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55eeb4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55eeb4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e55eeb4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e55eeb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55eeb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55eeb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55eeb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e55eeb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e55eeb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e55eeb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e55eeb4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e55eeb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Web?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Definition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is probably the biggest application on the public Internet and in private intranets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one view, as a consumer, you can think of the web as a portal to a vast amount of knowledge, opinion, services and a way to connect with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developer, you can think of the web as a suite of technologies for building the interfaces that users or machines interact with to access all of that value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module focuses on the later view - the technology viewpoint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technologies make up the web and how do we use them successfully?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Application?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Loosely defined, a web application can be thought of a client-server application, provisioned over a network using a particular set of standards-based technologies - we’ll consider these later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end-user interacts with the server application through a user interface on a remote device, usually a browser or graphical rendering engine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many possible architectural approaches used to divide the business and presentation logic responsibilities between client and server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These have evolved over the decades as client devices and networks have become more powerful and as users have demanded better UX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8F8F5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Rich Web Application?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rich web application is a web application where the client has most, if not all, of the responsibility for implementing the presentation layer logic, i.e. the user interface (UI) and the user experience (UX) facets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approach is the latest evolution in a series of iterative design changes that web applications have undergone in the decades since the web first appeared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 web applications see the significant use of Javascript programming in the client browser often employing a lean data-transfer interface with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in well-established protocols and best practices emerging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it a Web Application?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already noted, a web application is a client-server application but only if is comprises a certain set of standard-based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hard definition here but the most important of these is that the client and server communicate over some version of the Hypertext Transfer Protocol (HTTP)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it would be assumed that the client-server message payload one be one of the standard serialisation formats like HTML, XML, SVG or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that, then the use of certain API design patterns or the use of Javascript to program presentation logic on the client would be considered in the realm of a web application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Look at the Basic Web Technologies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Hypertext Transfer Protocol (HTTP) - versions 1.x and 2.x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Hypertext Markup Language (HTML5)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Cascading Style Sheets (CSS3)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 (Javascript)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Extensible Markup Language (XML)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Object Notation (JSON)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architectural patterns such as REST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web?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web applications?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do web applications fit into the greater scheme of things?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technologies and patterns make up the modern web?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