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A41705-B72B-4E7A-9C60-E50F133958EB}">
  <a:tblStyle styleId="{21A41705-B72B-4E7A-9C60-E50F133958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6ffa38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6ffa38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6ffa38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6ffa38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6ffa38b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6ffa38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6ffa38b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6ffa38b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6ffa38b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6ffa38b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6ffa38b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6ffa38b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6ffa38b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6ffa38b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6ffa38b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6ffa38b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Transpiling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169225" y="4272150"/>
            <a:ext cx="2400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Target Languages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briefly distinguish between the notion of a source language and a target language in computer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source language</a:t>
            </a:r>
            <a:r>
              <a:rPr lang="en"/>
              <a:t> is a language in which the developer authors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target language</a:t>
            </a:r>
            <a:r>
              <a:rPr lang="en"/>
              <a:t> is the language which runs on the target machine which may be a hardware machine for a virtual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source language may be </a:t>
            </a:r>
            <a:r>
              <a:rPr lang="en" u="sng"/>
              <a:t>translated</a:t>
            </a:r>
            <a:r>
              <a:rPr lang="en"/>
              <a:t> into a target language or </a:t>
            </a:r>
            <a:r>
              <a:rPr lang="en" u="sng"/>
              <a:t>compiled</a:t>
            </a:r>
            <a:r>
              <a:rPr lang="en"/>
              <a:t> into the target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 is the difference between these transformations?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translation usually means a situation where the source language has identical or very similar language semantics to the target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most often occurs when converting between high level languages such as HTML or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translator converts the source syntax into the target syntax but the meaning of the program remains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would be the translation of </a:t>
            </a:r>
            <a:r>
              <a:rPr i="1" lang="en"/>
              <a:t>Jade</a:t>
            </a:r>
            <a:r>
              <a:rPr lang="en"/>
              <a:t> or </a:t>
            </a:r>
            <a:r>
              <a:rPr i="1" lang="en"/>
              <a:t>HAML</a:t>
            </a:r>
            <a:r>
              <a:rPr lang="en"/>
              <a:t> markup to HTML markup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006350" y="4162050"/>
            <a:ext cx="960600" cy="609000"/>
          </a:xfrm>
          <a:prstGeom prst="round1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821525" y="4162050"/>
            <a:ext cx="960600" cy="609000"/>
          </a:xfrm>
          <a:prstGeom prst="round1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575900" y="4372875"/>
            <a:ext cx="80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380675" y="4060525"/>
            <a:ext cx="10932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104000" y="4318125"/>
            <a:ext cx="765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919175" y="4318125"/>
            <a:ext cx="765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425" y="1391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compilation is generally used when the target language has very different semantics from the source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most often occurs when converting from a high level language such as C++ to a low-level language such as Intel x86 assembly language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053200" y="2897075"/>
            <a:ext cx="960600" cy="609000"/>
          </a:xfrm>
          <a:prstGeom prst="round1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844950" y="2897075"/>
            <a:ext cx="960600" cy="609000"/>
          </a:xfrm>
          <a:prstGeom prst="round1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622750" y="3174275"/>
            <a:ext cx="80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458650" y="3599975"/>
            <a:ext cx="1132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150850" y="3053150"/>
            <a:ext cx="765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911325" y="2951675"/>
            <a:ext cx="894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JVM Bytecode</a:t>
            </a:r>
            <a:endParaRPr sz="1200"/>
          </a:p>
        </p:txBody>
      </p:sp>
      <p:sp>
        <p:nvSpPr>
          <p:cNvPr id="99" name="Google Shape;99;p16"/>
          <p:cNvSpPr/>
          <p:nvPr/>
        </p:nvSpPr>
        <p:spPr>
          <a:xfrm>
            <a:off x="5878175" y="3869350"/>
            <a:ext cx="960600" cy="609000"/>
          </a:xfrm>
          <a:prstGeom prst="round1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944475" y="3984550"/>
            <a:ext cx="8943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ES5</a:t>
            </a:r>
            <a:r>
              <a:rPr lang="en" sz="1200"/>
              <a:t> </a:t>
            </a:r>
            <a:endParaRPr sz="1200"/>
          </a:p>
        </p:txBody>
      </p:sp>
      <p:sp>
        <p:nvSpPr>
          <p:cNvPr id="101" name="Google Shape;101;p16"/>
          <p:cNvSpPr/>
          <p:nvPr/>
        </p:nvSpPr>
        <p:spPr>
          <a:xfrm>
            <a:off x="4622750" y="4080175"/>
            <a:ext cx="80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053200" y="3869350"/>
            <a:ext cx="960600" cy="609000"/>
          </a:xfrm>
          <a:prstGeom prst="round1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150850" y="4025425"/>
            <a:ext cx="765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Source Languages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WC3 standards track focuses on HTML, CSS and 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Standards-compliant browser implementations will be expected to provide support for these languages as target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developers also treat these languages as source languages but many more prefer alternative source languages which translate to these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952500" y="31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{21A41705-B72B-4E7A-9C60-E50F133958EB}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Source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Target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JADE, HAML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Stylus, Compass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Coffeescript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Javascript ES5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as a Target Language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JS is an ECMAScript standard and due to its ubiquity in clients and servers, it has also become a popular target language for other high-level source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designers build translators or compilers targeting JS as the runtime language rather than trying to persuade browser vendors to adopt their language to replace or complement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 Turing-complete language, any other Turing-complete language can be converted to 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Transpiling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transpilation is sometimes used to describe the hybrid process of translation </a:t>
            </a:r>
            <a:r>
              <a:rPr lang="en" u="sng"/>
              <a:t>and</a:t>
            </a:r>
            <a:r>
              <a:rPr lang="en"/>
              <a:t> compilation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the Typescript language, which is a syntax superset of ES6, includes strong variable and constant type semantics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Typescript targets ES5 as its output, the process of converting between TS and ES5 can be considered to be transpiling because there is optional type-checking and compile-time error checking enforced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particular interest has been the ability for the JS standard to evolve even before all browsers are ready to support the new versions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choice to use different source languages in Web App development comes with the downsides but also the potential benefits of requiring additional tooling in the build 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inconvenience of installing additional tools can bring the benefits of improved static code analysis at editing and compile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dynamically-typed languages, ES5 and ES6 can be difficult to write correctly, leading to a higher risk of runtime exceptions occurring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Statically-typed source languages like Typescript, Elm or Dart offer considerable protection and language safety to the developer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browser ships with standard target languages which many developers also use as their primary source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increasingly, developers in the Web ecosystem are turning to alternative source languages which convert to HTML, CSS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offer the potential for a better experience, better code reuse and better compile-time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standards can be evolved by allowing new proposed features to be supported through transpilation before they are adopted and offered natively in the browser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