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F0E1FB-A5A2-45A1-9CF2-C8A43B8BC1CD}">
  <a:tblStyle styleId="{C2F0E1FB-A5A2-45A1-9CF2-C8A43B8BC1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972267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972267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972267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972267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72267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72267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72267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972267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72267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72267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972267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972267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9bfe14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9bfe14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3.amazon.com/23123fd123/95fda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24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we do input/output programming we invariably encounter some delay in fetching results from the external data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delay is relatively long with respect to program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synchronous</a:t>
            </a:r>
            <a:r>
              <a:rPr lang="en"/>
              <a:t> approach pauses the current context’s execution to wait for the result to be retrieved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i="1" lang="en"/>
              <a:t>asynchronous</a:t>
            </a:r>
            <a:r>
              <a:rPr lang="en"/>
              <a:t> approach allows execution to continue and fetches the result some time later on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3291900" y="4016475"/>
            <a:ext cx="4038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3735450" y="39269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989025" y="3926925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 flipH="1" rot="10800000">
            <a:off x="3288000" y="4647600"/>
            <a:ext cx="4046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3731550" y="45625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985125" y="4562550"/>
            <a:ext cx="1869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665350" y="3750925"/>
            <a:ext cx="150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Synchronous</a:t>
            </a:r>
            <a:endParaRPr b="1"/>
          </a:p>
        </p:txBody>
      </p:sp>
      <p:sp>
        <p:nvSpPr>
          <p:cNvPr id="82" name="Google Shape;82;p14"/>
          <p:cNvSpPr txBox="1"/>
          <p:nvPr/>
        </p:nvSpPr>
        <p:spPr>
          <a:xfrm>
            <a:off x="1665350" y="4414200"/>
            <a:ext cx="150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Asynchronous</a:t>
            </a:r>
            <a:endParaRPr b="1"/>
          </a:p>
        </p:txBody>
      </p:sp>
      <p:sp>
        <p:nvSpPr>
          <p:cNvPr id="83" name="Google Shape;83;p14"/>
          <p:cNvSpPr txBox="1"/>
          <p:nvPr/>
        </p:nvSpPr>
        <p:spPr>
          <a:xfrm>
            <a:off x="3490925" y="3659125"/>
            <a:ext cx="150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490925" y="4286475"/>
            <a:ext cx="150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Request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724093" y="3972800"/>
            <a:ext cx="692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Paused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724101" y="4647600"/>
            <a:ext cx="785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Running</a:t>
            </a:r>
            <a:endParaRPr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6401801" y="4562550"/>
            <a:ext cx="785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Handle Response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6401801" y="3963400"/>
            <a:ext cx="785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Handle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5726051" y="3659125"/>
            <a:ext cx="785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726051" y="4267675"/>
            <a:ext cx="785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Response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User Interfaces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interfaces must be responsive to user input so completely pausing execution while waiting for a slow request to complete is not an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a synchronous approach in UI programming is possible in a multithreaded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Javascript and the browser does not support multithreaded programming so the asynchronous approach is what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way that asynchronous programming can work is through the use of callback functions or callbacks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Functions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call back function is a function that you provide as an argument to the I/O request function which implements the logic to be executed at the point when the request has been fulfilled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952500" y="24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{C2F0E1FB-A5A2-45A1-9CF2-C8A43B8BC1CD}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url = "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https://s3.amazon.com/23123fd123/95fdae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handler = (data)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something with data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getSomeData(url, handler);  // named callback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inlined callback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getSomeData(url,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something with data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Callbacks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callback style can be used whenever the code needs to make a request which will take a relatively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include reading data from a network or from disk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soon as the request is made, it is queued by the browser and the callback function is  stored for subsequent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Meanwhile control is returned back to the executing context and the program proceeds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this time, the app may handle user input events or make futher async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original request is fulfilled, the callback is called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Callbacks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further asynchronous request needs to be made on foot of a response from a previous one, then the second asynchronous request must be made with the first request’s callback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leads to a pattern of nested callbacks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Nesting callbacks is difficult to reason about, difficult to debug and difficult to handle error cases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952500" y="32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{C2F0E1FB-A5A2-45A1-9CF2-C8A43B8BC1CD}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getSomeData(url1,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getSomeMoreData(url2,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getEvenMoreData(url3, data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do something here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single-threaded context of JS in the browser, asynchronous programming is how we allow execution to proceed, even when waiting for responses from relatively long-running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simplest approach is to use the function-as-an-argument facility in the language and provide a callback or response handler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works quite well for simple cases of depth one or two but becomes a problem when response handlers need to be nested deeply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on we’ll see alternative approaches to async handling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Programming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