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D91237-1E37-4474-A586-73305C112048}">
  <a:tblStyle styleId="{DED91237-1E37-4474-A586-73305C112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fba27b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fba27b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ba27b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ba27b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5b9d9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5b9d9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5b9d91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5b9d91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c9ab3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c9ab3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dc9ab3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dc9ab3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dc9ab32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dc9ab3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fba27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fba27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fba27b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fba27b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fba27b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fba27b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fba27b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fba27b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fba27b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fba27b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Fundamentals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Approximately the same a JS arrays but without the indexed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920650" y="180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numbers = ["one", "two", "three"]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["one","two","three"] : List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List.length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List.reverse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["three","two","one"] : List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List.map String.reverse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["eno","owt","eerht"] : List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logical groups of values of possibly mixed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returning multiple values from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952500" y="20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authenticate passwd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passwd == "secret" then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(True, "Authenticated")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(False, "Access denied!")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authenticate "secret"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(True, "Authenticated")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JS objects allowing logical collections of named attributes and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952500" y="211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p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oint = { x = 10, y = 20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x = 10, y = 20 } : { x : number, y : number1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point.x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.y point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 point | x = 15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x = 15, y = 20 } : { y : number1, x : number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web standards, having been developed separately at different times, are inconsistent and difficult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attempting to create simpler more robust unified approach to web app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Elm language draws its design from the ML family of pure functional programming languages and cross-compiles to JS from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small but includes all of the usual data structures and control and composition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 strongly-typed language but uses a type inference system with optional type annotations allow for 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Technology Stack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noted before, the technology stack we use to create web applications has its genesis in hyperlinked document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Web App development hinges around the HTML/CSS/JS triplets each of which evolved somewhat independently to address different shortcomings in the existing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had the ambition of separating the concerns of DOM structure from element styling and of offering the possibility of code reuse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was added to allow event-driven behaviour to be coded into a declarative setting using a traditional procedural language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 are still serious shortcomings with the standards as-is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Frustratingly, each of the three languages couldn’t be more different from each other - knowledge of one gives you very little help with any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problems in web apps is hard because so many errors are silently ignored giving the developer very little insight into code problems without resorting to additional tooling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moderately complex web apps, the developer needs to resort to some kind of framework to help with mundane development tasks - these frameworks are often complex and add more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ecosystem is changing at such a rapid pace, making once-heralded technologies obsolete in 2-3 years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Over?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could have a complete do-over in web app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the wish list look like?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single language to handle structure, style and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Strongly-typed language to allow the compiler to catch errors </a:t>
            </a:r>
            <a:r>
              <a:rPr lang="en" u="sng"/>
              <a:t>before</a:t>
            </a:r>
            <a:r>
              <a:rPr lang="en"/>
              <a:t>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 performance rendering in the browser across a range of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single familiar architectural approach baked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standard package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Well documented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Strong governance and community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promising projects coming close to these ideals in recent years is the Elm Programming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Elm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out of frustration with the existing web ecosystem by Evan Czaplicki, working at Google and later Prezi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an ML-style syntax, Elm is a pure functional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written in Haskell compiles to JS for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is, itself, quite small having very few keywords and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Cross-platform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in development to APIs are relatively unstable as of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ships with a REPL which can run on the desktop/server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39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101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 elm-repl 0.18.0 -----------------------------------------------------------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:help for help, :exit to exit, more at &lt;https://github.com/elm-lang/elm-repl&gt;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--------------------------------------------------------------------------------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Elm, and common to all functional languages, variable are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have types which are automatically inferred by the compiler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21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"hello"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"Hello"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"Hello" ++ ", " ++ "world!"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"Hello, world!"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n = (1 + 2) *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Lambdas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the basic building block and have a lightweight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do not need to be wrapped in parens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Lambdas are anonymous functions (start with a forward slash)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880825" y="24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isNegative n = n &lt;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&lt;function&gt; : number -&gt;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isNegative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: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isNegative -1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: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= \x y -&gt; x +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&lt;function&gt; : number -&gt; number -&gt;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add 5 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Annotations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Optionally, the programmer can provide type annotations to function declarations which better documents what the function does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880825" y="23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List exposing (foldl)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sum: List number -&gt;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numbers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List.foldl (\n acc -&gt; acc + n) 0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sum [1, 2, 3, 4]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Expressions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Elm, these are expressions rather than statements and must also contain the else branch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880825" y="23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= if True then "Hello" else "World"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world = if False then "Hello" else "World"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"World"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