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C4859F-2F88-46FC-B65E-DEF1CFDB93CC}">
  <a:tblStyle styleId="{62C4859F-2F88-46FC-B65E-DEF1CFDB9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5fe64c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5fe64c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fe64c7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5fe64c7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5fe64c7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5fe64c7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5fe64c7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5fe64c7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5fe64c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5fe64c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5fe64c7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5fe64c7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5fe64c7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5fe64c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5fe64c7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5fe64c7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uide.elm-la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and Web Apps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DOM processing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attempting to be a single language approach to building Web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neither classical HTML nor CSS need necessarily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deals with the DOM through what it terms the </a:t>
            </a:r>
            <a:r>
              <a:rPr i="1" lang="en"/>
              <a:t>view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view is Elm’s abstraction of the underlying DOM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Internally, Elm maintains a shadow DOM structure which is updated by the Elm developer using plain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shadow DOM changes, Elm updates the real DOM with just the deltas keeping them synchronised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makes Elm one of the fastest renders available of any of the competing web frameworks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Architecture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isn’t just a new language. Elm is also an architecture for developing Web Apps with a prescriptive design pattern built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main elements of the architecture are the </a:t>
            </a:r>
            <a:r>
              <a:rPr lang="en" u="sng"/>
              <a:t>model</a:t>
            </a:r>
            <a:r>
              <a:rPr lang="en"/>
              <a:t> data structure, the </a:t>
            </a:r>
            <a:r>
              <a:rPr lang="en" u="sng"/>
              <a:t>view</a:t>
            </a:r>
            <a:r>
              <a:rPr lang="en"/>
              <a:t> function and the </a:t>
            </a:r>
            <a:r>
              <a:rPr lang="en" u="sng"/>
              <a:t>update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a data structure which holds the application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view function is responsible for writing the DOM contents from the model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function is what handles asynchronous events and updates the model accordingly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Architecture in Code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781275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(..)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MODEL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alias Model = { ... 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UPDATE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Msg = Reset | ...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: Msg -&gt; Model -&gt; Model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msg model =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msg of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Reset -&gt; ...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VIEW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: Model -&gt; Html Msg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model =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DOM functions are named the same as their HTML element counterparts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functions take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attributes (empty if none specified)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element children as function calls (empty if none specified)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30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4452200"/>
                <a:gridCol w="278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(div, p,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 []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 text "Hello, world"]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Hello, world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Attributes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attributes are also created using functions called from the first list argument to the element function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21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4452200"/>
                <a:gridCol w="278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(div, p,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Html.attributes exposing (style)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 [ style [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("color", "red")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,("font-family", "Verdana")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]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 text "I am red!"]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 am red!</a:t>
                      </a:r>
                      <a:endParaRPr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Input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can create input elements to allow you to react to input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952500" y="19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(beginnerProgram, div, button,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Html.Events exposing (onClick)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beginnerProgram { model = 0, view = view, update = update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model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button [ onClick Decrement ] [ text "-"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, div [] [ text (toString model)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, button [ onClick Increment ] [ text "+"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Input (cont’d)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952500" y="14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Msg = Increment | Decrement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msg model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msg of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Increment -&gt;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 + 1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Decrement -&gt;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 - 1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an opinionated architecture for building Web Apps that includes a prescriptive model-view-update pattern for managing state and updating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environment includes a set of predefined functions for creating the elements and attributes of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the time of writing the API stability was low and highly subject to change but the project demonstrates one possible way in which Web Apps can be reimagined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https://guide.elm-lang.org/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