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6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5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084CC-F9C4-454E-956B-D6793087D28E}" type="datetimeFigureOut">
              <a:rPr lang="en-IE" smtClean="0"/>
              <a:pPr/>
              <a:t>23/03/2020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15C37-9D0D-4942-B4BD-9C7D3C44CF03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4D3447-AD42-4A10-B8D1-21B2C89F0E02}" type="datetimeFigureOut">
              <a:rPr lang="en-IE" smtClean="0"/>
              <a:pPr/>
              <a:t>23/03/2020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23/03/2020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23/03/2020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23/03/2020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23/03/2020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23/03/2020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23/03/2020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23/03/2020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23/03/2020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E4D3447-AD42-4A10-B8D1-21B2C89F0E02}" type="datetimeFigureOut">
              <a:rPr lang="en-IE" smtClean="0"/>
              <a:pPr/>
              <a:t>23/03/2020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4D3447-AD42-4A10-B8D1-21B2C89F0E02}" type="datetimeFigureOut">
              <a:rPr lang="en-IE" smtClean="0"/>
              <a:pPr/>
              <a:t>23/03/2020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E4D3447-AD42-4A10-B8D1-21B2C89F0E02}" type="datetimeFigureOut">
              <a:rPr lang="en-IE" smtClean="0"/>
              <a:pPr/>
              <a:t>23/03/2020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miantgordon.com/Courses/ProjectsL8/FinalStag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Completing Your</a:t>
            </a:r>
            <a:br>
              <a:rPr lang="en-IE" dirty="0" smtClean="0"/>
            </a:br>
            <a:r>
              <a:rPr lang="en-IE" dirty="0" smtClean="0"/>
              <a:t>Dissertatio</a:t>
            </a:r>
            <a:r>
              <a:rPr lang="en-IE" dirty="0"/>
              <a:t>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Dissertation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For </a:t>
            </a:r>
            <a:r>
              <a:rPr lang="en-IE" sz="2800" dirty="0"/>
              <a:t>f</a:t>
            </a:r>
            <a:r>
              <a:rPr lang="en-IE" sz="2800" dirty="0" smtClean="0"/>
              <a:t>ull details, don’t forget to go here:</a:t>
            </a:r>
          </a:p>
          <a:p>
            <a:endParaRPr lang="en-IE" sz="2800" dirty="0"/>
          </a:p>
          <a:p>
            <a:r>
              <a:rPr lang="en-IE" sz="3300" dirty="0">
                <a:hlinkClick r:id="rId2"/>
              </a:rPr>
              <a:t>http://damiantgordon.com/Courses/ProjectsL8/FinalStage.html</a:t>
            </a:r>
            <a:r>
              <a:rPr lang="en-IE" sz="2800" dirty="0" smtClean="0"/>
              <a:t> </a:t>
            </a:r>
            <a:endParaRPr lang="en-I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Dissertation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You have a lot of your dissertation completed already, the Interim Report has a lot of content you need.</a:t>
            </a:r>
          </a:p>
          <a:p>
            <a:endParaRPr lang="en-IE" sz="2800" dirty="0"/>
          </a:p>
          <a:p>
            <a:r>
              <a:rPr lang="en-IE" sz="2800" dirty="0" smtClean="0"/>
              <a:t>You will have to write and re-write some of the sections a few times, that’s just the way it is.</a:t>
            </a:r>
          </a:p>
          <a:p>
            <a:endParaRPr lang="en-IE" sz="2800" dirty="0"/>
          </a:p>
          <a:p>
            <a:r>
              <a:rPr lang="en-IE" sz="2800" dirty="0" smtClean="0"/>
              <a:t>We’ll look at one chapter at a time!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2735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1. </a:t>
            </a:r>
            <a:r>
              <a:rPr lang="en-GB" dirty="0" smtClean="0"/>
              <a:t>Introduction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 smtClean="0"/>
              <a:t>You have the bulk of this chapter written already.</a:t>
            </a:r>
          </a:p>
          <a:p>
            <a:endParaRPr lang="en-IE" sz="2800" dirty="0"/>
          </a:p>
          <a:p>
            <a:r>
              <a:rPr lang="en-IE" sz="2800" dirty="0" smtClean="0"/>
              <a:t>This chapter is the one you will write and re-write the most.</a:t>
            </a:r>
          </a:p>
          <a:p>
            <a:endParaRPr lang="en-IE" sz="2800" dirty="0"/>
          </a:p>
          <a:p>
            <a:r>
              <a:rPr lang="en-IE" sz="2800" dirty="0" smtClean="0"/>
              <a:t>Assuming your project has changed since the proposal (and almost everyone’s will have) you should update it to include a new project description and project scope.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1745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</a:t>
            </a:r>
            <a:r>
              <a:rPr lang="en-GB" dirty="0" smtClean="0"/>
              <a:t>. </a:t>
            </a:r>
            <a:r>
              <a:rPr lang="en-GB" dirty="0" smtClean="0"/>
              <a:t>Literature Review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/>
              <a:t>You have the bulk of this chapter written </a:t>
            </a:r>
            <a:r>
              <a:rPr lang="en-IE" sz="2800" dirty="0" smtClean="0"/>
              <a:t>as well.</a:t>
            </a:r>
            <a:endParaRPr lang="en-IE" sz="2800" dirty="0"/>
          </a:p>
          <a:p>
            <a:endParaRPr lang="en-IE" sz="2800" dirty="0"/>
          </a:p>
          <a:p>
            <a:r>
              <a:rPr lang="en-IE" sz="2800" dirty="0" smtClean="0"/>
              <a:t>If your project has taken a new direction, you might need to add a new section into the review.</a:t>
            </a:r>
            <a:endParaRPr lang="en-IE" sz="2800" dirty="0"/>
          </a:p>
          <a:p>
            <a:endParaRPr lang="en-IE" sz="2800" dirty="0"/>
          </a:p>
          <a:p>
            <a:r>
              <a:rPr lang="en-IE" sz="2800" dirty="0"/>
              <a:t>Assuming your project has changed since the proposal (and almost everyone’s will have) you should update it to include a new project description and project scope.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7419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3. </a:t>
            </a:r>
            <a:r>
              <a:rPr lang="en-GB" dirty="0" smtClean="0"/>
              <a:t>Experiment Design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You have </a:t>
            </a:r>
            <a:r>
              <a:rPr lang="en-IE" sz="2800" dirty="0" smtClean="0"/>
              <a:t>a good chunk of </a:t>
            </a:r>
            <a:r>
              <a:rPr lang="en-IE" sz="2800" dirty="0"/>
              <a:t>this chapter written as well.</a:t>
            </a:r>
          </a:p>
          <a:p>
            <a:endParaRPr lang="en-IE" sz="2800" dirty="0"/>
          </a:p>
          <a:p>
            <a:r>
              <a:rPr lang="en-IE" sz="2800" dirty="0" smtClean="0"/>
              <a:t>Change “Prototype Design” to “Experiment Design”</a:t>
            </a:r>
            <a:endParaRPr lang="en-IE" sz="2800" dirty="0"/>
          </a:p>
          <a:p>
            <a:endParaRPr lang="en-IE" sz="2800" dirty="0"/>
          </a:p>
          <a:p>
            <a:r>
              <a:rPr lang="en-IE" sz="2800" dirty="0" smtClean="0"/>
              <a:t>Add in more designs and new sections as needed.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6921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</a:t>
            </a:r>
            <a:r>
              <a:rPr lang="en-GB" dirty="0" smtClean="0"/>
              <a:t>. </a:t>
            </a:r>
            <a:r>
              <a:rPr lang="en-GB" dirty="0" smtClean="0"/>
              <a:t>Experiment Development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/>
              <a:t>You have </a:t>
            </a:r>
            <a:r>
              <a:rPr lang="en-IE" sz="2800" dirty="0" smtClean="0"/>
              <a:t>some </a:t>
            </a:r>
            <a:r>
              <a:rPr lang="en-IE" sz="2800" dirty="0"/>
              <a:t>of this chapter written as well.</a:t>
            </a:r>
          </a:p>
          <a:p>
            <a:endParaRPr lang="en-IE" sz="2800" dirty="0"/>
          </a:p>
          <a:p>
            <a:r>
              <a:rPr lang="en-IE" sz="2800" dirty="0"/>
              <a:t>Change “Prototype </a:t>
            </a:r>
            <a:r>
              <a:rPr lang="en-IE" sz="2800" dirty="0" smtClean="0"/>
              <a:t>Development” </a:t>
            </a:r>
            <a:r>
              <a:rPr lang="en-IE" sz="2800" dirty="0"/>
              <a:t>to “Experiment Development</a:t>
            </a:r>
            <a:r>
              <a:rPr lang="en-IE" sz="2800" dirty="0" smtClean="0"/>
              <a:t>”</a:t>
            </a:r>
            <a:endParaRPr lang="en-IE" sz="2800" dirty="0"/>
          </a:p>
          <a:p>
            <a:endParaRPr lang="en-IE" sz="2800" dirty="0"/>
          </a:p>
          <a:p>
            <a:r>
              <a:rPr lang="en-IE" sz="2800" dirty="0" smtClean="0"/>
              <a:t>You need to tell the story of the development process. What went well? </a:t>
            </a:r>
            <a:r>
              <a:rPr lang="en-IE" sz="2800" dirty="0"/>
              <a:t>What went </a:t>
            </a:r>
            <a:r>
              <a:rPr lang="en-IE" sz="2800" dirty="0" smtClean="0"/>
              <a:t>badly? What were the dead-ends? What good sources of information did you find? Who did you talk to?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5851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5. </a:t>
            </a:r>
            <a:r>
              <a:rPr lang="en-GB" dirty="0" smtClean="0"/>
              <a:t>Evaluation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What results </a:t>
            </a:r>
            <a:r>
              <a:rPr lang="en-IE" sz="2800" dirty="0" smtClean="0"/>
              <a:t>did you get?</a:t>
            </a:r>
          </a:p>
          <a:p>
            <a:endParaRPr lang="en-IE" sz="2800" dirty="0"/>
          </a:p>
          <a:p>
            <a:r>
              <a:rPr lang="en-IE" sz="2800" dirty="0" smtClean="0"/>
              <a:t>How did you test the software?</a:t>
            </a:r>
          </a:p>
          <a:p>
            <a:endParaRPr lang="en-IE" sz="2800" dirty="0"/>
          </a:p>
          <a:p>
            <a:r>
              <a:rPr lang="en-IE" sz="2800" dirty="0" smtClean="0"/>
              <a:t>What performance metrics did you use?</a:t>
            </a:r>
          </a:p>
          <a:p>
            <a:endParaRPr lang="en-IE" sz="2800" dirty="0"/>
          </a:p>
          <a:p>
            <a:r>
              <a:rPr lang="en-IE" sz="2800" dirty="0" smtClean="0"/>
              <a:t>How do your results compare to other research, and other benchmarks and frameworks?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792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6. </a:t>
            </a:r>
            <a:r>
              <a:rPr lang="en-GB" dirty="0" smtClean="0"/>
              <a:t>Conclusions and Future Work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What key points have you learned?</a:t>
            </a:r>
          </a:p>
          <a:p>
            <a:pPr lvl="1"/>
            <a:r>
              <a:rPr lang="en-IE" sz="2400" dirty="0" smtClean="0"/>
              <a:t>2 points from your literature review</a:t>
            </a:r>
          </a:p>
          <a:p>
            <a:pPr lvl="1"/>
            <a:r>
              <a:rPr lang="en-IE" sz="2400" dirty="0"/>
              <a:t>3</a:t>
            </a:r>
            <a:r>
              <a:rPr lang="en-IE" sz="2400" dirty="0" smtClean="0"/>
              <a:t> </a:t>
            </a:r>
            <a:r>
              <a:rPr lang="en-IE" sz="2400" dirty="0"/>
              <a:t>points from your </a:t>
            </a:r>
            <a:r>
              <a:rPr lang="en-IE" sz="2400" dirty="0" smtClean="0"/>
              <a:t>design chapter</a:t>
            </a:r>
          </a:p>
          <a:p>
            <a:pPr lvl="1"/>
            <a:r>
              <a:rPr lang="en-IE" sz="2400" dirty="0"/>
              <a:t>4</a:t>
            </a:r>
            <a:r>
              <a:rPr lang="en-IE" sz="2400" dirty="0" smtClean="0"/>
              <a:t> </a:t>
            </a:r>
            <a:r>
              <a:rPr lang="en-IE" sz="2400" dirty="0"/>
              <a:t>points from your </a:t>
            </a:r>
            <a:r>
              <a:rPr lang="en-IE" sz="2400" dirty="0" smtClean="0"/>
              <a:t>development chapter</a:t>
            </a:r>
          </a:p>
          <a:p>
            <a:pPr lvl="1"/>
            <a:r>
              <a:rPr lang="en-IE" sz="2400" dirty="0" smtClean="0"/>
              <a:t>4 </a:t>
            </a:r>
            <a:r>
              <a:rPr lang="en-IE" sz="2400" dirty="0"/>
              <a:t>points from your </a:t>
            </a:r>
            <a:r>
              <a:rPr lang="en-IE" sz="2400" dirty="0" smtClean="0"/>
              <a:t>evaluation chapter</a:t>
            </a:r>
          </a:p>
          <a:p>
            <a:pPr lvl="1"/>
            <a:endParaRPr lang="en-IE" sz="2400" dirty="0"/>
          </a:p>
          <a:p>
            <a:r>
              <a:rPr lang="en-IE" sz="2800" dirty="0" smtClean="0"/>
              <a:t>What went well and what went badly?</a:t>
            </a:r>
          </a:p>
          <a:p>
            <a:endParaRPr lang="en-IE" sz="2800" dirty="0"/>
          </a:p>
          <a:p>
            <a:r>
              <a:rPr lang="en-IE" sz="2800" dirty="0" smtClean="0"/>
              <a:t>What future directions could be taken?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1879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391</TotalTime>
  <Words>384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Lucida Sans Unicode</vt:lpstr>
      <vt:lpstr>Verdana</vt:lpstr>
      <vt:lpstr>Wingdings 2</vt:lpstr>
      <vt:lpstr>Wingdings 3</vt:lpstr>
      <vt:lpstr>Concourse</vt:lpstr>
      <vt:lpstr>Completing Your Dissertation</vt:lpstr>
      <vt:lpstr>The Dissertation</vt:lpstr>
      <vt:lpstr>The Dissertation</vt:lpstr>
      <vt:lpstr>1. Introduction</vt:lpstr>
      <vt:lpstr>2. Literature Review</vt:lpstr>
      <vt:lpstr>3. Experiment Design</vt:lpstr>
      <vt:lpstr>4. Experiment Development</vt:lpstr>
      <vt:lpstr>5. Evaluation</vt:lpstr>
      <vt:lpstr>6. Conclusions and Future 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dgordon</dc:creator>
  <cp:lastModifiedBy>Damian Gordon</cp:lastModifiedBy>
  <cp:revision>51</cp:revision>
  <dcterms:created xsi:type="dcterms:W3CDTF">2011-09-22T13:07:33Z</dcterms:created>
  <dcterms:modified xsi:type="dcterms:W3CDTF">2020-03-24T00:02:33Z</dcterms:modified>
</cp:coreProperties>
</file>