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328" r:id="rId3"/>
    <p:sldId id="334" r:id="rId4"/>
    <p:sldId id="335" r:id="rId5"/>
    <p:sldId id="33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14E6"/>
    <a:srgbClr val="B5E9F4"/>
    <a:srgbClr val="000000"/>
    <a:srgbClr val="FF6600"/>
    <a:srgbClr val="8C003C"/>
    <a:srgbClr val="8C0049"/>
    <a:srgbClr val="8C001A"/>
    <a:srgbClr val="993366"/>
    <a:srgbClr val="9E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03/10/2019</a:t>
            </a:fld>
            <a:endParaRPr lang="en-I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7C9C-4760-45F1-84CC-7009737AD252}" type="datetimeFigureOut">
              <a:rPr lang="en-IE" smtClean="0"/>
              <a:t>03/10/2019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7C9C-4760-45F1-84CC-7009737AD252}" type="datetimeFigureOut">
              <a:rPr lang="en-IE" smtClean="0"/>
              <a:t>03/10/2019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7C9C-4760-45F1-84CC-7009737AD252}" type="datetimeFigureOut">
              <a:rPr lang="en-IE" smtClean="0"/>
              <a:t>03/10/2019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7C9C-4760-45F1-84CC-7009737AD252}" type="datetimeFigureOut">
              <a:rPr lang="en-IE" smtClean="0"/>
              <a:t>03/10/2019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7C9C-4760-45F1-84CC-7009737AD252}" type="datetimeFigureOut">
              <a:rPr lang="en-IE" smtClean="0"/>
              <a:t>03/10/2019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7C9C-4760-45F1-84CC-7009737AD252}" type="datetimeFigureOut">
              <a:rPr lang="en-IE" smtClean="0"/>
              <a:t>03/10/2019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7C9C-4760-45F1-84CC-7009737AD252}" type="datetimeFigureOut">
              <a:rPr lang="en-IE" smtClean="0"/>
              <a:t>03/10/2019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7C9C-4760-45F1-84CC-7009737AD252}" type="datetimeFigureOut">
              <a:rPr lang="en-IE" smtClean="0"/>
              <a:t>03/10/2019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5117C9C-4760-45F1-84CC-7009737AD252}" type="datetimeFigureOut">
              <a:rPr lang="en-IE" smtClean="0"/>
              <a:t>03/10/2019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03/10/2019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03/10/2019</a:t>
            </a:fld>
            <a:endParaRPr lang="en-I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Advice on e-mails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Damian Gordon</a:t>
            </a:r>
          </a:p>
        </p:txBody>
      </p:sp>
    </p:spTree>
    <p:extLst>
      <p:ext uri="{BB962C8B-B14F-4D97-AF65-F5344CB8AC3E}">
        <p14:creationId xmlns:p14="http://schemas.microsoft.com/office/powerpoint/2010/main" val="423678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dirty="0" smtClean="0"/>
              <a:t>Remember I’m a lecturer, it’s my job, so when you are sending emails to me, they are work emails are far as I am concerned, so I expect you to communicate with me in a professional way.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Your e-mails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728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dirty="0" smtClean="0"/>
              <a:t>I want you to use your DIT email.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Your e-mails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3158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dirty="0" smtClean="0"/>
              <a:t>Please email me at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Damian.x.Gordon@tudublin.ie</a:t>
            </a:r>
            <a:endParaRPr lang="en-I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Your e-mails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3158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dirty="0" smtClean="0"/>
              <a:t>I want to get emails with this format: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Your e-mails</a:t>
            </a:r>
            <a:endParaRPr lang="en-IE" dirty="0"/>
          </a:p>
        </p:txBody>
      </p:sp>
      <p:sp>
        <p:nvSpPr>
          <p:cNvPr id="4" name="Folded Corner 3"/>
          <p:cNvSpPr/>
          <p:nvPr/>
        </p:nvSpPr>
        <p:spPr>
          <a:xfrm>
            <a:off x="755576" y="2132856"/>
            <a:ext cx="7272808" cy="4536504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2400" b="1" dirty="0" smtClean="0">
              <a:solidFill>
                <a:schemeClr val="tx1"/>
              </a:solidFill>
            </a:endParaRPr>
          </a:p>
          <a:p>
            <a:endParaRPr lang="en-IE" sz="2400" b="1" dirty="0">
              <a:solidFill>
                <a:schemeClr val="tx1"/>
              </a:solidFill>
            </a:endParaRPr>
          </a:p>
          <a:p>
            <a:r>
              <a:rPr lang="en-I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Damian,</a:t>
            </a:r>
          </a:p>
          <a:p>
            <a:endParaRPr lang="en-IE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am a student in your </a:t>
            </a:r>
            <a:r>
              <a:rPr lang="en-I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Year Project class </a:t>
            </a:r>
            <a:r>
              <a:rPr lang="en-I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the BSc in XXX (</a:t>
            </a:r>
            <a:r>
              <a:rPr lang="en-I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DTXXX/4).</a:t>
            </a:r>
            <a:endParaRPr lang="en-IE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&lt;Your message&gt;.</a:t>
            </a:r>
          </a:p>
          <a:p>
            <a:endParaRPr lang="en-IE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Regards,</a:t>
            </a:r>
          </a:p>
          <a:p>
            <a:r>
              <a:rPr lang="en-I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 Name</a:t>
            </a:r>
          </a:p>
          <a:p>
            <a:r>
              <a:rPr lang="en-I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Number.</a:t>
            </a:r>
          </a:p>
          <a:p>
            <a:r>
              <a:rPr lang="en-I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DTXXX, BSc in XXXXX</a:t>
            </a:r>
            <a:endParaRPr lang="en-IE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58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1598</TotalTime>
  <Words>114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Courier New</vt:lpstr>
      <vt:lpstr>Lucida Sans Unicode</vt:lpstr>
      <vt:lpstr>Verdana</vt:lpstr>
      <vt:lpstr>Wingdings 2</vt:lpstr>
      <vt:lpstr>Wingdings 3</vt:lpstr>
      <vt:lpstr>Concourse</vt:lpstr>
      <vt:lpstr>Advice on e-mails</vt:lpstr>
      <vt:lpstr>Your e-mails</vt:lpstr>
      <vt:lpstr>Your e-mails</vt:lpstr>
      <vt:lpstr>Your e-mails</vt:lpstr>
      <vt:lpstr>Your e-mails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CMPU1022 Operating Systems 1</dc:title>
  <dc:creator>Damian Gordon</dc:creator>
  <cp:lastModifiedBy>Damian Gordon</cp:lastModifiedBy>
  <cp:revision>133</cp:revision>
  <dcterms:created xsi:type="dcterms:W3CDTF">2015-01-19T19:52:08Z</dcterms:created>
  <dcterms:modified xsi:type="dcterms:W3CDTF">2019-10-03T12:44:25Z</dcterms:modified>
</cp:coreProperties>
</file>