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75" r:id="rId3"/>
    <p:sldId id="276" r:id="rId4"/>
    <p:sldId id="277" r:id="rId5"/>
    <p:sldId id="281" r:id="rId6"/>
    <p:sldId id="278" r:id="rId7"/>
    <p:sldId id="279" r:id="rId8"/>
    <p:sldId id="282" r:id="rId9"/>
    <p:sldId id="28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86" autoAdjust="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357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084CC-F9C4-454E-956B-D6793087D28E}" type="datetimeFigureOut">
              <a:rPr lang="en-IE" smtClean="0"/>
              <a:pPr/>
              <a:t>17/03/2020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15C37-9D0D-4942-B4BD-9C7D3C44CF03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E4D3447-AD42-4A10-B8D1-21B2C89F0E02}" type="datetimeFigureOut">
              <a:rPr lang="en-IE" smtClean="0"/>
              <a:pPr/>
              <a:t>17/03/2020</a:t>
            </a:fld>
            <a:endParaRPr lang="en-I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3447-AD42-4A10-B8D1-21B2C89F0E02}" type="datetimeFigureOut">
              <a:rPr lang="en-IE" smtClean="0"/>
              <a:pPr/>
              <a:t>17/03/2020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3447-AD42-4A10-B8D1-21B2C89F0E02}" type="datetimeFigureOut">
              <a:rPr lang="en-IE" smtClean="0"/>
              <a:pPr/>
              <a:t>17/03/2020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3447-AD42-4A10-B8D1-21B2C89F0E02}" type="datetimeFigureOut">
              <a:rPr lang="en-IE" smtClean="0"/>
              <a:pPr/>
              <a:t>17/03/2020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3447-AD42-4A10-B8D1-21B2C89F0E02}" type="datetimeFigureOut">
              <a:rPr lang="en-IE" smtClean="0"/>
              <a:pPr/>
              <a:t>17/03/2020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3447-AD42-4A10-B8D1-21B2C89F0E02}" type="datetimeFigureOut">
              <a:rPr lang="en-IE" smtClean="0"/>
              <a:pPr/>
              <a:t>17/03/2020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3447-AD42-4A10-B8D1-21B2C89F0E02}" type="datetimeFigureOut">
              <a:rPr lang="en-IE" smtClean="0"/>
              <a:pPr/>
              <a:t>17/03/2020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3447-AD42-4A10-B8D1-21B2C89F0E02}" type="datetimeFigureOut">
              <a:rPr lang="en-IE" smtClean="0"/>
              <a:pPr/>
              <a:t>17/03/2020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3447-AD42-4A10-B8D1-21B2C89F0E02}" type="datetimeFigureOut">
              <a:rPr lang="en-IE" smtClean="0"/>
              <a:pPr/>
              <a:t>17/03/2020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E4D3447-AD42-4A10-B8D1-21B2C89F0E02}" type="datetimeFigureOut">
              <a:rPr lang="en-IE" smtClean="0"/>
              <a:pPr/>
              <a:t>17/03/2020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E4D3447-AD42-4A10-B8D1-21B2C89F0E02}" type="datetimeFigureOut">
              <a:rPr lang="en-IE" smtClean="0"/>
              <a:pPr/>
              <a:t>17/03/2020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E4D3447-AD42-4A10-B8D1-21B2C89F0E02}" type="datetimeFigureOut">
              <a:rPr lang="en-IE" smtClean="0"/>
              <a:pPr/>
              <a:t>17/03/2020</a:t>
            </a:fld>
            <a:endParaRPr lang="en-I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Meeting Your</a:t>
            </a:r>
            <a:br>
              <a:rPr lang="en-IE" dirty="0" smtClean="0"/>
            </a:br>
            <a:r>
              <a:rPr lang="en-IE" dirty="0" smtClean="0"/>
              <a:t>Supervisor Online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Damian Gordon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Online Supervision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 smtClean="0"/>
              <a:t>Dealing with your supervisor online is slightly different compared to meeting them in person, here’s some tips:</a:t>
            </a:r>
            <a:endParaRPr lang="en-I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Online Supervision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600" b="1" dirty="0" smtClean="0"/>
              <a:t>Check your Tech!</a:t>
            </a:r>
          </a:p>
          <a:p>
            <a:endParaRPr lang="en-IE" sz="2800" dirty="0"/>
          </a:p>
          <a:p>
            <a:r>
              <a:rPr lang="en-IE" sz="2800" dirty="0" smtClean="0"/>
              <a:t>Check that your microphone and camera are working.</a:t>
            </a:r>
          </a:p>
          <a:p>
            <a:endParaRPr lang="en-IE" sz="2800" dirty="0"/>
          </a:p>
          <a:p>
            <a:r>
              <a:rPr lang="en-IE" sz="2800" dirty="0" smtClean="0"/>
              <a:t>Check how the communication software works.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19388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Online Supervision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600" b="1" dirty="0" smtClean="0"/>
              <a:t>Pick your spot! </a:t>
            </a:r>
          </a:p>
          <a:p>
            <a:endParaRPr lang="en-IE" sz="2800" dirty="0"/>
          </a:p>
          <a:p>
            <a:r>
              <a:rPr lang="en-IE" sz="2800" dirty="0" smtClean="0"/>
              <a:t>Find a quiet spot.</a:t>
            </a:r>
          </a:p>
          <a:p>
            <a:endParaRPr lang="en-IE" sz="2800" dirty="0"/>
          </a:p>
          <a:p>
            <a:r>
              <a:rPr lang="en-IE" sz="2800" dirty="0" smtClean="0"/>
              <a:t>Make sure there is no glare shining into the camera.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40804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Online Supervision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600" b="1" dirty="0" smtClean="0"/>
              <a:t>Be on time!</a:t>
            </a:r>
          </a:p>
          <a:p>
            <a:endParaRPr lang="en-IE" sz="2800" dirty="0"/>
          </a:p>
          <a:p>
            <a:r>
              <a:rPr lang="en-IE" sz="2800" dirty="0" smtClean="0"/>
              <a:t>Email your supervisor any of documents before that you are going to discuss in </a:t>
            </a:r>
            <a:r>
              <a:rPr lang="en-IE" sz="2800" dirty="0"/>
              <a:t>the meeting, at least an hour </a:t>
            </a:r>
            <a:r>
              <a:rPr lang="en-IE" sz="2800" dirty="0" smtClean="0"/>
              <a:t>beforehand.</a:t>
            </a:r>
          </a:p>
          <a:p>
            <a:endParaRPr lang="en-IE" sz="2800" dirty="0"/>
          </a:p>
          <a:p>
            <a:r>
              <a:rPr lang="en-IE" sz="2800" dirty="0" smtClean="0"/>
              <a:t>Log in at least 5 minutes before the meeting.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20933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Online Supervision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600" b="1" dirty="0" smtClean="0"/>
              <a:t>Papers at the ready! </a:t>
            </a:r>
          </a:p>
          <a:p>
            <a:endParaRPr lang="en-IE" sz="2800" dirty="0"/>
          </a:p>
          <a:p>
            <a:r>
              <a:rPr lang="en-IE" sz="2800" dirty="0" smtClean="0"/>
              <a:t>Have a pen and paper ready.</a:t>
            </a:r>
          </a:p>
          <a:p>
            <a:endParaRPr lang="en-IE" sz="2800" dirty="0"/>
          </a:p>
          <a:p>
            <a:r>
              <a:rPr lang="en-IE" sz="2800" dirty="0" smtClean="0"/>
              <a:t>Any content you want to discuss, have a copy available on your laptop or printed out.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96859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Online Supervision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600" b="1" dirty="0" smtClean="0"/>
              <a:t>Questions, what questions? </a:t>
            </a:r>
          </a:p>
          <a:p>
            <a:endParaRPr lang="en-IE" sz="2800" dirty="0"/>
          </a:p>
          <a:p>
            <a:r>
              <a:rPr lang="en-IE" sz="2800" dirty="0" smtClean="0"/>
              <a:t>Make sure you know what you want to ask your supervisor.</a:t>
            </a:r>
          </a:p>
          <a:p>
            <a:endParaRPr lang="en-IE" sz="2800" dirty="0"/>
          </a:p>
          <a:p>
            <a:r>
              <a:rPr lang="en-IE" sz="2800" dirty="0" smtClean="0"/>
              <a:t>Give yourself a few </a:t>
            </a:r>
            <a:r>
              <a:rPr lang="en-IE" sz="2800" dirty="0" smtClean="0"/>
              <a:t>seconds </a:t>
            </a:r>
            <a:r>
              <a:rPr lang="en-IE" sz="2800" dirty="0" smtClean="0"/>
              <a:t>before you answer any questions from your supervisor.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58799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Online Supervision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600" b="1" dirty="0" smtClean="0"/>
              <a:t>Communicate clearly</a:t>
            </a:r>
          </a:p>
          <a:p>
            <a:endParaRPr lang="en-IE" sz="2800" dirty="0"/>
          </a:p>
          <a:p>
            <a:r>
              <a:rPr lang="en-IE" sz="2800" dirty="0" smtClean="0"/>
              <a:t>Speak slowly and clearly, as there may be a small time delay, or mic issues.</a:t>
            </a:r>
          </a:p>
          <a:p>
            <a:endParaRPr lang="en-IE" sz="2800" dirty="0"/>
          </a:p>
          <a:p>
            <a:r>
              <a:rPr lang="en-IE" sz="2800" dirty="0" smtClean="0"/>
              <a:t>Listen carefully, and </a:t>
            </a:r>
            <a:r>
              <a:rPr lang="en-IE" sz="2800" dirty="0"/>
              <a:t>w</a:t>
            </a:r>
            <a:r>
              <a:rPr lang="en-IE" sz="2800" dirty="0" smtClean="0"/>
              <a:t>ait a few seconds before responding to any comments.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65497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Online Supervision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600" b="1" dirty="0" smtClean="0"/>
              <a:t>Make it look good! </a:t>
            </a:r>
          </a:p>
          <a:p>
            <a:endParaRPr lang="en-IE" sz="2800" dirty="0"/>
          </a:p>
          <a:p>
            <a:r>
              <a:rPr lang="en-IE" sz="2800" dirty="0" smtClean="0"/>
              <a:t>Have a sensible username and display name.</a:t>
            </a:r>
          </a:p>
          <a:p>
            <a:endParaRPr lang="en-IE" sz="2800" dirty="0"/>
          </a:p>
          <a:p>
            <a:r>
              <a:rPr lang="en-IE" sz="2800" dirty="0" smtClean="0"/>
              <a:t>Try to look into the webcam sometimes instead of looking at the screen.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24443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371</TotalTime>
  <Words>241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Lucida Sans Unicode</vt:lpstr>
      <vt:lpstr>Verdana</vt:lpstr>
      <vt:lpstr>Wingdings 2</vt:lpstr>
      <vt:lpstr>Wingdings 3</vt:lpstr>
      <vt:lpstr>Concourse</vt:lpstr>
      <vt:lpstr>Meeting Your Supervisor Online</vt:lpstr>
      <vt:lpstr>Online Supervision</vt:lpstr>
      <vt:lpstr>Online Supervision</vt:lpstr>
      <vt:lpstr>Online Supervision</vt:lpstr>
      <vt:lpstr>Online Supervision</vt:lpstr>
      <vt:lpstr>Online Supervision</vt:lpstr>
      <vt:lpstr>Online Supervision</vt:lpstr>
      <vt:lpstr>Online Supervision</vt:lpstr>
      <vt:lpstr>Online Supervision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dgordon</dc:creator>
  <cp:lastModifiedBy>Damian Gordon</cp:lastModifiedBy>
  <cp:revision>48</cp:revision>
  <dcterms:created xsi:type="dcterms:W3CDTF">2011-09-22T13:07:33Z</dcterms:created>
  <dcterms:modified xsi:type="dcterms:W3CDTF">2020-03-17T22:45:10Z</dcterms:modified>
</cp:coreProperties>
</file>