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98B9B2-400D-4792-9D92-72DD1812BA2F}">
  <a:tblStyle styleId="{1598B9B2-400D-4792-9D92-72DD1812B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24aad7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24aad7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24aad7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24aad7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24aad7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24aad7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24aad7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24aad7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1131844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1131844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1c1c0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1c1c0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1c1c02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1c1c02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1c1c02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1c1c02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1c1c02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1c1c02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1c1c02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1c1c02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24aad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24aad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1c1c022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1c1c02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RxJS	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RxJS library as an example, let’s briefly look at how to use streams in 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952500" y="21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npm install --save rxjs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22"/>
          <p:cNvGraphicFramePr/>
          <p:nvPr/>
        </p:nvGraphicFramePr>
        <p:xfrm>
          <a:off x="994200" y="28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mport {Observable} from 'rxjs/Rx';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el = document.getElementById('myId');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clicks$ = Observable.fromEvent(el, 'click');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click$.subscribe(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ev =&gt;    { /* do something with next event */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error =&gt;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/* handle error condition */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() =&gt;    { /* no more data on this stream */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Data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consider how to make a network request, handle its response and render the response data into the 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request$ = Observable.just('https://api.github.com/users');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response$ = request$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.flatMap(requestUrl =&gt;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Observable.fromPromise(fetch(requestUrl))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response$.subscribe(response =&gt;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render `response` to the DOM however you wish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operators</a:t>
            </a:r>
            <a:endParaRPr/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952500" y="123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counter = {value: 0};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Observable.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merge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Observable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fromEvent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(document.querySelector('#inc'), 'click’)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mapTo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acc =&gt; ({value: acc.value + 1}) 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Observable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fromEvent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(document.querySelector('#dec'), 'click’)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mapTo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acc =&gt; ({value: acc.value - 1}) ),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startWith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(counter)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 (acc, update) =&gt; update(acc) 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subscribe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(counter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/* handle displaying counter value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are a reactive programming abstraction for modelling asynchronous, infinitely-sized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behave like time-ordered lists of data similar to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implement the </a:t>
            </a:r>
            <a:r>
              <a:rPr i="1" lang="en"/>
              <a:t>observer pattern</a:t>
            </a:r>
            <a:r>
              <a:rPr lang="en"/>
              <a:t> where data is realised using the subscribe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stream is created over some future data, the stream’s data (as it arrives) can operated on and transformed into new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Currently, support for streams in the browser is available through various third-party libraries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Programming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are an abstraction used to model asynchronous data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stream is a powerful technique when processing data when you either don’t  know its potential size and/or you don’t know when it will arrive into your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 this with, say, a file on disk which, for most cases, can be read into memory and fully processed within a single logical 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streams include video data and log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 of streams generally must be done in time-separated chunks in sequence or concurrently, depending on the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can be a Stream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can be created over anything including variables, user inputs, properties, caches, data structures, and so 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streams as a time-ordered list of items which you read and transform into other streams and values in some application-specific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programming pattern will feel familiar to the functional style of processing arrays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offer many similar operations to arrays but also include many more to deal specifically with their time-ordered semantics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as a Stream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context of rich web app development, an obvious application for streams is as an abstraction of asynchronous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already seen the how callbacks and promises can be used as event processing mechanisms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Promises solve the specific drawbacks with callbacks and are fine per se but promises don’t really help with the larger data synchronisation problem we face in UI design and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challenge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Synchronisation Problem</a:t>
            </a:r>
            <a:endParaRPr/>
          </a:p>
        </p:txBody>
      </p:sp>
      <p:pic>
        <p:nvPicPr>
          <p:cNvPr descr="12 - State Synchronisation.png"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879450"/>
            <a:ext cx="75533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to the Rescue?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possible solution to the synchronisation problem is to model all application state as streams, providing a unified abstraction of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streams everywhere allows the application architecture to reduce to a steam processing problem operating on a merged set of one or more data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mouse clicks, keyboard input, network responses, timers and DOM state changes can all be processed within the same logical structure using the same semantics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Semantics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behave like time-ordered lists of data similar to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an array is an </a:t>
            </a:r>
            <a:r>
              <a:rPr i="1" lang="en"/>
              <a:t>always-realised</a:t>
            </a:r>
            <a:r>
              <a:rPr lang="en"/>
              <a:t> data structure, meaning that you always know what it contains and how large it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stream on the other hand is an abstraction for some data which may or may not be present now or may or may not arrive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stream is created over some future data, the stream’s data (as it arrives) can operated on and transformed into new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implement what is known as the </a:t>
            </a:r>
            <a:r>
              <a:rPr i="1" lang="en"/>
              <a:t>observer pattern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realised using the subscribe operation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Subscribing to a Stream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be extracted from a stream using a subscription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stream may be subscribed to zero or more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subscription can provide up to three functions to be called depending on the state of the 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1010875" y="303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1727150"/>
                <a:gridCol w="551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new data item is available for processing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error has occurred in the stream (e.g. a network partition)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is no more data to process on the stream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in Javascript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standard, built-in support for streams in JS in the browser as of the time of recording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there are many third-party libraries which offer a full streams implementation for inclusion in your web app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them allow the creation of streams over some data and various transformation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differences will be in the naming and specific behaviour of the operations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