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9"/>
  </p:notesMasterIdLst>
  <p:sldIdLst>
    <p:sldId id="310" r:id="rId4"/>
    <p:sldId id="325" r:id="rId5"/>
    <p:sldId id="326" r:id="rId6"/>
    <p:sldId id="327" r:id="rId7"/>
    <p:sldId id="328" r:id="rId8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6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26D36820-4889-4276-8211-B47AA5EAD9D5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9242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6DF1F-D137-45C4-91CB-19BCBDFA496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454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AE580-CC33-4E29-BDFF-C16359EF674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44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08239-B43D-4374-9DD9-E80BB0D887A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6553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1A1D2-0A7F-4B02-9038-D2ABE28DBB3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8393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3584D-85C0-4FB8-B0E3-DEB6601C25D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994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8A5AD-E702-4E3C-8119-34978A517A4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7014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79613"/>
            <a:ext cx="434975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875" y="1979613"/>
            <a:ext cx="4351338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2600B-D9D5-44AC-81FE-5B7BC0F2FAE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3667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675DA-2875-49D5-AAAF-4448F5638C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106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6A2F6-873A-454A-BFE0-398424178C4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052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7C6BF-A15A-4109-AD05-D4432E7761D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0153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EC04C-BC75-4CB3-A9C7-D41F784022D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391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CF884-C6BB-4252-815A-49AB0EDB45B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6003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BFFEB-8B0F-4A77-A8D8-8B64EE36065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4163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F2494-28F8-4555-B74E-1A1D8F61F88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9498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665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665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CA28E-C7A3-4791-A7A1-ABB96DD648B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1965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596DD-5D53-4AA1-B459-C6F9EA0BB1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1358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25000-9700-4C5D-BA5C-D32A8F6C1B9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5453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878D3-555B-4328-B834-246BC86587F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2581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84375"/>
            <a:ext cx="4062412" cy="554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984375"/>
            <a:ext cx="4064000" cy="554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BFB87-6466-4286-BF8A-D0F29B1956C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0302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EF184-5547-49C3-B02E-6F5AB3A9AA0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9231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CD7D5-9026-4B3A-B852-04986F56F67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0414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E89CB-8B0F-47B6-8DB8-EC3DAACEC12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34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23AE1-06D3-4FA9-8343-5E0763B3765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0841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434A0-9BD5-4CB6-ABCA-A8A2B68D48B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00993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A77B4-D813-4CF7-ACAE-89E21B100A9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6225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2BD17-A618-45F4-9B42-0257C40355A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96294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554038"/>
            <a:ext cx="2159000" cy="6973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554038"/>
            <a:ext cx="6327775" cy="6973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E8F95-3197-429A-8F17-49F1049BD0F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59062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554038"/>
            <a:ext cx="8639175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39937-6FC9-4D84-98A4-08400D2CC58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818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AADC4-0030-440B-BE51-B7973B0698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349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3C236-77E1-486E-8636-BBB22933B66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26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FCDA8-3FEB-4895-A521-F9064C26BBF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759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C1BE3-4483-4D49-AA79-93FE8ABC3C1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733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A6766-E478-49C6-8E9C-F70D6B652A4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714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9D75C-2A33-4C2D-8F68-ACA3C3DDCC5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37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F6C95E5D-11D0-46C9-AEE1-1FE5D5BCBA7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Lucida Sans Unicode" pitchFamily="34" charset="0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Lucida Sans Unicode" pitchFamily="34" charset="0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Lucida Sans Unicode" pitchFamily="34" charset="0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79613"/>
            <a:ext cx="885348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12775" y="656272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556000" y="656272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335838" y="656272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4DEC813A-5884-4DA5-855E-0DEACCD0CF4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8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8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8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8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8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554038"/>
            <a:ext cx="86391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84375"/>
            <a:ext cx="8278812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12775" y="64547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4547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083425" y="64547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8516C115-5D6D-4DE6-8973-087D1772983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IE" altLang="en-US" smtClean="0">
                <a:solidFill>
                  <a:srgbClr val="276F13"/>
                </a:solidFill>
              </a:rPr>
              <a:t>Information Technology Fundamentals</a:t>
            </a:r>
            <a:endParaRPr lang="en-US" altLang="en-US" smtClean="0">
              <a:solidFill>
                <a:srgbClr val="276F13"/>
              </a:solidFill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6768504" y="3059113"/>
            <a:ext cx="2016721" cy="55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E" altLang="en-US" sz="3200" dirty="0" smtClean="0">
                <a:solidFill>
                  <a:srgbClr val="FF6600"/>
                </a:solidFill>
              </a:rPr>
              <a:t>DT228/1</a:t>
            </a:r>
            <a:endParaRPr lang="en-US" altLang="en-US" sz="3200" dirty="0">
              <a:solidFill>
                <a:srgbClr val="FF6600"/>
              </a:solidFill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7093A78-3514-4CB1-9EF9-A5C5E45DD0FA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152525" y="5112521"/>
            <a:ext cx="7488238" cy="72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IE" altLang="en-US" sz="4400" dirty="0">
                <a:solidFill>
                  <a:schemeClr val="accent2"/>
                </a:solidFill>
              </a:rPr>
              <a:t>Tutorial </a:t>
            </a:r>
            <a:r>
              <a:rPr lang="en-IE" altLang="en-US" sz="4400" dirty="0" smtClean="0">
                <a:solidFill>
                  <a:schemeClr val="accent2"/>
                </a:solidFill>
              </a:rPr>
              <a:t>10 – IT Domains</a:t>
            </a:r>
            <a:endParaRPr lang="en-US" altLang="en-US" sz="4400" dirty="0">
              <a:solidFill>
                <a:schemeClr val="accent2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327650" y="6443663"/>
            <a:ext cx="36734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smtClean="0"/>
              <a:t>Thursday </a:t>
            </a:r>
            <a:r>
              <a:rPr lang="en-IE" altLang="en-US" dirty="0"/>
              <a:t>1</a:t>
            </a:r>
            <a:r>
              <a:rPr lang="en-IE" altLang="en-US" smtClean="0"/>
              <a:t> </a:t>
            </a:r>
            <a:r>
              <a:rPr lang="en-IE" altLang="en-US" smtClean="0"/>
              <a:t>December </a:t>
            </a:r>
            <a:r>
              <a:rPr lang="en-IE" altLang="en-US" smtClean="0"/>
              <a:t>2016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281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Domains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 </a:t>
            </a:r>
            <a:r>
              <a:rPr lang="en-IE" sz="2800" dirty="0" smtClean="0"/>
              <a:t>There are MANY Information Technology Domains:</a:t>
            </a:r>
          </a:p>
          <a:p>
            <a:pPr lvl="2"/>
            <a:r>
              <a:rPr lang="en-IE" sz="2600" dirty="0" smtClean="0">
                <a:solidFill>
                  <a:schemeClr val="accent2">
                    <a:lumMod val="75000"/>
                  </a:schemeClr>
                </a:solidFill>
              </a:rPr>
              <a:t>Business</a:t>
            </a:r>
          </a:p>
          <a:p>
            <a:pPr lvl="2"/>
            <a:r>
              <a:rPr lang="en-IE" sz="2600" dirty="0" smtClean="0">
                <a:solidFill>
                  <a:schemeClr val="accent2">
                    <a:lumMod val="75000"/>
                  </a:schemeClr>
                </a:solidFill>
              </a:rPr>
              <a:t>Science</a:t>
            </a:r>
          </a:p>
          <a:p>
            <a:pPr lvl="2"/>
            <a:r>
              <a:rPr lang="en-IE" sz="2600" dirty="0" smtClean="0">
                <a:solidFill>
                  <a:schemeClr val="accent2">
                    <a:lumMod val="75000"/>
                  </a:schemeClr>
                </a:solidFill>
              </a:rPr>
              <a:t>Education</a:t>
            </a:r>
          </a:p>
          <a:p>
            <a:pPr lvl="2"/>
            <a:r>
              <a:rPr lang="en-IE" sz="2600" dirty="0" smtClean="0"/>
              <a:t>Healthcare</a:t>
            </a:r>
          </a:p>
          <a:p>
            <a:pPr lvl="2"/>
            <a:r>
              <a:rPr lang="en-IE" sz="2600" dirty="0" smtClean="0"/>
              <a:t>Telecommunications</a:t>
            </a:r>
          </a:p>
          <a:p>
            <a:pPr lvl="2"/>
            <a:r>
              <a:rPr lang="en-IE" sz="2600" dirty="0" smtClean="0"/>
              <a:t>Banking</a:t>
            </a:r>
          </a:p>
          <a:p>
            <a:pPr lvl="2"/>
            <a:r>
              <a:rPr lang="en-IE" sz="2600" dirty="0" smtClean="0"/>
              <a:t>Security</a:t>
            </a:r>
          </a:p>
          <a:p>
            <a:pPr lvl="2"/>
            <a:r>
              <a:rPr lang="en-IE" sz="2600" dirty="0" smtClean="0"/>
              <a:t>… </a:t>
            </a:r>
            <a:r>
              <a:rPr lang="en-IE" sz="2600" dirty="0" err="1" smtClean="0"/>
              <a:t>etc</a:t>
            </a:r>
            <a:endParaRPr lang="en-IE" sz="2600" dirty="0" smtClean="0"/>
          </a:p>
          <a:p>
            <a:endParaRPr lang="en-IE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F125000-9700-4C5D-BA5C-D32A8F6C1B9C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3528144" y="6300117"/>
            <a:ext cx="18002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accent2">
                    <a:lumMod val="75000"/>
                  </a:schemeClr>
                </a:solidFill>
              </a:rPr>
              <a:t>Answers.com</a:t>
            </a:r>
            <a:endParaRPr lang="en-IE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4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Disciplines versus Domains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 smtClean="0"/>
              <a:t>You could view Disciplines WITHIN Domains, or OVERLAPPING Domains:</a:t>
            </a:r>
            <a:endParaRPr lang="en-I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F125000-9700-4C5D-BA5C-D32A8F6C1B9C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  <p:sp>
        <p:nvSpPr>
          <p:cNvPr id="5" name="Oval 4"/>
          <p:cNvSpPr/>
          <p:nvPr/>
        </p:nvSpPr>
        <p:spPr bwMode="auto">
          <a:xfrm>
            <a:off x="1192076" y="3274962"/>
            <a:ext cx="3096344" cy="2952328"/>
          </a:xfrm>
          <a:prstGeom prst="ellipse">
            <a:avLst/>
          </a:prstGeom>
          <a:solidFill>
            <a:srgbClr val="FFC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700324" y="3813335"/>
            <a:ext cx="2079848" cy="1875581"/>
          </a:xfrm>
          <a:prstGeom prst="ellipse">
            <a:avLst/>
          </a:prstGeom>
          <a:solidFill>
            <a:srgbClr val="00B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328344" y="3242292"/>
            <a:ext cx="3096344" cy="2952328"/>
          </a:xfrm>
          <a:prstGeom prst="ellipse">
            <a:avLst/>
          </a:prstGeom>
          <a:solidFill>
            <a:srgbClr val="FFC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696496" y="3923853"/>
            <a:ext cx="2791544" cy="1888976"/>
          </a:xfrm>
          <a:prstGeom prst="ellipse">
            <a:avLst/>
          </a:prstGeom>
          <a:solidFill>
            <a:schemeClr val="accent1">
              <a:lumMod val="75000"/>
              <a:alpha val="3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3911" y="3377399"/>
            <a:ext cx="1039924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accent2">
                    <a:lumMod val="75000"/>
                  </a:schemeClr>
                </a:solidFill>
              </a:rPr>
              <a:t>Domain</a:t>
            </a:r>
            <a:endParaRPr lang="en-I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5899" y="4518373"/>
            <a:ext cx="125594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accent2">
                    <a:lumMod val="75000"/>
                  </a:schemeClr>
                </a:solidFill>
              </a:rPr>
              <a:t>Discipline</a:t>
            </a:r>
            <a:endParaRPr lang="en-I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6554" y="3500225"/>
            <a:ext cx="1039924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accent2">
                    <a:lumMod val="75000"/>
                  </a:schemeClr>
                </a:solidFill>
              </a:rPr>
              <a:t>Domain</a:t>
            </a:r>
            <a:endParaRPr lang="en-I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32600" y="4670773"/>
            <a:ext cx="125594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accent2">
                    <a:lumMod val="75000"/>
                  </a:schemeClr>
                </a:solidFill>
              </a:rPr>
              <a:t>Discipline</a:t>
            </a:r>
            <a:endParaRPr lang="en-IE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6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Into the Domains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Where you ‘find yourself’ in an IT domain depends on certain things…</a:t>
            </a:r>
          </a:p>
          <a:p>
            <a:endParaRPr lang="en-IE" dirty="0" smtClean="0"/>
          </a:p>
          <a:p>
            <a:r>
              <a:rPr lang="en-IE" sz="2800" dirty="0" smtClean="0"/>
              <a:t>The PURPOSE of the information technology system,</a:t>
            </a:r>
          </a:p>
          <a:p>
            <a:r>
              <a:rPr lang="en-IE" sz="2800" dirty="0" smtClean="0"/>
              <a:t>The MEANS of the IT system (Structure, Infrastructure, Data Types, Usage)</a:t>
            </a:r>
          </a:p>
          <a:p>
            <a:endParaRPr lang="en-IE" sz="2800" dirty="0" smtClean="0"/>
          </a:p>
          <a:p>
            <a:r>
              <a:rPr lang="en-IE" sz="2800" dirty="0" smtClean="0"/>
              <a:t>… and your own PERSPECTIVE</a:t>
            </a:r>
            <a:endParaRPr lang="en-IE" sz="2800" dirty="0"/>
          </a:p>
          <a:p>
            <a:endParaRPr lang="en-I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F125000-9700-4C5D-BA5C-D32A8F6C1B9C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51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www.eiu.edu/include08/global/display_image_gsm.php?type=header_image_2012&amp;id=3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544" y="5003973"/>
            <a:ext cx="2625128" cy="93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Looking at Domains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F125000-9700-4C5D-BA5C-D32A8F6C1B9C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  <p:pic>
        <p:nvPicPr>
          <p:cNvPr id="6" name="Picture 3" descr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216" y="1813016"/>
            <a:ext cx="1775544" cy="177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previews.123rf.com/images/nk2549/nk25491304/nk2549130400069/19381580-Hand-holding-digital-vurtual-screen-technology-business-concept-Creative-network-information-process-Stock-Phot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4" y="1691605"/>
            <a:ext cx="2860783" cy="190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nglish.doe.gov.taipei/public/Attachment/9108188397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04" y="1645116"/>
            <a:ext cx="2592288" cy="194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ihcp.org/health%20info%20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4663480"/>
            <a:ext cx="2150244" cy="144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graphics8.nytimes.com/images/2014/01/06/technology/06bits-it/06bits-it-tmagArticl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32" y="4478493"/>
            <a:ext cx="2448272" cy="162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vccinews.com/upload/news/2014527171728_IMG_043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988" y="4412091"/>
            <a:ext cx="2251867" cy="169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88504" y="3685730"/>
            <a:ext cx="1080120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>
                <a:solidFill>
                  <a:srgbClr val="002060"/>
                </a:solidFill>
              </a:rPr>
              <a:t>Business</a:t>
            </a:r>
            <a:endParaRPr lang="en-IE" sz="1400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8264" y="3597784"/>
            <a:ext cx="1080120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>
                <a:solidFill>
                  <a:srgbClr val="002060"/>
                </a:solidFill>
              </a:rPr>
              <a:t>Science</a:t>
            </a:r>
            <a:endParaRPr lang="en-IE" sz="1400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24588" y="3701326"/>
            <a:ext cx="1080120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>
                <a:solidFill>
                  <a:srgbClr val="002060"/>
                </a:solidFill>
              </a:rPr>
              <a:t>Education</a:t>
            </a:r>
            <a:endParaRPr lang="en-IE" sz="14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4074" y="6152135"/>
            <a:ext cx="1151901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>
                <a:solidFill>
                  <a:srgbClr val="002060"/>
                </a:solidFill>
              </a:rPr>
              <a:t>Healthcare</a:t>
            </a:r>
            <a:endParaRPr lang="en-IE" sz="14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80072" y="6150392"/>
            <a:ext cx="2035956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>
                <a:solidFill>
                  <a:srgbClr val="002060"/>
                </a:solidFill>
              </a:rPr>
              <a:t>Telecommunications</a:t>
            </a:r>
            <a:endParaRPr lang="en-IE" sz="14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44368" y="6124479"/>
            <a:ext cx="1080120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>
                <a:solidFill>
                  <a:srgbClr val="002060"/>
                </a:solidFill>
              </a:rPr>
              <a:t>Banking</a:t>
            </a:r>
            <a:endParaRPr lang="en-IE" sz="14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64648" y="5978125"/>
            <a:ext cx="1080120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>
                <a:solidFill>
                  <a:srgbClr val="002060"/>
                </a:solidFill>
              </a:rPr>
              <a:t>Security</a:t>
            </a:r>
            <a:endParaRPr lang="en-IE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1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95</Words>
  <Application>Microsoft Office PowerPoint</Application>
  <PresentationFormat>Custom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1_Office Theme</vt:lpstr>
      <vt:lpstr>2_Office Theme</vt:lpstr>
      <vt:lpstr>Information Technology Fundamentals</vt:lpstr>
      <vt:lpstr>Domains</vt:lpstr>
      <vt:lpstr>Disciplines versus Domains</vt:lpstr>
      <vt:lpstr>Into the Domains</vt:lpstr>
      <vt:lpstr>Looking at Domains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Fundamentals</dc:title>
  <dc:creator>admin</dc:creator>
  <cp:lastModifiedBy>Art Sloan</cp:lastModifiedBy>
  <cp:revision>66</cp:revision>
  <cp:lastPrinted>1601-01-01T00:00:00Z</cp:lastPrinted>
  <dcterms:created xsi:type="dcterms:W3CDTF">2011-09-27T05:12:25Z</dcterms:created>
  <dcterms:modified xsi:type="dcterms:W3CDTF">2016-11-26T17:20:07Z</dcterms:modified>
</cp:coreProperties>
</file>