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49" r:id="rId2"/>
    <p:sldMasterId id="2147483650" r:id="rId3"/>
  </p:sldMasterIdLst>
  <p:notesMasterIdLst>
    <p:notesMasterId r:id="rId7"/>
  </p:notesMasterIdLst>
  <p:sldIdLst>
    <p:sldId id="308" r:id="rId4"/>
    <p:sldId id="309" r:id="rId5"/>
    <p:sldId id="307" r:id="rId6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99FF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445" y="43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5876089B-77AF-4A74-ACBD-C414A136064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617916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3F9A5-CDFF-4B8D-A7CD-752D0E8F54D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3112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52437-DB13-4A11-A8F3-D9CFA53AA4A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5208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0A82A-B872-4457-948F-BEAB5DB8E85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88306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1D4BD-FCF0-486B-927F-4EAB3790953A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81645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8AF0C-A64A-4BAD-A490-DE1B8C4FE958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053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41757A-AD09-4D7E-93BB-848A957E309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51931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725" y="1979613"/>
            <a:ext cx="434975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2875" y="1979613"/>
            <a:ext cx="4351338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1781C-94F0-496A-864E-4C771753B41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58316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D32EF-ABC0-4225-ACB8-489F0D7CC37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5880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C6F8C-5924-427C-BC17-CD8F6CB599A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24024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28721-316D-4201-96BA-12582875ACA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0476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0C1D0-5FEB-4C6F-9D61-65244C0D4F6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3741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78677-41D9-4F59-A9AD-394839B75DC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86386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F3FD4-58F9-451E-9E0D-7D87A5EB6E8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049007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8BE07-D7E8-4DAB-B883-B4F8DE080F2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724063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7263" y="301625"/>
            <a:ext cx="2266950" cy="6665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1625" cy="6665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32AA6-6016-4204-A747-CB50FF33D77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171018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F70F9A-B458-4BE5-BFD8-E575A029C6C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22359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B75B6-DC9E-4EB7-95BE-B9F30E119A3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13834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03FA3-9761-4334-8F62-43DAB20752B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12819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984375"/>
            <a:ext cx="4062412" cy="5543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984375"/>
            <a:ext cx="4064000" cy="5543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37C27-9F23-4ED3-BFAE-0C872996741A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159520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8B6D3-C887-4C01-A54E-2252E3D97399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37206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BA45C-3E71-4F5F-A1DF-8C389D57667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076810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9DAF4-23ED-4D86-81C5-DEDD0860161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086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88DCB-6AAD-40E8-92A2-BFCBA021009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384232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1ED76-A3FC-46F6-B9D3-1463578191D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10988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0E3962-97D7-4E54-A185-76E828AB22B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888726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B3384-4DAE-4D2C-AB24-2367FB1ACA0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949074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00900" y="554038"/>
            <a:ext cx="2159000" cy="69738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725" y="554038"/>
            <a:ext cx="6327775" cy="69738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F5823-5F77-4BAF-ACB5-9CBB6BDFFC6D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077302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554038"/>
            <a:ext cx="8639175" cy="12604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784BB-4C70-4ACD-BD3F-FB9EFFD26D3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1630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09B188-E6B6-4725-8283-9193098524E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8931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AEB86-8C50-4612-BEB2-03381B64A61A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054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828BF4-1D91-4829-91CE-6DA78F4AA165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9825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37923-3C23-4573-BFA2-5EBAFB441A0A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505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D9C04-C313-4B0E-9095-58EE0B562599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883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F4F9F-2E34-4524-9C8A-4E59F7691EA9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641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2C76ACB6-E339-4E7A-81D7-6C201619C1C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Lucida Sans Unicode" pitchFamily="34" charset="0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Lucida Sans Unicode" pitchFamily="34" charset="0"/>
          <a:cs typeface="Lucida Sans Unicode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Lucida Sans Unicode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Lucida Sans Unicode" pitchFamily="34" charset="0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Lucida Sans Unicode" pitchFamily="34" charset="0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Lucida Sans Unicode" pitchFamily="34" charset="0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Lucida Sans Unicode" pitchFamily="34" charset="0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Lucida Sans Unicode" pitchFamily="34" charset="0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0725" y="1979613"/>
            <a:ext cx="8853488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12775" y="656272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556000" y="656272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335838" y="656272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441B72D2-5F77-45BB-8BD7-44A6E09871D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+mj-lt"/>
          <a:ea typeface="Arial Unicode MS" pitchFamily="34" charset="-128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80"/>
          </a:solidFill>
          <a:latin typeface="+mn-lt"/>
          <a:ea typeface="Arial Unicode MS" pitchFamily="34" charset="-128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80"/>
          </a:solidFill>
          <a:latin typeface="+mn-lt"/>
          <a:ea typeface="Arial Unicode MS" pitchFamily="34" charset="-128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80"/>
          </a:solidFill>
          <a:latin typeface="+mn-lt"/>
          <a:ea typeface="Arial Unicode MS" pitchFamily="34" charset="-128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80"/>
          </a:solidFill>
          <a:latin typeface="+mn-lt"/>
          <a:ea typeface="Arial Unicode MS" pitchFamily="34" charset="-128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80"/>
          </a:solidFill>
          <a:latin typeface="+mn-lt"/>
          <a:ea typeface="Arial Unicode MS" pitchFamily="34" charset="-128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8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8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8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8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554038"/>
            <a:ext cx="86391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984375"/>
            <a:ext cx="8278812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12775" y="64547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4547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083425" y="64547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4E9E2C9F-4764-4177-8DD8-3F618B937659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+mj-lt"/>
          <a:ea typeface="Arial Unicode MS" pitchFamily="34" charset="-128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280099"/>
          </a:solidFill>
          <a:latin typeface="Arial" charset="0"/>
          <a:ea typeface="Arial Unicode MS" pitchFamily="34" charset="-128"/>
          <a:cs typeface="Arial Unicode M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280099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Arial Unicode MS" pitchFamily="34" charset="-128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Arial Unicode MS" pitchFamily="34" charset="-128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Arial Unicode MS" pitchFamily="34" charset="-128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Arial Unicode MS" pitchFamily="34" charset="-128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Arial Unicode MS" pitchFamily="34" charset="-128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red.com/gear/" TargetMode="External"/><Relationship Id="rId2" Type="http://schemas.openxmlformats.org/officeDocument/2006/relationships/hyperlink" Target="http://www.cnet.com/au/news/" TargetMode="External"/><Relationship Id="rId1" Type="http://schemas.openxmlformats.org/officeDocument/2006/relationships/slideLayout" Target="../slideLayouts/slideLayout34.xml"/><Relationship Id="rId5" Type="http://schemas.openxmlformats.org/officeDocument/2006/relationships/hyperlink" Target="http://www.intel.com/content/www/us/en/silicon-innovations/intel-14nm-technology.html" TargetMode="External"/><Relationship Id="rId4" Type="http://schemas.openxmlformats.org/officeDocument/2006/relationships/hyperlink" Target="http://wccftech.com/intel-skylake-processors-integrate-iris-gt4e-level-graphics-chip-features-72-execution-units-128-mb-edram-ll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IE" altLang="en-US">
                <a:solidFill>
                  <a:srgbClr val="276F13"/>
                </a:solidFill>
              </a:rPr>
              <a:t>Information Technology Fundamentals</a:t>
            </a:r>
            <a:endParaRPr lang="en-US" altLang="en-US">
              <a:solidFill>
                <a:srgbClr val="276F13"/>
              </a:solidFill>
            </a:endParaRPr>
          </a:p>
        </p:txBody>
      </p:sp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6768504" y="3059113"/>
            <a:ext cx="2016721" cy="550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E" altLang="en-US" sz="3200" dirty="0">
                <a:solidFill>
                  <a:srgbClr val="FF6600"/>
                </a:solidFill>
              </a:rPr>
              <a:t>DT211C/1</a:t>
            </a:r>
            <a:endParaRPr lang="en-US" altLang="en-US" sz="3200" dirty="0">
              <a:solidFill>
                <a:srgbClr val="FF6600"/>
              </a:solidFill>
            </a:endParaRPr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67093A78-3514-4CB1-9EF9-A5C5E45DD0FA}" type="slidenum">
              <a:rPr lang="en-IE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1</a:t>
            </a:fld>
            <a:endParaRPr lang="en-IE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1152525" y="5112521"/>
            <a:ext cx="7488238" cy="72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IE" altLang="en-US" sz="4400" dirty="0">
                <a:solidFill>
                  <a:schemeClr val="accent2"/>
                </a:solidFill>
              </a:rPr>
              <a:t>Tutorial 4 - IT New Systems</a:t>
            </a:r>
            <a:endParaRPr lang="en-US" altLang="en-US" sz="4400" dirty="0">
              <a:solidFill>
                <a:schemeClr val="accent2"/>
              </a:solidFill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327650" y="6443663"/>
            <a:ext cx="36734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IE" altLang="en-US" dirty="0"/>
              <a:t>Thursday 13 October 2016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7557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/>
              <a:t>‘Tick, </a:t>
            </a:r>
            <a:r>
              <a:rPr lang="en-IE" altLang="en-US" dirty="0" err="1"/>
              <a:t>Tock</a:t>
            </a:r>
            <a:r>
              <a:rPr lang="en-IE" altLang="en-US" dirty="0"/>
              <a:t>’?</a:t>
            </a:r>
            <a:endParaRPr lang="en-US" alt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900113" y="1984375"/>
            <a:ext cx="8278812" cy="3956050"/>
          </a:xfrm>
        </p:spPr>
        <p:txBody>
          <a:bodyPr/>
          <a:lstStyle/>
          <a:p>
            <a:r>
              <a:rPr lang="en-IE" altLang="en-US" dirty="0"/>
              <a:t>What is the Intel company’s idea of: </a:t>
            </a:r>
          </a:p>
          <a:p>
            <a:r>
              <a:rPr lang="en-IE" altLang="en-US" dirty="0"/>
              <a:t>‘Tick </a:t>
            </a:r>
            <a:r>
              <a:rPr lang="en-IE" altLang="en-US" dirty="0" err="1"/>
              <a:t>Tock</a:t>
            </a:r>
            <a:r>
              <a:rPr lang="en-IE" altLang="en-US" dirty="0"/>
              <a:t>, Tick </a:t>
            </a:r>
            <a:r>
              <a:rPr lang="en-IE" altLang="en-US" dirty="0" err="1"/>
              <a:t>Tock</a:t>
            </a:r>
            <a:r>
              <a:rPr lang="en-IE" altLang="en-US" dirty="0"/>
              <a:t>’?</a:t>
            </a:r>
          </a:p>
          <a:p>
            <a:endParaRPr lang="en-IE" altLang="en-US" dirty="0"/>
          </a:p>
          <a:p>
            <a:r>
              <a:rPr lang="en-IE" altLang="en-US" dirty="0"/>
              <a:t>How about ‘Tick, </a:t>
            </a:r>
            <a:r>
              <a:rPr lang="en-IE" altLang="en-US" dirty="0" err="1"/>
              <a:t>Tock</a:t>
            </a:r>
            <a:r>
              <a:rPr lang="en-IE" altLang="en-US" dirty="0"/>
              <a:t>, </a:t>
            </a:r>
            <a:r>
              <a:rPr lang="en-IE" altLang="en-US" dirty="0" err="1"/>
              <a:t>Tock</a:t>
            </a:r>
            <a:r>
              <a:rPr lang="en-IE" altLang="en-US" dirty="0"/>
              <a:t>’?</a:t>
            </a:r>
          </a:p>
          <a:p>
            <a:endParaRPr lang="en-US" altLang="en-US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8EF929C3-7983-4788-A2B8-B0B220133768}" type="slidenum">
              <a:rPr lang="en-IE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2</a:t>
            </a:fld>
            <a:endParaRPr lang="en-IE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026" name="Picture 2" descr="http://www.intel.com/content/dam/www/public/us/en/images/diagrams/ticktock-infographic-web-rwd.png.rendition.intel.web.1072.6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08" y="4522419"/>
            <a:ext cx="4824536" cy="271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ntel tick tock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344" y="4643933"/>
            <a:ext cx="3624401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62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1511300" y="2915741"/>
            <a:ext cx="6553200" cy="3648524"/>
          </a:xfrm>
          <a:prstGeom prst="rect">
            <a:avLst/>
          </a:prstGeom>
          <a:solidFill>
            <a:schemeClr val="tx1">
              <a:alpha val="5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IE" sz="1800" b="0" i="0" u="none" strike="noStrike" cap="none" normalizeH="0" baseline="0">
              <a:ln>
                <a:noFill/>
              </a:ln>
              <a:effectLst/>
              <a:latin typeface="Arial" charset="0"/>
              <a:cs typeface="Lucida Sans Unicode" charset="0"/>
            </a:endParaRPr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IE" altLang="en-US" sz="3600"/>
              <a:t>Web Links for ‘New Systems’</a:t>
            </a:r>
            <a:endParaRPr lang="en-US" altLang="en-US" sz="3600"/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1EB24A3F-6161-430F-B773-742558EF0B05}" type="slidenum">
              <a:rPr lang="en-IE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3</a:t>
            </a:fld>
            <a:endParaRPr lang="en-IE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4" name="AutoShape 2" descr="data:image/jpeg;base64,/9j/4AAQSkZJRgABAQAAAQABAAD/2wCEAAkGBhQSERUUExQVFBQWGBgYFBgVFxQYFhYaGBwYFxcXFxcXHSYeGBwkHBcaHy8gIycpLCwsHR8xNTAqNSYrLCkBCQoKDgwOGg8PGiwkHCQsKSwpLCwsLCwpLCwsLCkpKSwsLCwpLCwsLCwsLCwsLCksLCksLCwsKSwpLCwsLCwsKf/AABEIAMIBAwMBIgACEQEDEQH/xAAcAAABBQEBAQAAAAAAAAAAAAACAAEDBAUGBwj/xABPEAACAQIEAgYGBgYHBQYHAAABAhEAAwQSITEFQQYTIlFhcTJSgZGh0QcUI0KSsWJygsHS4SQzQ1OTovAVVGOywhY0RHOD0xclZKOks/H/xAAaAQADAQEBAQAAAAAAAAAAAAAAAQIDBAUG/8QALxEAAgECBQIEBQQDAAAAAAAAAAECAxESEyExUQRBImHR8BQycaGxUpHB8SOB4f/aAAwDAQACEQMRAD8A8lKwSP8AXhQMKlcbf620/KKjeqGegYbEZ7aP6yqfaRr8amBrJ6M382HA9RmX39of81aorrWqudC1Qc04NDTzSKCBogaAGiFIY9ODQYa6LillI7O4JGaNswE7T7fCNams2i0mQFUSzHZR7NSfAanurPHG17hYaaeaVzEWkQN2rjOSLa7Z43YhZOUHT0gSe6CajwGMuXLqq9kImpcxEKoLNsJ2WN6ylXSV0tB4XwTU01kWb7FWxB0KRmBhc5YwE223MyYjSNq1BjEFq2zSLl4kWkMwIOXMxA2ZgQNtjNJdRG2orElKqw64XMrIT6WZZUsuX0iICkxzEHwqwzAI7kwEie7WdSa0zY2u/L7hYeaU0Nw5UVyDlcSuja6xERoZ/MUTWiMS9ie1KBAwyzKKTvqZadYgUOtFPcQ1Z/HyOpE/3lvYA/eHIkVoMCCQQQRoQdCCNDIrP4+T1IiJ6y3vHfPOtHsTNeFmg1DNFc3oRVFCmmmlTGmIY0iaVNTAYmhJpyaEmmSCTQE0ZoDTEwGqK4tSsaBqZDKrW/ClUpWlQTZHHYi0VLKd1Yj3HL+5ahJ0rT49ai836YDe8Qf8yiswVxNWdiVsb/Q+/wBq4neAw/ZMH/mFdKK4no7fy4i3+lKn9oQPjFdrW9N+E6KewYpE0INS4V4u2z3On/MKtmghbb1HP7LfKpBhrn93c/A/yrtLmIW2Wuu5UQFOZ2ybkiF2zanUCSI7qpnpThwxYXDLRplvEdnQQMsD2b1x57fYxdWxjcD4WbCh2tMc9q6mUW7pcbAlsqkg81B311FTvwQmw2GYXZLglxZcqYXMIJ0ykCNT6RAgitX/ALdYYT2nlVLH7K7sIBPo95A9tVrfTvBokqXyZiJFq56R7ZHa1ntTXLKLk223/W3YWcytcwbs2FPU34tIqmbLAgZi0EEamYmNAKtjhzi9cuZLp6wXCT1bQuYZWUD2ZlJ3nWKlP0iYYFVPWy4Ur9luH9E6kb0m+kTCtnRkusAGzg2kIIXcavr+/lSyla13714FnPgzm4DiWwly0bNzMzhlGX1ZyLJOxG53k7GixnRLEP8AUyti8eoy5hFsELz9J4zA90iI56VrJ9KuGC5urxEBsvoW9yCdus20Ou3KpP8A4uYZY+xxOokdi1O7DX7TQ9k6e3nVKlHl+/8AQs17WKd/gWI+vviGtP8AaIyKJsgFzJfKpfMQVBjntOgNQ2OiWKXD3rZwzvnIyhnsgMoJgMVuCNNGj2VrN9K+Gz5TYvFkLmSLEAoGkqxucwCARvIA3p0+mXD5SeoxGhA1FkHWdh1msRr3aU8qG132+wZsuDHx3QzFvYwyLh3BtMhYZ8OBlBm4Ac8HWMvcBrrU+L6O4t+IW7vU+iqsQbmGDgrmCsq5ycuqg665TtNaT/TRhwAfq+IMzAHUyIMajPpPLvobv0z4cNAw90nQTms5dYPpBjoJ17iDQqcF9/uPNbMrHdD8W99yLQBclwDds5jr2mgNoJPskCs/i/0d464iqLKmHVj9rZGgnvat5/pttAn+i3TBInPb1g7g9xqM/Thbn/ulyOf2iT7BGvvrojUSWFClN9zKbotiT1sIrdUSLgDoSpyh4idTlYHSd++sdWr1TE9NsO3DzjFztbPYgBc6szC3lYFoEMwnXbUTpXlNtYA8q6ISxGlOTlqw6YmlTVZoKmNI0NMBGgNOaE0yRjQ05oTTEwTUbUZoGNMhgzSpEUqRJjdI7XZRxyJX36r8V+Nc/Gsf68K6vitrNYfvAzD9nX8ga5Nxt/rbT8ornrK0jOIkuFWDDdSCPZqPyr0QtOo2Oo8jqK85NdxwW/mw9s8wuU/snL+Qp0nujem9S9TM0Qe4g+7WlQ3tj5VsbHYcf4Y95B1cFkYnKSBmkEaH1u7zNcxYe2+2jDcHQjvrsMSX6626uVQZ89vKp6zMOz2jqpU66b1wfGsOy4+5k7QdusXLMAOZEg7EGa86Dadjz6kb6ld7BDFGLM6kZCRIhAGDN2tcx7J11I2FV7dgMJGxyrcJBgZsrMRzBVhl+EwZra4uDnQ9YUGxEEzrm0AMTpEnkY8DXawMzjrNGBgDN9/telOsAaRECqkKLMdLfZykQD2gsGSzZVeW2gBQdfZualFs6EAF0iNNFNuBbkHQyoBJ98mrfUZvROp8NO2MugkZecHlUgsdrc8idNZ9AAnfc7RvrWZq7FE4cCYHZIKzBlgO2nisuqjwE77UQw3LKImYj1h9oSR+qojz2527doAGG9GCNNshgSs6mY3idDTGwoA7RgSJ39EhtDPeBtM6Uil792Ktu0RDBRmXKZKiAV7KwsQYUKZjU+8r6oIMKIhgNNwCGQHTsyQCY28avfVlzETvmEecM3OeX7qZbSxMjfUkDL21ymdYGhIPcZo1E2iocNyj7xMQNmUBmmNyQBE7VGMNKnSTlUagDUCAug1UAAA1fFpZTUichAMaxKr46ZjPmaexhllgDJgg+Ak6aa7knXvphisrmci5sxOpJJJO5JgkmOczVzhvC3u3Ldm2uZ7rZVB0AgElieQAk+ypcNhRBjuB2jvAGnPT8q7X6OOjhe8MVnIFguoUD0jcSCSeQAO3Pw51BaETleVkdF/2Jt2uGNhcxIk3maPSZSLmx0jshfZO9ea22kCvWsJwoYdcUys7dc9y6+di0MVOiA+ium38gPI7Gw8hXXTNqL0aJKVNSmtToGmmNKaGaYhE0JpzQmmIE0LU5NCaZIJNAaImhJoJYJNKhJp6CQFE6HY6GuMv2ipKndSR7tP+ke+uxDVzfG7UXm/SAYe7X4r8ayrrRMyRnE11HRK/Np19Vp9jD5qa5atnolfi8y+sh96kEfDNWNN2kawfiOsmkRIpgaU10nSa2B4zevBgSqZewCFMxHZbUkTGvdI2qpiQ4uWbjvnaOpfQCYzMpMaSSPyrc6E4ZGW8XKjVAM09zkxHmKsdK0srh1ydVnOItQVL5z2jMg6DQGvMnKEKmG+tzlqQeumhzmOsBkaU6yDOXeYI28YmndVLI3VnUEBsozL3A66CD+Yq21lu0FG8wfEgQaZbNwhdBp6W8MI+HfWkppPc5oxbRRXCjtAIZ1mYg9wHx8qPqh2TkYidJy5ge8+E1oLZaT2Qdo3nTf30Nqw+VfRJBEnSG11HdrtUYorv+DS0n7ZWWz2iMm/3tNRtB5zQLb7H9XAB1SRy3IgR47Vpi0e4RERpvMzO+2nlTmy2WNAdYYFZWTI8BAGXXlPseKPP4ElLj8lA2u0OyJj0pGneI5z58qS2xB7G24kdvx8JED2Vqnc9lRObTT7wgb+qdRHPuqRb3guhJiV7Ay5coEcj2+1OoHiTWKPJOGXBit93sDWOfobbd/dUgtzMKPMHU+a7iPjW0MTDTHNSYZPtMgysrmIZXOpA3Mb70F26Ta6uDsoAzLlGUkl1WM2ZpAJmPgAYo8hhfBjBOURHtzb6+HKrOALLGVrqnrMy9WxABAWSRsdBzmtDEYzPaW31aAqRqCOQMkCJBbNJ79K2OifEUtWmVyoIuMYNsMYKrENy51FScVHcqEJX2MDjOJxHUuOuvEEAGWgEMyggxqQQT76wxXofSvilu5g7wUiSojsKNnU7jwFedKa36aUZJuJ104tLUKlNNTGuo0FNCTSJpE0wGoZp5oTTJBNCxpzQMaYhiaAmiagNBDGilQzTUE3AJrI6Q29EfzU/8w/I1qk1T4smay36MMPYdfhNKqrxZkjmR3Va4PfyX7Z/SAPk3ZP51VYa0JOunsriTs7lpnoppGgtujKrQ3aAP9Zc5gHv8aTqvqn8dz+Kuu51nV9HbVs2FJUz2sxGbUhmHf3AD3VjdL8MLK4fIWEtcftmWMZYJ8iT7zXd8F4dbtYC0xtrIsm6xImSVNzUnfeK8z4piTf+roez1Vsh3P3pYkR36fEmvHVRVKkvJmFRNG3w/E57IZ9oM+QkH8qdWti2mpykgDVeYO5GnKCBUKHJZAUxAGXQnVthAEkyajfFsVWLkTJJgnSQonTkdNYk91YTbcnY2gtEaa5Os37cCdtvL9/s7pjHV9Xp6EjmoMz5xpVQ4g9Y/bIUBiBBgZQASNNYMk6mZA0oFxbdX6bZsxnRs2iyRtP6W22njWd2XZGv2Mw9aNNojlpMz7NPbTA24f1QTm9EzruNY79DWeL5zqM5IhZGUwxIY68pOhHdB9kaYtsrnOx2jskGCxgr57CO6ad2KyNaU7Bg6+joOztuDr7vyp0yS4iCfSOmogd2siefsrJfFtlQ9Y3OTlOsMBLDw9HzM+FSDEHrHGdohoGU5Rop0PeJJ8Z85MT5DCi+9y2LYbKSoOw3nXYDQ9+nhGtGzqLkQSxHpRppOh84/LvFY1vFN1fpvOYbq2bVRA3mPvfCjbFHPbOdiCFkZTBmRJ10kkd8U8UuQwo0WKi5P3iO5jtGm0CYPuHeJ2OAfVi7LdCtcBa4gJMlVVQYXZwIJgzHkZrlsdiCHU5mA5gKToCO7zipL+MNq7buxOUXVj/zEZN/DNPsranPxamVSPh0Oy4ybLWboFlVi25EAD0VJB7Os6A/6M+eoNK9U6TW1GCxBCr/AFTnYcx8q8rbD5YzWwJ1EoBIIkHburs6OtmRbfIRjhCpqHIvqJ+FflTZF9RPwL8q7yxzTGmKL6ifgX5Uxtr6ifgT5UwETQE05RfUT8CfKgKL6ifgT5UyRE0DGnKr6ifgT5UBVfUT8CfKgQxNAT405A9VPwJ8qEgeqn4E+VBDGnxFKh09Vfwp8qVBJETQxIIOxBHv0pzQ5qtmSORurGh3BIPs0/caFqucXt5br+MN79/+qqWbSvPejsUdrwC/mw6foyvuJj4RWjat5zEbCT8vaSBS6PdHVsWVF8tmf7QqNMgIAAPjpr3beJ1mwC2ycjHK8ETuABt/m+Arnr9fCMXGPzWPQowcrXKJF8me0ToPTOw0AGuwGkVIetIggx+vp8auBP0jUgtn1z7hXgZsj07rhGUcC8AAHx7Q+VOcC8R2vxD5VrC2fX+ApxbPrfAUZkh4/JGQOHv+l+IfKnGAafvR+uPlWwLTet/lFOLTd491GOQZhlJgmmTm5n0v5Uhgz+l+Pv8A2a1xZbw91N1TeFLFIMZlfU/1tvXPl6vjQtgiebfjP8NaptNroPjTrbaNloU5cg5mR9TMH0vxn+Gh+qHT0t/XP8Na/Vt6o99II3qj30sch4/Ix1wpy7Pv63h5VLkdlKdqIJGYkgEAtMAeEVqqpj0e799R3lYjRYOsTqJIIE++rhUliV+TOpJSg1bsejYq31uCZT9/Dx+K3/OuH46i3esKeipYeRRoO/jPmNq6zg/GLZw9i0W+0bD2tIMS1okCfJGMeXeK4ToZme3iVbUsGcT5IDXbCMoWlw/z/R4+LsVf9lt3/D+dOnCmM6kQSOWsbH2jWuqsYCVB7wD74NPbwAkjwB/MH8hXb8RU5JxHFY2z1UZiADsTpr3VALynZ1/Evzro+l3CA2FuaegQR7O1XNYLD8NNm11qXFvBYukddlZh94ZWO41gAb1uuscY3kr/AEKi2wpHePeKjLjvHvFUuN8OwoCNg3YNJzhhcOkaMC45EH3juqVcYQo+zWSoMg6FtidttKb63S6j/BSXJNnHePeKYkd494qhi7jXVhlt+YDSPLWs8cMb1/hVx6xNaoiWmxsXL4BiGPkBHvJqI4odzDYagc/b41lrYezczplaAeyw5MCCNfAmDyMHerDcSDD+qZgw3Uj9/wDoGpfUzb8NrEfUv0qjFyQD3gHXcSAYpV6C1VyLgGgY0RqM1bM0ZfGsOWa3lEluxHeSeyPia3+jX0fhry9a5IUpmAjKSToJO47J7uXfUfDVU4i0X0CvmmJggNGnnFeh9GLttnHbkG73AaC2hG3jNed1Ckn4TSLitznOkeKZsTcthcyhipiQWCwIJHIuCY/RqezfKqoCBRGi5cwUFmIAzyYiK0l6n61dYuIDtvbn71w7TrqSPjUWNxNrPpJGW3lIAUEZF5axXi1KLUdTu6eqm7FYY1vVH+Gn8NSrxFj91ef9mn8NMcRa7nn2VJ19nSM/j6PwrHKOzH5DpxRp9FP8K3/DRpxg+rb/AMK3/DTpiLH/ABP8nzqQYjD8jcnxyR+daKh5kOa4Gt8YPq2/8K3/AA1KnHDvktf4Vv8Ahp7d7Dd92PJPnUqXsLrrdjyT5+Vax6fz+5DqLgJeOGCclrT/AIafHSiXjxE9izvGtpPlRh8Nrrcjnou/vqa02EnU3Nx91PnWi6XzM3VXBCOkLR/V2d4/qk+VRjpKx/srH+EnyrWtDBes8Zo9Fd/fRWxw/wBZ/ctWukfJm+oX6TF/240T1dnu/qk+VAeMMf7O1r/wrfyrprVvh+X0mifl3U2Th/rNuI0/l5UfBrkXxK/ScyOJMVLZLWhA/q0jXNuI1qve4mSPRTcHsoomIIGkbxXUxw/K0M2Xs5tBvrH76rW8PgWZQjPJe3EgRq6zr5TUro0mncr4hWfhOP4ZxUqbLi0rNYVLQJN+GhQEZ1U5SQHEGrnQPEE4u/bywCl4gsIMEWyBG3L4GpOCth1skNcQMTYMFGYyLOFB1BA3U1q9GLNkY5zbuKxaw4ICMp5wdTGwPwrd05t2laxx449nqbXCsNNi2e+2n/KKE4OL3gbbfB7fzNaHACPqtn/yxUuKdQ6DmVfu77c71tlIwzDB4/hZsXhyKfyryFRpvXtHGI6i6dfR8K8XXFKC0gNKsuomCdMw8RyqZUrlwqWNRMOrYJnCrnt3AGYKZIMRLZojX1e7wijn7I1jcbT3Hn50+FvOLGIyrKEKpJTMBBn0o7JCknwrN+sjq9WiH/NT/DFTKldI1jUNGNNHXnIjXSgL/pL+H5Gsk43czp7PZRXLhgsRCgDfTQ7R51GSPML1y7BBkN36QKxsNw03QyhgOpZpBbKWTcgN3gg/iobmMBX2r+TUuE4nK9xpgGdfHske0gNVwg47Eylc3MPAVQNgBHupqjweIzICNpMewkUq9OM9EToEaAmnNA1bshAs5Go3GorR6L9Jkz5cwBLAqDpqRkI84y/Gs4mqfBujnW4zmttCLjkchuFB5EkEeEE8q5K+iv2Ktc7z6n9q1wkEE6DU7ljmgfrf60qlxG+VcCYhV8NhH7q1sbdZgOqy+PfA0AXkKy8TgrrGeqLab51HjzPjXizjeN/M7+knGFS0trFUY1p3NHZxrSdTsfgJozw65/u5/wARPnRW+H3J/qDz/tE5iO+sMD4PVzaXK/deoFnGGRqdxSTGmRrUq8PuD/w7f4ifxU/+zXn/ALu/40/ip4GJ1aXl+69SNMYYOtOuLOU6/wCuzUo4e/8AcP8AjT+KkOHNB/o9z8dv+KmlJEupS9tepKcZo/n+6hbGb/rCi+ptDfYXNY+8mun61L6i2v8AR7u86Mn8VWsRnipe7eovrpjf76/vqqmNPfV0YFtf6Pd3B3Tlz9KjXhP/ANLf/Fb/AI6tKb7izKK9r1Kq8QPVnXn+6h+vGF1+9+8VdThfL6piPLMknlI7e1I8LP8AuuJ01Gqaefboaqck5tHj8epSs4v7K5rzT/qosBjCHEHnVk8NMFfq2JEwY7EmOY7Uc6Vrhhn+pv2tD22AYLoROVWlu+BvSjGd0OdWlglbvfjj6g8NthVMgkZgDB5iN4O2g38K0+BXAmMN1QQXtkNJPOFG5/SOlZXC1uBT2GRm1IPf5nQ1spbIOYj0UJJXvlfbG+tdVrSWp4d7x2NzhXE8tm2J2Rfyqe9xGWUzsG+JT5VymHxkIv6o/Ki+va7/AOv9AV130OQ28fxD7G55GvDPr5r0rjXFMmFvN3KQPMjT41570Z4J9ZuMrubSKhYsADoCoI1PcWOvdSubQ2NTA4j/AOX3ydO12dNTJsjSRtIE5TG0/drnLuK+zCgbuT8AP31pB2Xh7eiFa9lgntMYRg2mhACke3flWMw7IMrzJGYTv3e6kzRB/Wjly6gc99dt/dUWcz//AGidCBOa2fAMCah6w+HvpDsE10gH9YfAH51rcHxtq3budcnWdaAqgZQVykMXDmSrSAugOhb25+CwFy/cW3bgsfcBzYnkANSa67hv0e3sYufDtaFlPs0a4zA3Mmj3AFU6F828fCok1sxop4XH2lQAMqgDaZjwk70q02+iPFje7hh53Ln/ALdKtl1CSHZlGaBqImozXoMhDE1t9F8ei9YlxkUGGBZlWTsQCSJ5aVhMaz+M2c1ufV1+dYVVeOpR6cuIt+tbH7a/xUSYi2Nnt6/8QH82rg+BdKpQW7h7a6A+sB++tYcWB2BPkDXFhjwYtyXc6lb6euh8nX50YxCesn4x/FWJgr95LD3ljLBIB1ZlGhIGU7EHQkTyinOKv2rTvC6sBG+5gMAFkqWMTmnWR3VF6f8ABXj5Nz6wnrJ+MfOnGJT1k/GPnWIcRet29kyvcCCSBu2VWPZBCncMW8YjSm+s3ktICoAdwpBGqhti2USDHidd/B/4xXmbpxKeukfrx8Q3wolxKd6fj/nXPXMddW1bDKIedIgr2S2yiVMAkSTtRYzHXFt21ZAAwJIKkEQpYiF1BgHQzpOs0k6bB40dEMQvev4v50QxK96/i/nXOY/HXERFe2NULRl1ECSIUSDpqpnQ7948UxVxAivaUEqTGUTIjswDvqBl313p/wCMHmHTpfHgf2if30YxX6vvPzrk+J4y4uVXtL6EiBOoZRHZ5ywBXfUa03EsZdRgtyygOVSsAGSWUR2Trq3o77a8wJwYPGjrhi/L3n50LX58PJj865bieMdXVXtKDClYEzqBHZ31O24Md+i4njGVyr2lBCqwEKSRtEoSGE6QDIOh3ppwZLxo6DiWOKWWYAErl+8wiWVSSRJAAMnwBrLx3SG5btglbLnQZRcdm5amOcEHX41U4xe6t16y2igroYXcESJBIkaSOXjV7g11Xsoco2g6DcaHTu0prC9gcpR3LVnGgrbYW3hwDoVAEgsB2yPZ3/CobnF8lm8UVsqKZa4VgSIAMGdd4OveK53ivRfENiLl2y1rK0QrM4IOUAwAIGoPPY671zPF+HXbLRecNcYegCWCLoNzz7MacgdTU5auaRk5K1zePSu2Of51IekaesvsIrjMlCbYrRoMtG70i6Qi9a6pDoTLHy1A99c7azLOV2XMIOUkSO4xuPCpopGnYpJIja4xCqWYqvogmQs6mAdBNR3EzEkkkmpppqLDIeqqVsGQgeNCSF1EmBrpy3pVdx2lmwO9Xc+244/ICiwmej9D+CWTYtB+0t5B1uZs2buAA7IU+MnSD4d/h+HIhXKAoUQqqAqgbaKsCvFugPSKGGHc6GTaPc25TyOpHjPfXs/CMZ1iD1hoa4pU8Nxqd3ZkeM6N4e65d0ljEnTkABuO4Uq1wtKpvLk0ufP7GozRE0Br6BmCBao2XMCDsQR76Jmqpj7+VYG7flWUnZFGZhXyOreqwJ7jB1r03ili3e4eSUXNbZTMaw4KnXzRffXmJWvROh97r8LesnUtaaPNALg//WR7a40TP5WaXCbmbB4ayqFbYVrzMGYEqmZJbQbspgAmYNWHxC3cNYtoGVUtNdd5EFX7KsSJLQQpynu86zsBxdgbeHtgAtw9Ss7uylmKD1ZhzprUacSKcKUrr/RLYjvm/esn3Qp0rJxX3BtmnxK6lzC2UXNbRMOzszBYfMSqEnXOpAMeXIaVFxq+t7DIINq3atA5mIyPnAdQ3eSpbQ689qw+IcXZeC2oIbNOHIPLJ1moI7lKe8VodMcd1WCt24Vwz2UI2P2eHw7a+HL20owSHJvUt9MMSLtm0UV0RUQSRo+dwQwImTo5Bnv2ouluLW6lgoerVRZ1YpDZnX7QMNyAWMztvWY+HuYjhVq2HWcodADJ6u0ypd8nWQ0DkY5Cp7/FrycPwt+yF+ybYhWHVEXEUsrDKQeqcH9jmKSigbLXTjEh3w7KerRHw6tmEEloZnBI3ywT4Nr3VD0yxpa5hmDG2qPbLA76qLmYRIgKpB8/CoOmfGbmKfD2ypY9Ql8AADt3LZQJ3A52I25c4qt084pnxfVFYXDJ1rEQAc9tSic9y4HtNUobEuRf6a8SBxGDyEqoa2WB0aCqvngEgiF1PlR9MMdmxmFNslFTIWUhlP8AZa5Y5hgfMCqvSjEG9YwmLyAE50KD7hJV4JI2yW7ia81burR4/ca1i7d2C+KdjZwiiJ0YK95p0hcuUTpMnlSw7aclXKnSfGscbhQjZQjS4YxlPYiYOh3gHmKk6Y3OsxmGyN1SgAkMIgwjZiB3lRHjz3Fc70g40LnELQtISLdzKOYvOHy5hJ7UsTrPM7Vv3EOJ4peYybeHa3bLQO26mEtJ3szTHcATsKMNrfQGyn9K+KLLhgAbfZ1UlZaFHbgGddNSO6r/AEctk4a0RGx3335H31xPTLjQxGJYgzklCwPZaGbVJ+7EAHnE6bV2fRbH2vqdodbbBAhgXQEHmCCZFXCNlYirqVuM9LXw+IyC0HQZdSWUyYJhtV0nu76ybfCm4jfN0MLKFQEzhmJCzPZXUayfnvXbYfEK+istyNSFZW94B0E+dFw09S0ycxBXbkQRIIMzrtVMiLseU8QwLWbhRiCYBBGxB2OsGq1dJ05UdcjDcqwJPpNDekfDUgeVc2aaOhMamNI01MBqanNNQIaas4nFZ8mkBEVN59Hc+0kmPGqxNOppAC6FGDKSCCCCNwRqCPGa9o6FdJBdtpdGhPZugcmEZvZrmHgRXkT28y1pdCeO/VsRlcxauQrzsp+4/sJIPgT3Cs5K6JZ9GKwInvpVzVjibqoUHalXPgKxnjpNRk0RoDXuMkEtGprHv3MzE1cx9/7o9v7vnVEiuWrK7sUDXRdCMYbeJTU5Z1EmDy1HPeueq9wi/luA1iJ7G50ldsLiMLct6G0gKf8Ap3bkDyjSug43ZRrT27PotgWu2gOQfGi4o9mYisPpBZbEnComr3MyL5tdIH510FrqrxxH1cx1Fm9gwe9Eto9m55Z7F0+bUf8ATPsZaWQeF3zlDixeW5aB9EiPq7Me8EkPHOi6dHNavD+6xuU+TYa2F+No1LwkA2cfa+6BatIO4GzeIA9qqfPWq+OXrsVxPDfeugXbX69jK8e221wUCuNhcScPg8Hetgs+HxD5l9Zb1u3edW8DbDit1uHW0u2cKuuGxS4iwkbZHyYnDuTyILrrylqxFs58NibauFDXbbE+raQ3LDN5ZF+HjWhb4uDw201oRd7VjDSZZSWKkn9WxbAnxFFgTA4rx2MN9Z6srez3LFlSuik3He2x/VVmgesvhVPjKhksX27QKBcU3IvgAUyHxc9WfGtrjV03cZewzKIa2mJsIOVy2zXmB5SWe8vklc5w3EI/XYe6wXDYm4LVt9sl6yq5bp/Rf0W8x3UWA0uipz272HvO2Qot93ABNtptvcAnQErcKqObXGqx0ku/0hrwMYq51mHtiezYS29wXbiT3W8qA82LHcmm4YrWb3VMIu4h796+Dulq2t21YT8Xa9g7qt8fAZnuEQbT3BPet5bdz80ufGjcV7GR0U4UDiLQgs2F690HNily5btr59Y1qrXSbjC4GwbdkhrjC4VI77hyXsWfFj9nb/QWdm1vdH2W2mIvMSAXcMw3W2rXr10qfW7Kx+llrgOkGNZ+te5Ae7djKNkSyMq21HqqTlH6tDSZUWc/NCVFFTRQaBW1jbTy0r2DoYuXD3Tz6qPeVHzryK3XrfR94wlw/qj4/wAqaM5nD9K72a+PBfzZvlWNV7j1ycQ3gFHwn99UJpGq2ERTGnmhJpjGNNTmhpCFTimohSAnsXKixtnmKJasBcwikI6zgn0lW7di2l63ce4oylgRqBou53yxPjSrhHsEGKVThQsJvk1FeuQCTyo5rPx1+TA2H5/y299ejOWFAiszSZO5pqVPXGygSKdGg0ooTUgdn0cxRXC3cTBNzDh7WH8buJEKR4ovWN7RQ9FMQLV3qgR1QUW8Qx+++IZbeh/RmB4Bqz+klzqcLhMKNCEOJvcvtL/oA/q2gB7ap8R+ww1uztcf7e73gEZbK+Byy/hmFN7kbnV2fsesBkG7i0TX/hYZ5/zXAKrKhXipvahUFu63iHtKGX2qX9gNH0jvs3VQvWuk3DleGDM0B8vMHJr3T7aDHY0t1GX07y9VqNFKMVdm8ky+yY3JoMwOOYQWTiLU9u4vV21G3V2WWDr6xzR3hT31scM4elu1hrZ9Ky9t7n694G4w9iFV9lcvxoLjEXEWpY2otX1OrZFJFq94gpAY8iPGtl8Syvi3YHKzlrcTqLaqNP2Zj9U0B2J7nFiiYbGMDNsO7tzYJeJRPJlxE+VUMdwdPra4VBmtqt64vcevJFs+xTb91VcUbt7BFTo7X7dwJzW3dm0ikdwKIR4RVnF8Xt21N1DLopwynn9mz5D7snuoGaPDMVaxGJuXE0uWVvWjJJ6y1lK2n9hBB8watcb4qr4XEaQ6XOqP6U9aLTf/AJDL+xXJdCwA11u606+ZYTH+Q1v3XVuuJ0DB4HrBLisW9j3Rr+hQJ6MuWbsIlr13VnA9VrrXfiqR7a8847clwvNV7X6zk3H+LR7K6vi+JZCXtjVbedyTAC/1S+ZMnbXWuGuMSSTqTJJ7ydTQVBdyOKICninAoNA7RgzXpXDuKoOGMTmUm4o2B2V5iDtqNdK1foY6MYXE4O+2Iw9u8wvZVLqCwHVoYBPKSTXb4roXg8mT6soTfKAcvnowq1G5lKWp85426GcsOZ/LSoC1e7XugXDv92Uf4n7rlVn+j7h39zHdDXv/AHKeWylNHiWahmvY3+jvA/3J/wAW9/HUR+jjA/3bj/1bn7zRlseNHkE0ia6j6QOjlnCXLIshgroxbMxbUMBpPga5SoksLsyk7k+Gsl3VBEswUToJYwJPISa6R/o6xo/s0PldtfvIrmcNcyureqyn3EGvZ36aYIkxiE3O63B+a04xxCbZ52eg+NH9hPlcsn/roU6K4tTrh7nsyn8jXpNrpdhfu4q0P2o/OrVvpNh2/wDFWyfB7J/MirdInEzy1+j+In/u938DfKlXqX+2bX9+n/2f4qVTkhiPIp3rIFKlWtbsND0VKlWBYqjfY0qVSB0vSZQ3FyCJHW2BB1ERaER3RpFYnSVycXiCST9o418DA+GlKlR3Ij2D6SOevOv3Vj3Vc4Ox+rXNfRNwr4E29SO6lSpoHsZ3CbrLetlSVlgDBI0MyNORjarfEMW/XWxnaAWgZjA7RXby08qVKmD3LPRa+xxF0liTl3JM6XLce6ufnbypUqARp8FuEOACQJPPuS5FaHD7zHEkEkj6u+hJI1Uk/HWlSoFIn465+q7nXqQfEA3SAfbrXKmlSoCI5p1pUqRZ7B9Cl5hhrwBIHXbAmPQSvRL1KlXVTMKm5nXagalSqyUQmmNKlSGec/S36WG8rv5268+pUq5qvzG8dglqZaVKsygpp6VKpQmCVHdSpUqBH//Z"/>
          <p:cNvSpPr>
            <a:spLocks noChangeAspect="1" noChangeArrowheads="1"/>
          </p:cNvSpPr>
          <p:nvPr/>
        </p:nvSpPr>
        <p:spPr bwMode="auto">
          <a:xfrm>
            <a:off x="0" y="-822325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5" name="AutoShape 4" descr="data:image/jpeg;base64,/9j/4AAQSkZJRgABAQAAAQABAAD/2wCEAAkGBhQSERUUExQVFBQWGBgYFBgVFxQYFhYaGBwYFxcXFxcXHSYeGBwkHBcaHy8gIycpLCwsHR8xNTAqNSYrLCkBCQoKDgwOGg8PGiwkHCQsKSwpLCwsLCwpLCwsLCkpKSwsLCwpLCwsLCwsLCwsLCksLCksLCwsKSwpLCwsLCwsKf/AABEIAMIBAwMBIgACEQEDEQH/xAAcAAABBQEBAQAAAAAAAAAAAAACAAEDBAUGBwj/xABPEAACAQIEAgYGBgYHBQYHAAABAhEAAwQSITEFQQYTIlFhcTJSgZGh0QcUI0KSsWJygsHS4SQzQ1OTovAVVGOywhY0RHOD0xclZKOks/H/xAAaAQADAQEBAQAAAAAAAAAAAAAAAQIDBAUG/8QALxEAAgECBQIEBQQDAAAAAAAAAAECAxESEyExUQRBImHR8BQycaGxUpHB8SOB4f/aAAwDAQACEQMRAD8A8lKwSP8AXhQMKlcbf620/KKjeqGegYbEZ7aP6yqfaRr8amBrJ6M382HA9RmX39of81aorrWqudC1Qc04NDTzSKCBogaAGiFIY9ODQYa6LillI7O4JGaNswE7T7fCNams2i0mQFUSzHZR7NSfAanurPHG17hYaaeaVzEWkQN2rjOSLa7Z43YhZOUHT0gSe6CajwGMuXLqq9kImpcxEKoLNsJ2WN6ylXSV0tB4XwTU01kWb7FWxB0KRmBhc5YwE223MyYjSNq1BjEFq2zSLl4kWkMwIOXMxA2ZgQNtjNJdRG2orElKqw64XMrIT6WZZUsuX0iICkxzEHwqwzAI7kwEie7WdSa0zY2u/L7hYeaU0Nw5UVyDlcSuja6xERoZ/MUTWiMS9ie1KBAwyzKKTvqZadYgUOtFPcQ1Z/HyOpE/3lvYA/eHIkVoMCCQQQRoQdCCNDIrP4+T1IiJ6y3vHfPOtHsTNeFmg1DNFc3oRVFCmmmlTGmIY0iaVNTAYmhJpyaEmmSCTQE0ZoDTEwGqK4tSsaBqZDKrW/ClUpWlQTZHHYi0VLKd1Yj3HL+5ahJ0rT49ai836YDe8Qf8yiswVxNWdiVsb/Q+/wBq4neAw/ZMH/mFdKK4no7fy4i3+lKn9oQPjFdrW9N+E6KewYpE0INS4V4u2z3On/MKtmghbb1HP7LfKpBhrn93c/A/yrtLmIW2Wuu5UQFOZ2ybkiF2zanUCSI7qpnpThwxYXDLRplvEdnQQMsD2b1x57fYxdWxjcD4WbCh2tMc9q6mUW7pcbAlsqkg81B311FTvwQmw2GYXZLglxZcqYXMIJ0ykCNT6RAgitX/ALdYYT2nlVLH7K7sIBPo95A9tVrfTvBokqXyZiJFq56R7ZHa1ntTXLKLk223/W3YWcytcwbs2FPU34tIqmbLAgZi0EEamYmNAKtjhzi9cuZLp6wXCT1bQuYZWUD2ZlJ3nWKlP0iYYFVPWy4Ur9luH9E6kb0m+kTCtnRkusAGzg2kIIXcavr+/lSyla13714FnPgzm4DiWwly0bNzMzhlGX1ZyLJOxG53k7GixnRLEP8AUyti8eoy5hFsELz9J4zA90iI56VrJ9KuGC5urxEBsvoW9yCdus20Ou3KpP8A4uYZY+xxOokdi1O7DX7TQ9k6e3nVKlHl+/8AQs17WKd/gWI+vviGtP8AaIyKJsgFzJfKpfMQVBjntOgNQ2OiWKXD3rZwzvnIyhnsgMoJgMVuCNNGj2VrN9K+Gz5TYvFkLmSLEAoGkqxucwCARvIA3p0+mXD5SeoxGhA1FkHWdh1msRr3aU8qG132+wZsuDHx3QzFvYwyLh3BtMhYZ8OBlBm4Ac8HWMvcBrrU+L6O4t+IW7vU+iqsQbmGDgrmCsq5ycuqg665TtNaT/TRhwAfq+IMzAHUyIMajPpPLvobv0z4cNAw90nQTms5dYPpBjoJ17iDQqcF9/uPNbMrHdD8W99yLQBclwDds5jr2mgNoJPskCs/i/0d464iqLKmHVj9rZGgnvat5/pttAn+i3TBInPb1g7g9xqM/Thbn/ulyOf2iT7BGvvrojUSWFClN9zKbotiT1sIrdUSLgDoSpyh4idTlYHSd++sdWr1TE9NsO3DzjFztbPYgBc6szC3lYFoEMwnXbUTpXlNtYA8q6ISxGlOTlqw6YmlTVZoKmNI0NMBGgNOaE0yRjQ05oTTEwTUbUZoGNMhgzSpEUqRJjdI7XZRxyJX36r8V+Nc/Gsf68K6vitrNYfvAzD9nX8ga5Nxt/rbT8ornrK0jOIkuFWDDdSCPZqPyr0QtOo2Oo8jqK85NdxwW/mw9s8wuU/snL+Qp0nujem9S9TM0Qe4g+7WlQ3tj5VsbHYcf4Y95B1cFkYnKSBmkEaH1u7zNcxYe2+2jDcHQjvrsMSX6626uVQZ89vKp6zMOz2jqpU66b1wfGsOy4+5k7QdusXLMAOZEg7EGa86Dadjz6kb6ld7BDFGLM6kZCRIhAGDN2tcx7J11I2FV7dgMJGxyrcJBgZsrMRzBVhl+EwZra4uDnQ9YUGxEEzrm0AMTpEnkY8DXawMzjrNGBgDN9/telOsAaRECqkKLMdLfZykQD2gsGSzZVeW2gBQdfZualFs6EAF0iNNFNuBbkHQyoBJ98mrfUZvROp8NO2MugkZecHlUgsdrc8idNZ9AAnfc7RvrWZq7FE4cCYHZIKzBlgO2nisuqjwE77UQw3LKImYj1h9oSR+qojz2527doAGG9GCNNshgSs6mY3idDTGwoA7RgSJ39EhtDPeBtM6Uil792Ktu0RDBRmXKZKiAV7KwsQYUKZjU+8r6oIMKIhgNNwCGQHTsyQCY28avfVlzETvmEecM3OeX7qZbSxMjfUkDL21ymdYGhIPcZo1E2iocNyj7xMQNmUBmmNyQBE7VGMNKnSTlUagDUCAug1UAAA1fFpZTUichAMaxKr46ZjPmaexhllgDJgg+Ak6aa7knXvphisrmci5sxOpJJJO5JgkmOczVzhvC3u3Ldm2uZ7rZVB0AgElieQAk+ypcNhRBjuB2jvAGnPT8q7X6OOjhe8MVnIFguoUD0jcSCSeQAO3Pw51BaETleVkdF/2Jt2uGNhcxIk3maPSZSLmx0jshfZO9ea22kCvWsJwoYdcUys7dc9y6+di0MVOiA+ium38gPI7Gw8hXXTNqL0aJKVNSmtToGmmNKaGaYhE0JpzQmmIE0LU5NCaZIJNAaImhJoJYJNKhJp6CQFE6HY6GuMv2ipKndSR7tP+ke+uxDVzfG7UXm/SAYe7X4r8ayrrRMyRnE11HRK/Np19Vp9jD5qa5atnolfi8y+sh96kEfDNWNN2kawfiOsmkRIpgaU10nSa2B4zevBgSqZewCFMxHZbUkTGvdI2qpiQ4uWbjvnaOpfQCYzMpMaSSPyrc6E4ZGW8XKjVAM09zkxHmKsdK0srh1ydVnOItQVL5z2jMg6DQGvMnKEKmG+tzlqQeumhzmOsBkaU6yDOXeYI28YmndVLI3VnUEBsozL3A66CD+Yq21lu0FG8wfEgQaZbNwhdBp6W8MI+HfWkppPc5oxbRRXCjtAIZ1mYg9wHx8qPqh2TkYidJy5ge8+E1oLZaT2Qdo3nTf30Nqw+VfRJBEnSG11HdrtUYorv+DS0n7ZWWz2iMm/3tNRtB5zQLb7H9XAB1SRy3IgR47Vpi0e4RERpvMzO+2nlTmy2WNAdYYFZWTI8BAGXXlPseKPP4ElLj8lA2u0OyJj0pGneI5z58qS2xB7G24kdvx8JED2Vqnc9lRObTT7wgb+qdRHPuqRb3guhJiV7Ay5coEcj2+1OoHiTWKPJOGXBit93sDWOfobbd/dUgtzMKPMHU+a7iPjW0MTDTHNSYZPtMgysrmIZXOpA3Mb70F26Ta6uDsoAzLlGUkl1WM2ZpAJmPgAYo8hhfBjBOURHtzb6+HKrOALLGVrqnrMy9WxABAWSRsdBzmtDEYzPaW31aAqRqCOQMkCJBbNJ79K2OifEUtWmVyoIuMYNsMYKrENy51FScVHcqEJX2MDjOJxHUuOuvEEAGWgEMyggxqQQT76wxXofSvilu5g7wUiSojsKNnU7jwFedKa36aUZJuJ104tLUKlNNTGuo0FNCTSJpE0wGoZp5oTTJBNCxpzQMaYhiaAmiagNBDGilQzTUE3AJrI6Q29EfzU/8w/I1qk1T4smay36MMPYdfhNKqrxZkjmR3Va4PfyX7Z/SAPk3ZP51VYa0JOunsriTs7lpnoppGgtujKrQ3aAP9Zc5gHv8aTqvqn8dz+Kuu51nV9HbVs2FJUz2sxGbUhmHf3AD3VjdL8MLK4fIWEtcftmWMZYJ8iT7zXd8F4dbtYC0xtrIsm6xImSVNzUnfeK8z4piTf+roez1Vsh3P3pYkR36fEmvHVRVKkvJmFRNG3w/E57IZ9oM+QkH8qdWti2mpykgDVeYO5GnKCBUKHJZAUxAGXQnVthAEkyajfFsVWLkTJJgnSQonTkdNYk91YTbcnY2gtEaa5Os37cCdtvL9/s7pjHV9Xp6EjmoMz5xpVQ4g9Y/bIUBiBBgZQASNNYMk6mZA0oFxbdX6bZsxnRs2iyRtP6W22njWd2XZGv2Mw9aNNojlpMz7NPbTA24f1QTm9EzruNY79DWeL5zqM5IhZGUwxIY68pOhHdB9kaYtsrnOx2jskGCxgr57CO6ad2KyNaU7Bg6+joOztuDr7vyp0yS4iCfSOmogd2siefsrJfFtlQ9Y3OTlOsMBLDw9HzM+FSDEHrHGdohoGU5Rop0PeJJ8Z85MT5DCi+9y2LYbKSoOw3nXYDQ9+nhGtGzqLkQSxHpRppOh84/LvFY1vFN1fpvOYbq2bVRA3mPvfCjbFHPbOdiCFkZTBmRJ10kkd8U8UuQwo0WKi5P3iO5jtGm0CYPuHeJ2OAfVi7LdCtcBa4gJMlVVQYXZwIJgzHkZrlsdiCHU5mA5gKToCO7zipL+MNq7buxOUXVj/zEZN/DNPsranPxamVSPh0Oy4ybLWboFlVi25EAD0VJB7Os6A/6M+eoNK9U6TW1GCxBCr/AFTnYcx8q8rbD5YzWwJ1EoBIIkHburs6OtmRbfIRjhCpqHIvqJ+FflTZF9RPwL8q7yxzTGmKL6ifgX5Uxtr6ifgT5UwETQE05RfUT8CfKgKL6ifgT5UyRE0DGnKr6ifgT5UBVfUT8CfKgQxNAT405A9VPwJ8qEgeqn4E+VBDGnxFKh09Vfwp8qVBJETQxIIOxBHv0pzQ5qtmSORurGh3BIPs0/caFqucXt5br+MN79/+qqWbSvPejsUdrwC/mw6foyvuJj4RWjat5zEbCT8vaSBS6PdHVsWVF8tmf7QqNMgIAAPjpr3beJ1mwC2ycjHK8ETuABt/m+Arnr9fCMXGPzWPQowcrXKJF8me0ToPTOw0AGuwGkVIetIggx+vp8auBP0jUgtn1z7hXgZsj07rhGUcC8AAHx7Q+VOcC8R2vxD5VrC2fX+ApxbPrfAUZkh4/JGQOHv+l+IfKnGAafvR+uPlWwLTet/lFOLTd491GOQZhlJgmmTm5n0v5Uhgz+l+Pv8A2a1xZbw91N1TeFLFIMZlfU/1tvXPl6vjQtgiebfjP8NaptNroPjTrbaNloU5cg5mR9TMH0vxn+Gh+qHT0t/XP8Na/Vt6o99II3qj30sch4/Ix1wpy7Pv63h5VLkdlKdqIJGYkgEAtMAeEVqqpj0e799R3lYjRYOsTqJIIE++rhUliV+TOpJSg1bsejYq31uCZT9/Dx+K3/OuH46i3esKeipYeRRoO/jPmNq6zg/GLZw9i0W+0bD2tIMS1okCfJGMeXeK4ToZme3iVbUsGcT5IDXbCMoWlw/z/R4+LsVf9lt3/D+dOnCmM6kQSOWsbH2jWuqsYCVB7wD74NPbwAkjwB/MH8hXb8RU5JxHFY2z1UZiADsTpr3VALynZ1/Evzro+l3CA2FuaegQR7O1XNYLD8NNm11qXFvBYukddlZh94ZWO41gAb1uuscY3kr/AEKi2wpHePeKjLjvHvFUuN8OwoCNg3YNJzhhcOkaMC45EH3juqVcYQo+zWSoMg6FtidttKb63S6j/BSXJNnHePeKYkd494qhi7jXVhlt+YDSPLWs8cMb1/hVx6xNaoiWmxsXL4BiGPkBHvJqI4odzDYagc/b41lrYezczplaAeyw5MCCNfAmDyMHerDcSDD+qZgw3Uj9/wDoGpfUzb8NrEfUv0qjFyQD3gHXcSAYpV6C1VyLgGgY0RqM1bM0ZfGsOWa3lEluxHeSeyPia3+jX0fhry9a5IUpmAjKSToJO47J7uXfUfDVU4i0X0CvmmJggNGnnFeh9GLttnHbkG73AaC2hG3jNed1Ckn4TSLitznOkeKZsTcthcyhipiQWCwIJHIuCY/RqezfKqoCBRGi5cwUFmIAzyYiK0l6n61dYuIDtvbn71w7TrqSPjUWNxNrPpJGW3lIAUEZF5axXi1KLUdTu6eqm7FYY1vVH+Gn8NSrxFj91ef9mn8NMcRa7nn2VJ19nSM/j6PwrHKOzH5DpxRp9FP8K3/DRpxg+rb/AMK3/DTpiLH/ABP8nzqQYjD8jcnxyR+daKh5kOa4Gt8YPq2/8K3/AA1KnHDvktf4Vv8Ahp7d7Dd92PJPnUqXsLrrdjyT5+Vax6fz+5DqLgJeOGCclrT/AIafHSiXjxE9izvGtpPlRh8Nrrcjnou/vqa02EnU3Nx91PnWi6XzM3VXBCOkLR/V2d4/qk+VRjpKx/srH+EnyrWtDBes8Zo9Fd/fRWxw/wBZ/ctWukfJm+oX6TF/240T1dnu/qk+VAeMMf7O1r/wrfyrprVvh+X0mifl3U2Th/rNuI0/l5UfBrkXxK/ScyOJMVLZLWhA/q0jXNuI1qve4mSPRTcHsoomIIGkbxXUxw/K0M2Xs5tBvrH76rW8PgWZQjPJe3EgRq6zr5TUro0mncr4hWfhOP4ZxUqbLi0rNYVLQJN+GhQEZ1U5SQHEGrnQPEE4u/bywCl4gsIMEWyBG3L4GpOCth1skNcQMTYMFGYyLOFB1BA3U1q9GLNkY5zbuKxaw4ICMp5wdTGwPwrd05t2laxx449nqbXCsNNi2e+2n/KKE4OL3gbbfB7fzNaHACPqtn/yxUuKdQ6DmVfu77c71tlIwzDB4/hZsXhyKfyryFRpvXtHGI6i6dfR8K8XXFKC0gNKsuomCdMw8RyqZUrlwqWNRMOrYJnCrnt3AGYKZIMRLZojX1e7wijn7I1jcbT3Hn50+FvOLGIyrKEKpJTMBBn0o7JCknwrN+sjq9WiH/NT/DFTKldI1jUNGNNHXnIjXSgL/pL+H5Gsk43czp7PZRXLhgsRCgDfTQ7R51GSPML1y7BBkN36QKxsNw03QyhgOpZpBbKWTcgN3gg/iobmMBX2r+TUuE4nK9xpgGdfHske0gNVwg47Eylc3MPAVQNgBHupqjweIzICNpMewkUq9OM9EToEaAmnNA1bshAs5Go3GorR6L9Jkz5cwBLAqDpqRkI84y/Gs4mqfBujnW4zmttCLjkchuFB5EkEeEE8q5K+iv2Ktc7z6n9q1wkEE6DU7ljmgfrf60qlxG+VcCYhV8NhH7q1sbdZgOqy+PfA0AXkKy8TgrrGeqLab51HjzPjXizjeN/M7+knGFS0trFUY1p3NHZxrSdTsfgJozw65/u5/wARPnRW+H3J/qDz/tE5iO+sMD4PVzaXK/deoFnGGRqdxSTGmRrUq8PuD/w7f4ifxU/+zXn/ALu/40/ip4GJ1aXl+69SNMYYOtOuLOU6/wCuzUo4e/8AcP8AjT+KkOHNB/o9z8dv+KmlJEupS9tepKcZo/n+6hbGb/rCi+ptDfYXNY+8mun61L6i2v8AR7u86Mn8VWsRnipe7eovrpjf76/vqqmNPfV0YFtf6Pd3B3Tlz9KjXhP/ANLf/Fb/AI6tKb7izKK9r1Kq8QPVnXn+6h+vGF1+9+8VdThfL6piPLMknlI7e1I8LP8AuuJ01Gqaefboaqck5tHj8epSs4v7K5rzT/qosBjCHEHnVk8NMFfq2JEwY7EmOY7Uc6Vrhhn+pv2tD22AYLoROVWlu+BvSjGd0OdWlglbvfjj6g8NthVMgkZgDB5iN4O2g38K0+BXAmMN1QQXtkNJPOFG5/SOlZXC1uBT2GRm1IPf5nQ1spbIOYj0UJJXvlfbG+tdVrSWp4d7x2NzhXE8tm2J2Rfyqe9xGWUzsG+JT5VymHxkIv6o/Ki+va7/AOv9AV130OQ28fxD7G55GvDPr5r0rjXFMmFvN3KQPMjT41570Z4J9ZuMrubSKhYsADoCoI1PcWOvdSubQ2NTA4j/AOX3ydO12dNTJsjSRtIE5TG0/drnLuK+zCgbuT8AP31pB2Xh7eiFa9lgntMYRg2mhACke3flWMw7IMrzJGYTv3e6kzRB/Wjly6gc99dt/dUWcz//AGidCBOa2fAMCah6w+HvpDsE10gH9YfAH51rcHxtq3budcnWdaAqgZQVykMXDmSrSAugOhb25+CwFy/cW3bgsfcBzYnkANSa67hv0e3sYufDtaFlPs0a4zA3Mmj3AFU6F828fCok1sxop4XH2lQAMqgDaZjwk70q02+iPFje7hh53Ln/ALdKtl1CSHZlGaBqImozXoMhDE1t9F8ei9YlxkUGGBZlWTsQCSJ5aVhMaz+M2c1ufV1+dYVVeOpR6cuIt+tbH7a/xUSYi2Nnt6/8QH82rg+BdKpQW7h7a6A+sB++tYcWB2BPkDXFhjwYtyXc6lb6euh8nX50YxCesn4x/FWJgr95LD3ljLBIB1ZlGhIGU7EHQkTyinOKv2rTvC6sBG+5gMAFkqWMTmnWR3VF6f8ABXj5Nz6wnrJ+MfOnGJT1k/GPnWIcRet29kyvcCCSBu2VWPZBCncMW8YjSm+s3ktICoAdwpBGqhti2USDHidd/B/4xXmbpxKeukfrx8Q3wolxKd6fj/nXPXMddW1bDKIedIgr2S2yiVMAkSTtRYzHXFt21ZAAwJIKkEQpYiF1BgHQzpOs0k6bB40dEMQvev4v50QxK96/i/nXOY/HXERFe2NULRl1ECSIUSDpqpnQ7948UxVxAivaUEqTGUTIjswDvqBl313p/wCMHmHTpfHgf2if30YxX6vvPzrk+J4y4uVXtL6EiBOoZRHZ5ywBXfUa03EsZdRgtyygOVSsAGSWUR2Trq3o77a8wJwYPGjrhi/L3n50LX58PJj865bieMdXVXtKDClYEzqBHZ31O24Md+i4njGVyr2lBCqwEKSRtEoSGE6QDIOh3ppwZLxo6DiWOKWWYAErl+8wiWVSSRJAAMnwBrLx3SG5btglbLnQZRcdm5amOcEHX41U4xe6t16y2igroYXcESJBIkaSOXjV7g11Xsoco2g6DcaHTu0prC9gcpR3LVnGgrbYW3hwDoVAEgsB2yPZ3/CobnF8lm8UVsqKZa4VgSIAMGdd4OveK53ivRfENiLl2y1rK0QrM4IOUAwAIGoPPY671zPF+HXbLRecNcYegCWCLoNzz7MacgdTU5auaRk5K1zePSu2Of51IekaesvsIrjMlCbYrRoMtG70i6Qi9a6pDoTLHy1A99c7azLOV2XMIOUkSO4xuPCpopGnYpJIja4xCqWYqvogmQs6mAdBNR3EzEkkkmpppqLDIeqqVsGQgeNCSF1EmBrpy3pVdx2lmwO9Xc+244/ICiwmej9D+CWTYtB+0t5B1uZs2buAA7IU+MnSD4d/h+HIhXKAoUQqqAqgbaKsCvFugPSKGGHc6GTaPc25TyOpHjPfXs/CMZ1iD1hoa4pU8Nxqd3ZkeM6N4e65d0ljEnTkABuO4Uq1wtKpvLk0ufP7GozRE0Br6BmCBao2XMCDsQR76Jmqpj7+VYG7flWUnZFGZhXyOreqwJ7jB1r03ili3e4eSUXNbZTMaw4KnXzRffXmJWvROh97r8LesnUtaaPNALg//WR7a40TP5WaXCbmbB4ayqFbYVrzMGYEqmZJbQbspgAmYNWHxC3cNYtoGVUtNdd5EFX7KsSJLQQpynu86zsBxdgbeHtgAtw9Ss7uylmKD1ZhzprUacSKcKUrr/RLYjvm/esn3Qp0rJxX3BtmnxK6lzC2UXNbRMOzszBYfMSqEnXOpAMeXIaVFxq+t7DIINq3atA5mIyPnAdQ3eSpbQ689qw+IcXZeC2oIbNOHIPLJ1moI7lKe8VodMcd1WCt24Vwz2UI2P2eHw7a+HL20owSHJvUt9MMSLtm0UV0RUQSRo+dwQwImTo5Bnv2ouluLW6lgoerVRZ1YpDZnX7QMNyAWMztvWY+HuYjhVq2HWcodADJ6u0ypd8nWQ0DkY5Cp7/FrycPwt+yF+ybYhWHVEXEUsrDKQeqcH9jmKSigbLXTjEh3w7KerRHw6tmEEloZnBI3ywT4Nr3VD0yxpa5hmDG2qPbLA76qLmYRIgKpB8/CoOmfGbmKfD2ypY9Ql8AADt3LZQJ3A52I25c4qt084pnxfVFYXDJ1rEQAc9tSic9y4HtNUobEuRf6a8SBxGDyEqoa2WB0aCqvngEgiF1PlR9MMdmxmFNslFTIWUhlP8AZa5Y5hgfMCqvSjEG9YwmLyAE50KD7hJV4JI2yW7ia81burR4/ca1i7d2C+KdjZwiiJ0YK95p0hcuUTpMnlSw7aclXKnSfGscbhQjZQjS4YxlPYiYOh3gHmKk6Y3OsxmGyN1SgAkMIgwjZiB3lRHjz3Fc70g40LnELQtISLdzKOYvOHy5hJ7UsTrPM7Vv3EOJ4peYybeHa3bLQO26mEtJ3szTHcATsKMNrfQGyn9K+KLLhgAbfZ1UlZaFHbgGddNSO6r/AEctk4a0RGx3335H31xPTLjQxGJYgzklCwPZaGbVJ+7EAHnE6bV2fRbH2vqdodbbBAhgXQEHmCCZFXCNlYirqVuM9LXw+IyC0HQZdSWUyYJhtV0nu76ybfCm4jfN0MLKFQEzhmJCzPZXUayfnvXbYfEK+istyNSFZW94B0E+dFw09S0ycxBXbkQRIIMzrtVMiLseU8QwLWbhRiCYBBGxB2OsGq1dJ05UdcjDcqwJPpNDekfDUgeVc2aaOhMamNI01MBqanNNQIaas4nFZ8mkBEVN59Hc+0kmPGqxNOppAC6FGDKSCCCCNwRqCPGa9o6FdJBdtpdGhPZugcmEZvZrmHgRXkT28y1pdCeO/VsRlcxauQrzsp+4/sJIPgT3Cs5K6JZ9GKwInvpVzVjibqoUHalXPgKxnjpNRk0RoDXuMkEtGprHv3MzE1cx9/7o9v7vnVEiuWrK7sUDXRdCMYbeJTU5Z1EmDy1HPeueq9wi/luA1iJ7G50ldsLiMLct6G0gKf8Ap3bkDyjSug43ZRrT27PotgWu2gOQfGi4o9mYisPpBZbEnComr3MyL5tdIH510FrqrxxH1cx1Fm9gwe9Eto9m55Z7F0+bUf8ATPsZaWQeF3zlDixeW5aB9EiPq7Me8EkPHOi6dHNavD+6xuU+TYa2F+No1LwkA2cfa+6BatIO4GzeIA9qqfPWq+OXrsVxPDfeugXbX69jK8e221wUCuNhcScPg8Hetgs+HxD5l9Zb1u3edW8DbDit1uHW0u2cKuuGxS4iwkbZHyYnDuTyILrrylqxFs58NibauFDXbbE+raQ3LDN5ZF+HjWhb4uDw201oRd7VjDSZZSWKkn9WxbAnxFFgTA4rx2MN9Z6srez3LFlSuik3He2x/VVmgesvhVPjKhksX27QKBcU3IvgAUyHxc9WfGtrjV03cZewzKIa2mJsIOVy2zXmB5SWe8vklc5w3EI/XYe6wXDYm4LVt9sl6yq5bp/Rf0W8x3UWA0uipz272HvO2Qot93ABNtptvcAnQErcKqObXGqx0ku/0hrwMYq51mHtiezYS29wXbiT3W8qA82LHcmm4YrWb3VMIu4h796+Dulq2t21YT8Xa9g7qt8fAZnuEQbT3BPet5bdz80ufGjcV7GR0U4UDiLQgs2F690HNily5btr59Y1qrXSbjC4GwbdkhrjC4VI77hyXsWfFj9nb/QWdm1vdH2W2mIvMSAXcMw3W2rXr10qfW7Kx+llrgOkGNZ+te5Ae7djKNkSyMq21HqqTlH6tDSZUWc/NCVFFTRQaBW1jbTy0r2DoYuXD3Tz6qPeVHzryK3XrfR94wlw/qj4/wAqaM5nD9K72a+PBfzZvlWNV7j1ycQ3gFHwn99UJpGq2ERTGnmhJpjGNNTmhpCFTimohSAnsXKixtnmKJasBcwikI6zgn0lW7di2l63ce4oylgRqBou53yxPjSrhHsEGKVThQsJvk1FeuQCTyo5rPx1+TA2H5/y299ejOWFAiszSZO5pqVPXGygSKdGg0ooTUgdn0cxRXC3cTBNzDh7WH8buJEKR4ovWN7RQ9FMQLV3qgR1QUW8Qx+++IZbeh/RmB4Bqz+klzqcLhMKNCEOJvcvtL/oA/q2gB7ap8R+ww1uztcf7e73gEZbK+Byy/hmFN7kbnV2fsesBkG7i0TX/hYZ5/zXAKrKhXipvahUFu63iHtKGX2qX9gNH0jvs3VQvWuk3DleGDM0B8vMHJr3T7aDHY0t1GX07y9VqNFKMVdm8ky+yY3JoMwOOYQWTiLU9u4vV21G3V2WWDr6xzR3hT31scM4elu1hrZ9Ky9t7n694G4w9iFV9lcvxoLjEXEWpY2otX1OrZFJFq94gpAY8iPGtl8Syvi3YHKzlrcTqLaqNP2Zj9U0B2J7nFiiYbGMDNsO7tzYJeJRPJlxE+VUMdwdPra4VBmtqt64vcevJFs+xTb91VcUbt7BFTo7X7dwJzW3dm0ikdwKIR4RVnF8Xt21N1DLopwynn9mz5D7snuoGaPDMVaxGJuXE0uWVvWjJJ6y1lK2n9hBB8watcb4qr4XEaQ6XOqP6U9aLTf/AJDL+xXJdCwA11u606+ZYTH+Q1v3XVuuJ0DB4HrBLisW9j3Rr+hQJ6MuWbsIlr13VnA9VrrXfiqR7a8847clwvNV7X6zk3H+LR7K6vi+JZCXtjVbedyTAC/1S+ZMnbXWuGuMSSTqTJJ7ydTQVBdyOKICninAoNA7RgzXpXDuKoOGMTmUm4o2B2V5iDtqNdK1foY6MYXE4O+2Iw9u8wvZVLqCwHVoYBPKSTXb4roXg8mT6soTfKAcvnowq1G5lKWp85426GcsOZ/LSoC1e7XugXDv92Uf4n7rlVn+j7h39zHdDXv/AHKeWylNHiWahmvY3+jvA/3J/wAW9/HUR+jjA/3bj/1bn7zRlseNHkE0ia6j6QOjlnCXLIshgroxbMxbUMBpPga5SoksLsyk7k+Gsl3VBEswUToJYwJPISa6R/o6xo/s0PldtfvIrmcNcyureqyn3EGvZ36aYIkxiE3O63B+a04xxCbZ52eg+NH9hPlcsn/roU6K4tTrh7nsyn8jXpNrpdhfu4q0P2o/OrVvpNh2/wDFWyfB7J/MirdInEzy1+j+In/u938DfKlXqX+2bX9+n/2f4qVTkhiPIp3rIFKlWtbsND0VKlWBYqjfY0qVSB0vSZQ3FyCJHW2BB1ERaER3RpFYnSVycXiCST9o418DA+GlKlR3Ij2D6SOevOv3Vj3Vc4Ox+rXNfRNwr4E29SO6lSpoHsZ3CbrLetlSVlgDBI0MyNORjarfEMW/XWxnaAWgZjA7RXby08qVKmD3LPRa+xxF0liTl3JM6XLce6ufnbypUqARp8FuEOACQJPPuS5FaHD7zHEkEkj6u+hJI1Uk/HWlSoFIn465+q7nXqQfEA3SAfbrXKmlSoCI5p1pUqRZ7B9Cl5hhrwBIHXbAmPQSvRL1KlXVTMKm5nXagalSqyUQmmNKlSGec/S36WG8rv5268+pUq5qvzG8dglqZaVKsygpp6VKpQmCVHdSpUqBH//Z"/>
          <p:cNvSpPr>
            <a:spLocks noChangeAspect="1" noChangeArrowheads="1"/>
          </p:cNvSpPr>
          <p:nvPr/>
        </p:nvSpPr>
        <p:spPr bwMode="auto">
          <a:xfrm>
            <a:off x="0" y="-822325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6" name="AutoShape 10" descr="data:image/jpeg;base64,/9j/4AAQSkZJRgABAQAAAQABAAD/2wCEAAkGBxMSEhUTEhMWFRQSGB0WFhgYFh0dIBwXGxgYGxUXIBYZHyggGholGxoYITIhJSksLi4uFx8zODMsNyktLisBCgoKDg0OGxAQGjIlICY0NDQsMTc3NSwsLCwsLjQsLywvLCwxLCwsLC8sNCwsNCwsLCwsNCwsLCwvLCwsLCwsLP/AABEIAJ0BQQMBEQACEQEDEQH/xAAbAAEAAwEBAQEAAAAAAAAAAAAAAwQFAgYBB//EAEkQAAIBAwICBAgLBQYFBQAAAAECAwAEERIhEzEFBiJBFDJRUmFkkZMVIyUzQlNxgaPR4VRicrPTFiQ0dKGyNXODsfBDRIKSw//EABgBAQEBAQEAAAAAAAAAAAAAAAADBAIB/8QANBEAAgECAAoKAgMBAQEAAAAAAAECAxEEEhMhMVFhkaGxFCMzQVJicYHB0TLwIkLhcjQk/9oADAMBAAIRAxEAPwD9o6Qvo4I2lmcJGmNTNyGSAMn7SKA+x30bSvCHBkjVWde8K2dBP26T7KAlllCgsxAA5k0BVv8ApWGEgSuFJGeR2XvZiBhV/eOBQFtHBGR5SOWORwefpFARXd2kSlnOFAJJwTsOfL/w0BJDKHUMM4PlBH+h3FAd0BUuekYo04jP2NWjIBbtatOnCgknVtQC36TikClXBDnC8xlgWBXf6QKNleY0nNAW6AUAoBQCgFAKAUAoBQCgFAKAUAoBQCgFAKA5kcKCScADJPoHOgPkUgZQynKsAQfKDuDQHdAQtdIA5LqBF45J8Xs6t/J2SD9lAQ2XSkUvzbZIOCNLAjYkZBAIBAOCdj3UBcoCrD0hGzmNSSwAJGltsjIycYBxvg78qAtUBw0gBCkjLZwPLjnQFJemoC5j19tSwxpbcqCXUHGGYAHYZOxoC7DMrDKkEAlcg96kqw+0EEH0igO6Az+nujfCYWhOMOyFgeRVZEZxt5VBH30B5uLqjNu8jRTu2jiK4ISXhmVUD7HYI0R5HtR8qAil6kyEvkwuGgEZ1gnWyrGAp1KzKmYxyYjH0C3aIG31g6ImmYNCyI2goH1OrRk57Y0bSqPq3Gk457mgMS96vS8dAI1fMokEpHza+ETSsFOcjKuoYYGTjGr6IE7dSRwxEBFo0KGXTsXEaqzkY3JKjfnsKAkPVeQFtPAJYS6HcMWj1tMVVQPokSjO45HZtsAVrPqSwB18IlRIYgBtG7+DlWXSiqCGhY6lUHLZ7zQGnL1fYWvAjWNStwZlCu8YKmcyDtxjUrYPd30BVtuqjq0Ltw24UgkCsWbT27hmw7AszDjAhjuSu+O4D11AKAUAoBQCgFAKAUAoBQCgFAKAUAoBQCgFARXcWtHUc2Ur7QRQHlL/AKuXM8UKScEcBTGFEjEHKoBNkx5DrpOAMHtntCgK131OmeWZy0REgYY8XUeLHJGWIjOSoQjt8Qb8sErQGt0R1daGO4U8HVcRopfRkFlhEWHjwAyDSDjO+ojAoChddXZ+G2SCFyVhV3k24cisA8pBw+oApkAAHB3oDjonquWAkeKKIiTXEmPm8XCyZXbs5VfQd+Q3FAdw9TGVTgxam069j2wsSpoYgZKsQwPoc0B8k6qTGSJwLeMRYwqDxRqcsikpqxh+YKjmNODsBc6L6rCCWJ1SLEXowVJhRJGXbxmZFzyyOZzQFe56ryu8pyihjMytxZGzxo5FCmEjhpguCWXJ7J840BudAdG+DxumEAaaWQaBjaSRnGRjxgGx91AadAKAUAoCj06zC3mKZDCNsFeY2OSP3scvTQHjb7ou4LTpGshhuJRPkHYCFUCKuDnDkRYA2Ijkz6QOr3o2XNyEhcmRZtTMhLdp8oNavpuFI8VMZVcDIIIIF3oW3eNlwpUPc5QCMxjh+D4kAhLEompc+lsHvGQPY0AoBQCgFAKAUAoBQCgFAKAUAoBQCgFAfnlz0fcCSdooiZC9wc8HGVZJOFmVmKzLq0AR6e8H6O4Hr+rscixMspdmE0274zpMzlMEAZXSVxQGpQCgFAKAUAoBQHmOlXcXGrS7cOSJtKAseDolBbSOfxhbOPIvkFAVry3droTJDIxdoyNaEaU0qHKyhgYsdomJwdRB87YDM6FspYYSdDI3BhUfFGL+8q66QQWPFYscF9hgd+dgP0OgFAKAUAoBQCgFAKAAUBk2UhN5cqScCOEgZ2BPGyQO7OB7BVppZKL2v4Jxf837fJrYqJQUAoBQCgFAKAUAoBQCgFAKAUAoBQCgFAZfWWdkgLIxU8SIZHkaaNWH3gkffVqEVKdnqfJk6jajm2czUqJQUAoBQCgFAKAUAxQGVdTsL2BAx0NBOzL3Fle2Cn7QGb/7GrRisjJ991yZw3/NL1+DVxUTsUAoBQCgFAKAUAoBQHDSKOZA++vbM8ujHsejRHdTXBmDLKqqi5HZwWL794JOR5MkcsVedTGpRhbQSjC03K5r8dPOX2ioYr1FbocdfOHtFMV6hdATp5y+0UxXqF0OOvnD2imK9QugJ085faKYr1C6HHXzh7RTFeoXQ46+cvtFMV6hdDjr5w9opivULoCdPOX2imK9Quhx184e0UxXqF0BOvnL7RTFeoXQ46+cvtFMV6hdATr5y+0UxXqF0OOvnL7RTFeoXQ46+cvtFMV6hdAzr5y+0UxXqF0OOvnL7RTFeoXQM6ecvtFMV6hdGT1ntWnh0Qyojh0YFjkYV1Y5Hfyz9oq+DyUJ3ks2fkSqpyjaLzmnE6KoXWDpAGS2ScbbnvNRabd7FE0lpO+OvnD2ivMV6j26HHXzl9opivULocdfOHtFMV6hdAzp5y+0UxXqF0OOvnD2imK9Quhx085faKYr1C6HHXzh7RTFeoXQ46ecvtFMV6hdGNeWLPewziUCOOORWXVvqZoiAPQdAz/D6a0RmlRlC2dtfP2ScW5qV8xtLIDyIP2Gs9mVujuvD0UAoBQCgFAKAUAoDzknR0M1/MJokk0wxY1KDjLTZxmtaqThQjiu2d/BncIyqvGV8y+S7/Zqz/Zofdr+VT6TW8T3neQp+FGF0N0FbNe3yNbxFUaHSCgwMwgnAxtk71pq16qo02pPPfmQp0oOpNWXdyNwdW7Ll4NDkc+wv5Vm6TW8T3l8hT8KMXq70DatLeBreIhLjSuUGw4URwNthkn21or16qjC0no+WRpUYOUsy0/CNv8As1Z/s0Pu1/Ks/Sa3ie8tkKfhRidVOgbV0n128TabqdRlAcKJCFHLkBWnCa9VONpP8VyIUKMGndLS+Ztjq1Z/s0Pu1/Ks3Sa3ie8vkKfhR5/qT0HbSQOZIImIuJlBKA7CVsDlyFasLr1IzSUnoXIjQpQcXdd7PQDq1Z/s0Pu1/KsvSa3ie8tkKfhRidTegbWS1DPbxM3EmGSgOwmkAHLuAA+6tOF16sallJ6FyRHB6MHDOlpfM2W6uWWCRbQ9/JF/Ksywmt4nvLZCn4UZHUzoG1ksbd3t4mZowSSgJJ8pOK0YXhFWNaSUnpI4PRpulFtIvdKdXrMQSstvDkRuQQi8wpwc4qVLCarmljPSUnRp4r/iiHq31ftGtLZmt4izQRsxKDJJjUkk455rrCMIqqrJKT0vmcUaNN04txWhcj51l6v2iWlwyW8QZYnIIRdjpOCDivcHwiq6sU5PSj2tRpqnJqK0EvQfV60a2gZraIlokJJRdyUBJ5VzWwiqqkkpPSz2nRpuCbitBX61dAWqWVy6W8QZYXKkIMghTgg4rvBsIqutFOT0o5r0aapyaitBes+rtnwkJtofEBJKL5Bk8qlPCa2M/wCTKRo07L+KMnrx0Fax2M7x28SsAuGCDI7a8jir4HXqyrxTkyOE0oKlJpI3T1as/wBmh92v5Vm6TW8T3l8hT8KMTrd0DapChS3iUmeEZCAbGZARy5EHFaMFr1ZTd5PQ+RGvRgo5ktK5m03VuyHO2hH/AE1/Ks/Sa3ie8tkKfhR5/rp0JbRx25SCJS11CpwgGVLbjlyNasEr1JSleT/FmfCKUElZd6PQnq1Z/s0Pu1/KsvSa3ie80ZCn4UYfWroK1TwTRbxLru4lbCDdSHyp25VpwavVePeT/FkK1KCxbJaUbbdW7Ic7aEZ28RefsrN0mt4nvL5Cn4UYvTvQNqtxZKtvEA8zBgEG44MhAO24yAfurRRr1XTqNyej5RGrRgpwzLT8G3/Zqz/Zofdr+VZ+k1vE95bIU/CjE6T6BtRfWaC3iCuk5YaBg4EenIxvjJ9taadeq6E3jPu+SE6UMrFWXf8ABt/2as/2aH3a/lWbpNbxPeXyFPwopW/R8UN+ghjSMNbyEhVAyeJFjOKpKpOdB4zvnXJnChGNVYqtm+j0dZDQKAUAoBQCgFAKAUBjWv8Aj5/+RD/vmrRLsI+r+CMe1fovklsLEpc3EmDplWPBLE5ZeJqxknAAK7bCs5Yo9Bf4/pD+KD+QK11uwpe/MzUu1qe3I56G6OkS5Z2j044+uXs/G8SZXgGx1NojBXtAaeQyDWQ0knVj56+/zP8A+MVasI/Cn/z8shR/Kfr8IudBWJhEy4IDTM65YsSpC76iSTvnnWUuUupwylz/AJu4/mGtWF/lH/mPIz4Pol6vmXerdiYITGQRiWYjLajpaeRkJYkkkqQdznfespoM3qAP7tJ/mJ/5rVsw7tF6LkZ8G/F+rNLq5YmCExkEYlmZcsWOlppGQliSSSpByTnfesZoMzqnGzdHsqHSzNcBT5GM0oB9tasM7X2XJEMG7P3fNlnq3ZmNJfieAracR9nmsYV3whIGSPtOnPfWZaS7KXV+3eToeNI/He3Krvjcg4Ge7PLNaMM7efqQwbso+hYtrYpa3fxXBR+I0cXZGheEoI0oSq5dXbAP0vKTUqXaR9UUqfiz7Y2nG6KijwTrtUAAYrk8JcDKkHGcbZwRsdq6wntp+r5nNDso+i5E3T6FejpgeYt2B+0R717g3bR9UK/Zy9D5b2nG6NSPBOu2UABipJ4YwNSkHGcd+/I7VzX7WXq+Z1S/Behz1iQr0ZMp2K2zA/aI967wXt4eqOMI7KXoyXpK2aS1jATiAcJmj27aKyll7RAOw5HnjFRn+TKx0IxusVu0fQ8qsukgZCbdlTNlE227KlVwNttq04D/AOiP73EML7GRv9Y7EzQhQCWWSNwAxHiyKTnBAYAZODkbDvArIaCp11+YT/MQfzkrVgn5v0fJkMI/Feq5nfWmzMix/E8dFLao+zuWjZUbtkDYny7as91ZS5m9bomW2slc6nW5twx8rA4Jz9tbMC/KX/LM2FfjH1RtdP2JlERUEtHPE+zEDAkUuSM4bC5559FYzSUuuH/s/wDORf8AZ61YL/f/AJZnr/09Uc9buj3lxpi4o4Usajs9iZ9HCmyxGnTpcahlhq2FZTQd9YB/eOj/APnN/IkrVQ7Op6fKIVfzh6/DLl/Ylrm3lAJ4ZcMdRwFKMB2c4zqxvjNZS5T6W/4hY/wXH+2KtVL/AM9T1j8mefbQ9H8FuawPhsU4BwIZY2Oo4BLwlAFJwM6X3A7hnurKaCOb/iEf+Wk/mRVoXYP1XJkX2q9HzRs1nLCgFAKAUAoBQCgFAYd1aXK3LzQLEwkjRCJHZSChc/RU+d/pWmM6bpqM75m9G33IyjNTco2O+Lf/AFVt72T+nXlqGt7l9i9XUv32M+xsb6Oe4m0Wx8IKEjivtoTR9XVZzoShGN3mv3Lvd9ZOMKsZSlZZ9uy2o0OLf/VW3vZP6dStQ1vcvsperqX77FDoyzv4XnbRbHjy8T519uwq4+b/AHf9arUnQmoq7zK2ha/U4hGrFt2Wd/vcX+Lf/VW3vZP6dStQ1vcvs7vV1L99ih0PZX8AkAS2PElkl+dfbiNqx833VWrOhUad3mSWhd3uTpxqwTzLS3v9i/xb/wCqtveyf06lahre5fZS9XUt/wDhndBdH31tGyBLZtUjyZMr/Tctj5vuzVa1ShUle70JaF3e5xTjVgrWX77Gjxb/AOqtveyf06lahre5fZ3erqX77FDoSyv7eIRBLZsM7Z4r/Tdnx833asfdVa06FSWNd93cu5W1k6casI2sv1+heaS/Ixwrb3sn9OpWoa3uX2UvV1Lf/hS6DtL+3t44Qls3CULnivvjv+bqladCpNzu8+xfZxSjVhBRss37qLF4t/JG6cO2GtSueK/eCPq65hkIyTu9y+zqWVaast/+EfRcN/DDFEI7Y8KNUzxX30qFz836K9qSoTm5Xed30L7PKaqxio2Wb91DpSC/mhkiMdsBKjJnivtqBGfm6U5UITUrvNsX2JqrKLjZZ/3Ud2Ed/FFHGI7YiNFTPFffSAM/N+ivJuhKTld59i+z2KqxSVl++xF0vb388EsJjthxUZM8V9tQIz83XVKVCE1K7zbF9nNRVZRcbLP+6ixAb9VVeHbdkAfOydwx9XXDyDd7vcvs6WVS0Lf/AIU+n7G/ubeSApbKJABkSvthgfq/RVKE6FKop3ebYvs4qwq1IONln2/4aHFv/qrb3sn9OpWoa3uX2UvV1Lf/AIUOmbO/uIwhS2GmRJM8V/oOGx8334xVaU6FOV7vQ1oXerazipGrNWsu7h7F/i3/ANVbe9k/p1K1DW9y+zu9XUv32M3pzo6+uVjUpbLwpUl2lffQc4+b76tRqUKbbu86a0Lv9ydSFWaSsszT3expcW/+qtveyf06jahre5fZS9XUt/8Ahn9L2V9PwcpbDgzJN86++nO3zfpqtKdCGNnedW0L7J1I1ZWzLM76f8NDi3/1Vt72T+nUrUNb3L7KXq6l++xQ6Qs7+WSCTRbDwdy+OK++UZMfN/vZ+6qwnQjGUbvOtS131nE41ZOLss37qL/Fv/qrb3sn9OpWoa3uX2d3q6l++xn3VlfvcQT6LYcASDHFffiBR9X3af8AWqxnQVOULvPbuXd7k5RqualZZr9+v2NDi3/1Vt72T+nUrUNb3L7KXq6l++xzZWly1yJp1iULE0YEbs2SzI2e0ox4v+tJzpqniQvpvnEYzc8aVtBt1nLCgFAKAUAoBQCgFARR3CszIGBaPAYeTIyM/dvXri0k33niabsS14eigFAKAUAoBQEUFwr50MDpYocdzKcMPtBr1xcdJ4mnoJa8PRQCgFAKAUBHcTrGrO5CqgLMT3AczXsYuTsjxtJXZ2pyMjvrw9PtAKAUAoBQCgIri4WManYKCQuT5WICj7yQK6jFydkeNpaSWuT0UAoBQCgFAKAie4VWVCwDPkqPLpxq9mRXqi2m9R5dXsS14eigFAKAUAoBQCgFAYNhOqXN6zsFUNFuTj/0lrTOLlTppbeZCLSnJvZyNtZlIzkb1nsy10VLnpWKOWKFmw84Yx7bHRp1DVyB7Qx5d68PSmOssJCFFkcyY0hV33j4o5kfQoBH1mhYrgSFXMYD6DpBlxwlPeCSwHLbO+KAnk6bjEcUiq7i4IEYVdzlGfkSMdlTQF6GcMoYgrqGcNgEfaM0sDmW7jUgM6jUcDJ5nyZ8vorpQk9CPHJLSY/V+6RBMGYAvdTBQTuTrPId9Xrxbasv6rkRpSSvfWzc4g8o9tZ7Mvcz5OnoVkliLHXAEZxg+K5wpB5NvjOOWRnmK8BA/WaEMVxIQoBdgmQoMkkQJ7/GjfkDyzQH1eskOWBWRQNeCU2bhuEkwR5GI54z3UBZvOlRHJwxHI7aQ50KDhSSBkkjvB9lAXi48o9te2YuY3Wq6TwW5TUNfAchc7kaTuPL91XwaLykXbNdEa0liSWw0Le6TsprGvQDpzuBjmR3ffUpRlndsxRSWgsiQeUe2ubM6uY460W3DaUMSqPJG3ZOQ8Su7gj+FCR5cjy14BN1mhQvqEgVC66tHZLRqzuoI7wqsd8cqAnt+nI2YIVdHZwml1wcmN5AdsjBWNt891Adw9Kh5WiWOQ6G0M+kaQwUNzznkR3czQF7iDyj217Zi5hdZrlHhwrAlZ4QwB3B40fMd1acHi1POu58mQrSTjm1rmbEV3GxIV1Ok4ODyPkz5fRWdwktKLKSegi6T6SjgieaQnRGNTaQWOP4RufsFc2PStd9YYIwWLEqq68qMgrwnlyCOfYRj7KAjPWOPYcObWWC8PR2t0ZweeMaUbfPdQFi26aidGdSdKRiU5UjssGI2O+eydqAk6P6QEoLcOSMDBBkAGQfJgn/AMNAWmmUDORtXtmeXRiXU6vd2bIwZSs+4OfopWiMXGlNPZ8kW06kWtpvVmLigFAKAUAoBQCgFAeZHRUNzcXiTxq4DxEZHI8Fdwe41sys6dODg7aeZnycZykpLVyLq9VLIDHgsJ/6S/lU+l1vG9510el4ULvq5E5TSOGkcbxoqADSXeJ1kU/RZWiBHpNRlJyd5O7KxioqyM1upo4cScSOThFfnoBIraYBDumobnxue1cnp9i6mqrxtrjIj4RDGAGQcLGAs2rsIcY0heRI76A6fqxI0MULywSLbsDGHtdQwEdMOplwxwwIIxgrQGn8AwOkazwwSGNdIxCFUDyKhJ0jltnuqkK1Sn+EmjidOE/yVyCXqjYtj+7RAA5wEUZ8mcDcejlVVhddf2ZPo1Lwozuiur1tPxWlhRmS5mCkqPF4ni8t19Hd3YqtTCKlOyjLSlyOIUYTvdd7NYdVrL9kg92v5VHpVbxveU6PS8KIOk+rSzMz8QozOjqVA2ChVeP95XVcEfYeYFZyxSuupivJqLocgDLQhnTE0soaOTV8W+ZeeD4imgC9TQDKQ8Ss/FIZLcK3xsnE+MYPmUA93Z5ZoCxedXZJZFlke2kdV09u01AAMWBUGXKHffc5wOWKA0bvoC1lYvLbxO55syAk4GBuRVo4RVgrRk0icqNOTu4oxesXVi0jt55Ut41dIX04QDB0ncADn6a0UMKqyqRi5O10Rq0KcYOSj3GgOq9pIwle3jZ2UasoCCccyCOfpqXSqsViqTsUyFOWdos23V60jYPHbRI67hljUEH0ECuJYRVkrSk2j2NGnF3UUZV11NVwAJWU6ZlbC7NxRMFJGeacZ8HvB37sRKnFz1MDySuXReIZTqWECT42NkKtLq7aDVnTgbonkoDuDqq8ZV4pIYpFkEmEttMZxFLHnhLIO2RJu2rkijG1AWbPq8yXLTk27F21sfBvjM8NUIE3EyBt5DscemgLDdV7InJtYCTufi1/Kr9KreN7yPR6XhRk9N9X7aCLXFCis80IJCjxTPH2RtgL6O/vzV6OEVKkrSk9D5MlUowhG8V3rmaMXVCxUn+6xHO+CinHlxkbD0cqk8Mrv+zKdGpeFEz9XYBG8cMaQ8TTqKIBnSwYZxjP61KdWdT822UhThD8VYzp+p6sJlWVlSUvpXSDww8MkRVd/FBkZwO7xRtjEzshPUsY52+dauU8EHCJWOSPPA4njkPu2r6CjG1AW7fq48YKRzKIniETqYsnADgaGDgIBr2XScBQKAm6J6urHG8UiWzo4UFY7YRg6e9hrYP3Y5Y3rqMpRd4uzPJRUlZnbdVbL9lhHp4S/lVul1vG95Lo9LwopJ0VDbXVqkEaoCJycDmdMe5Peao6s6lKbm76Pk4ycYTiorWemrGaRQCgFAKAUAoBQCgK1vZKkksgzqmKls8uyoUY+4V3KbcVHUcqKTb1lmuDoUAoBQCgFAKArWNksQcLntu0hz5znJx6M13Obna/crbjmMVHQWa4OhQCgFAKAUBXv7RZo3ibOmRShxzwRg49NdQm4SUl3HMoqSaZMi4AHkGK8budHVeAUAoBQCgFAVukLJZlCPnAZX28qMGX7sgV3Cbg7r9ucyipKzLNcHQoBQCgFAKAUBWnslaWOU51RBgvk7YAbPsFdqbUXHX8HLim09RZrg6FAKAUAoBQCgFAKAp2l/rlmj044BUZzz1IG5d2M4qkqeLGMtZxGV5Nai5UzsUAoBQCgFAKAUAoBQCgFAKAUBV6VvODDJLjVwkZ8ZxnSM4z3V3ThjzUdZzOWLFy1FiJ8gHygGuWrM6R1XgFAKAUAoBQCgFAKAUAoBQCgFAUrm/0TRRac8YOc55aAp5d+c/6VSNO8HLVbicOdpKOsu1M7FAKAUAoBQCgFAKA8lN0x4Nc3R4UkmuSJcqNl+JXdm7hW5UcpThnSzPn3GV1MScs2rka3w76tc+5/Ws+R8y3l8fYx8O+rXPuf1pkfMt4x9jHw76tc+5/WmR8y3jH2MfDvq1z7n9aZHzLeMfYx8O+rXPuf1pkfMt4x9jLsF3rjL6HTGey66Tt6PJU5RxXa50nc8v0b1ouGi4kiKQsMdywETxnhnPGCB2biFBhsjY7DHaBHJ6X5L+7LW2DDGLlmGlo2ZlUJJIuWEgBbSoBGMAk86Ak6t9KTTktJgL2sAW8i8nKj45nKvsO4DNAXJ+mNLFeBcNpOMrFkH0g53FWVK6vjLecOexkfw76tc+5/WmR8y3jH2MfDvq1z7n9aZHzLeMfYx8O+rXPuf1pkfMt4x9jHw76tc+5/WmR8y3jH2Mx+sHWDXFcQ+DzjMDnUUwF7J8bzc9x79600KFpRnjLSv1EK1W8XGz0F+PrDpk4Pg850IDqCZ1elR3r5T9lSeD3jjYyKKrnxbMs/Dvq1z7n9ankfMt53j7GPh31a59z+tMj5lvGPsY+HfVrn3P60yPmW8Y+xj4d9Wufc/rTI+Zbxj7GdxdNaiB4PcDJxkxYA9JOdhR0bL8lvGPsZD1i6SliaFYsZlLAkwvLgKhOyIynn35qJ2VLLp6eQwoI0DXMazK25VIwF44bcEsrsoHLPFXzWoCtL01doO00LE3Jtxot5DgKjuW0CUls6QMAjG53oDfhu2WASOrO2NwkTKTv3RMxYfea6jHGdjxuyK/w76tc+5/WqZHzLec4+xj4d9Wufc/rTI+Zbxj7GPh31a59z+tMj5lvGPsY+HfVrn3P60yPmW8Y+xg9O+r3Puv1r3IeZbzzKbGZVp0t4TdWr8KSPSJ17YwG2TtKfpL6avKlk6c1dPQRVTHnF2tpPWVhNQoBQCgFAKAUAoBQGL0T/i73+KL+StaKvZQ9+ZGH5y9uRtVnLCgFAKAUB8Izse+gKFp0JbxqypEoV14bDnlMEaN/o7nblvQFtrZCUJUZjOU/dOkqcf8AxJH30BWsuiIYmLRppJzyJxucnYnA3oC9QCgFAKAUBlda/wDBXP8AyX/2mr4N20fVEq/Zy9DQtvEX+Ef9qjLSyi0EteHooBQCgFAVL/o6KbTxU1aDldyMEjB3B8lAdxWMalCqKpjQxpgY0odJKgDkOwu37ooCK56JhkGl4wRr4neO3ggtkb5wSPvoCxa26xqEQYUchknmcnc78zQEtAKAUAoBQGL0l/jbT+Gb/bHWin2M/b5Iz7SPubVZywoBQCgFAKAUAoBQHIQAkgDJ5ny+SlwdUAoBQCgFAKAUAoBQCgFAKAUAoD4ygjBGQeYNAfRQCgFAKAUAoBQCgFAKAUAoBQCgFAclBkHAyOR8medLg6oBQCgFAKAUAoBQCgM3o+8Z57mM40xFAu3nRhjv37mqzglCLXffmTjJuUlqNKpFBQCgFAKAUAoBQCgFAKAUAoBQCgFAKAUAoBQCgFAKAUAoBQCgFAKAUBm3t4y3NvGMaZRIW28wKV37uZq0IJ05S1W4k5SamlruaVRKCgFAKAUAoBQCgFAeVm8J4154Lw9euLOvPi8Fc6e7V5M7VtWTxIZS9rPmZnj40sTTm5F6P4QwM+C8u/iZ+/HfU30fbwO1ldh18oeq/iV51Hm4DrdnEfKHqv4lOo83Adbs4j5Q9V/Ep1Hm4DrdnEfKHqv4lOo83Adbs4j5Q9V/Ep1Hm4DrdnEfKHqv4lOo83Adbs4j5Q9V/Ep1Hm4DrdnEfKHqv4lOo83Adbs4j5Q9V/Ep1Hm4DrdnEfKHqv4lOo83Adbs4j5Q9V/Ep1Hm4DrdnEvdHeEdrj8Lu08PV9+dX3VOpk/6X9zuON/ax5rpg3CzyaBKUtyt2unVhw2hGgGD2zhbg6O4vGfJUzshlhlVGWXwg3OhfBjGZCusoC3LsA8Yvq4m2nT3UBBLaXKs8nxgDPdgFWlJJxMIUKFtKxkYZWA5og+lQG51a+cPC43B4S6uLxPnsnxeN2vF8bG3i9+aA0+kPCcjgcHTjfia859GnuxVYZO387+xxLH/AK2Knyh6r+JXfUebgcdbs4j5Q9V/Ep1Hm4DrdnEfKHqv4lOo83Adbs4j5Q9V/Ep1Hm4DrdnEfKHqv4lOo83Adbs4j5Q9V/Ep1Hm4DrdnEfKHqv4lOo83Adbs4j5Q9V/Ep1Hm4DrdnEfKHqv4lOo83Adbs4j5Q9V/Ep1Hm4DrdnEfKHqv4lOo83Adbs4g/CHqn4lP/n83Adbs4mXZ+F+F23hXD5TaNGc40pnV3fZju571aeSyUsnfuvxJxymUjj7T11YTUKAUAoBQCgFAKAUBk9GQsLm7YqQrtHpJGxxEAcHvwdqvUknTgvXmSgmpyfpyNaoFRQCgFAKAUAoBQCgFAKAUAoBQCgFAKAUAoBQCgFAKAUAoBQCgFAKAUBk9IQsbu1YKSqLNqONhkJpye7OD7KvCSVKa9CUk8eL9TWqBUUAoBQCgFAKAUAoBQCgFAKAUAoBQCgFAKAUAoBQCgFAKAUAoBQCgFAKAUAoBQCgFAKAUAoBQCgFAKAUAoBQH/9k="/>
          <p:cNvSpPr>
            <a:spLocks noChangeAspect="1" noChangeArrowheads="1"/>
          </p:cNvSpPr>
          <p:nvPr/>
        </p:nvSpPr>
        <p:spPr bwMode="auto">
          <a:xfrm>
            <a:off x="155575" y="-133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7" name="AutoShape 12" descr="data:image/jpeg;base64,/9j/4AAQSkZJRgABAQAAAQABAAD/2wCEAAkGBxMSEhUTEhMWFRQSGB0WFhgYFh0dIBwXGxgYGxUXIBYZHyggGholGxoYITIhJSksLi4uFx8zODMsNyktLisBCgoKDg0OGxAQGjIlICY0NDQsMTc3NSwsLCwsLjQsLywvLCwxLCwsLC8sNCwsNCwsLCwsNCwsLCwvLCwsLCwsLP/AABEIAJ0BQQMBEQACEQEDEQH/xAAbAAEAAwEBAQEAAAAAAAAAAAAAAwQFAgYBB//EAEkQAAIBAwICBAgLBQYFBQAAAAECAwAEERIhEzEFBiJBFDJRUmFkkZMVIyUzQlNxgaPR4VRicrPTFiQ0dKGyNXODsfBDRIKSw//EABgBAQEBAQEAAAAAAAAAAAAAAAADBAIB/8QANBEAAgECAAoKAgMBAQEAAAAAAAECAxEEEhMhMVFhkaGxFCMzQVJicYHB0TLwIkLhcjQk/9oADAMBAAIRAxEAPwD9o6Qvo4I2lmcJGmNTNyGSAMn7SKA+x30bSvCHBkjVWde8K2dBP26T7KAlllCgsxAA5k0BVv8ApWGEgSuFJGeR2XvZiBhV/eOBQFtHBGR5SOWORwefpFARXd2kSlnOFAJJwTsOfL/w0BJDKHUMM4PlBH+h3FAd0BUuekYo04jP2NWjIBbtatOnCgknVtQC36TikClXBDnC8xlgWBXf6QKNleY0nNAW6AUAoBQCgFAKAUAoBQCgFAKAUAoBQCgFAKA5kcKCScADJPoHOgPkUgZQynKsAQfKDuDQHdAQtdIA5LqBF45J8Xs6t/J2SD9lAQ2XSkUvzbZIOCNLAjYkZBAIBAOCdj3UBcoCrD0hGzmNSSwAJGltsjIycYBxvg78qAtUBw0gBCkjLZwPLjnQFJemoC5j19tSwxpbcqCXUHGGYAHYZOxoC7DMrDKkEAlcg96kqw+0EEH0igO6Az+nujfCYWhOMOyFgeRVZEZxt5VBH30B5uLqjNu8jRTu2jiK4ISXhmVUD7HYI0R5HtR8qAil6kyEvkwuGgEZ1gnWyrGAp1KzKmYxyYjH0C3aIG31g6ImmYNCyI2goH1OrRk57Y0bSqPq3Gk457mgMS96vS8dAI1fMokEpHza+ETSsFOcjKuoYYGTjGr6IE7dSRwxEBFo0KGXTsXEaqzkY3JKjfnsKAkPVeQFtPAJYS6HcMWj1tMVVQPokSjO45HZtsAVrPqSwB18IlRIYgBtG7+DlWXSiqCGhY6lUHLZ7zQGnL1fYWvAjWNStwZlCu8YKmcyDtxjUrYPd30BVtuqjq0Ltw24UgkCsWbT27hmw7AszDjAhjuSu+O4D11AKAUAoBQCgFAKAUAoBQCgFAKAUAoBQCgFARXcWtHUc2Ur7QRQHlL/AKuXM8UKScEcBTGFEjEHKoBNkx5DrpOAMHtntCgK131OmeWZy0REgYY8XUeLHJGWIjOSoQjt8Qb8sErQGt0R1daGO4U8HVcRopfRkFlhEWHjwAyDSDjO+ojAoChddXZ+G2SCFyVhV3k24cisA8pBw+oApkAAHB3oDjonquWAkeKKIiTXEmPm8XCyZXbs5VfQd+Q3FAdw9TGVTgxam069j2wsSpoYgZKsQwPoc0B8k6qTGSJwLeMRYwqDxRqcsikpqxh+YKjmNODsBc6L6rCCWJ1SLEXowVJhRJGXbxmZFzyyOZzQFe56ryu8pyihjMytxZGzxo5FCmEjhpguCWXJ7J840BudAdG+DxumEAaaWQaBjaSRnGRjxgGx91AadAKAUAoCj06zC3mKZDCNsFeY2OSP3scvTQHjb7ou4LTpGshhuJRPkHYCFUCKuDnDkRYA2Ijkz6QOr3o2XNyEhcmRZtTMhLdp8oNavpuFI8VMZVcDIIIIF3oW3eNlwpUPc5QCMxjh+D4kAhLEompc+lsHvGQPY0AoBQCgFAKAUAoBQCgFAKAUAoBQCgFAfnlz0fcCSdooiZC9wc8HGVZJOFmVmKzLq0AR6e8H6O4Hr+rscixMspdmE0274zpMzlMEAZXSVxQGpQCgFAKAUAoBQHmOlXcXGrS7cOSJtKAseDolBbSOfxhbOPIvkFAVry3droTJDIxdoyNaEaU0qHKyhgYsdomJwdRB87YDM6FspYYSdDI3BhUfFGL+8q66QQWPFYscF9hgd+dgP0OgFAKAUAoBQCgFAKAAUBk2UhN5cqScCOEgZ2BPGyQO7OB7BVppZKL2v4Jxf837fJrYqJQUAoBQCgFAKAUAoBQCgFAKAUAoBQCgFAZfWWdkgLIxU8SIZHkaaNWH3gkffVqEVKdnqfJk6jajm2czUqJQUAoBQCgFAKAUAxQGVdTsL2BAx0NBOzL3Fle2Cn7QGb/7GrRisjJ991yZw3/NL1+DVxUTsUAoBQCgFAKAUAoBQHDSKOZA++vbM8ujHsejRHdTXBmDLKqqi5HZwWL794JOR5MkcsVedTGpRhbQSjC03K5r8dPOX2ioYr1FbocdfOHtFMV6hdATp5y+0UxXqF0OOvnD2imK9QugJ085faKYr1C6HHXzh7RTFeoXQ46+cvtFMV6hdDjr5w9opivULoCdPOX2imK9Quhx184e0UxXqF0BOvnL7RTFeoXQ46+cvtFMV6hdATr5y+0UxXqF0OOvnL7RTFeoXQ46+cvtFMV6hdAzr5y+0UxXqF0OOvnL7RTFeoXQM6ecvtFMV6hdGT1ntWnh0Qyojh0YFjkYV1Y5Hfyz9oq+DyUJ3ks2fkSqpyjaLzmnE6KoXWDpAGS2ScbbnvNRabd7FE0lpO+OvnD2ivMV6j26HHXzl9opivULocdfOHtFMV6hdAzp5y+0UxXqF0OOvnD2imK9Quhx085faKYr1C6HHXzh7RTFeoXQ46ecvtFMV6hdGNeWLPewziUCOOORWXVvqZoiAPQdAz/D6a0RmlRlC2dtfP2ScW5qV8xtLIDyIP2Gs9mVujuvD0UAoBQCgFAKAUAoDzknR0M1/MJokk0wxY1KDjLTZxmtaqThQjiu2d/BncIyqvGV8y+S7/Zqz/Zofdr+VT6TW8T3neQp+FGF0N0FbNe3yNbxFUaHSCgwMwgnAxtk71pq16qo02pPPfmQp0oOpNWXdyNwdW7Ll4NDkc+wv5Vm6TW8T3l8hT8KMXq70DatLeBreIhLjSuUGw4URwNthkn21or16qjC0no+WRpUYOUsy0/CNv8As1Z/s0Pu1/Ks/Sa3ie8tkKfhRidVOgbV0n128TabqdRlAcKJCFHLkBWnCa9VONpP8VyIUKMGndLS+Ztjq1Z/s0Pu1/Ks3Sa3ie8vkKfhR5/qT0HbSQOZIImIuJlBKA7CVsDlyFasLr1IzSUnoXIjQpQcXdd7PQDq1Z/s0Pu1/KsvSa3ie8tkKfhRidTegbWS1DPbxM3EmGSgOwmkAHLuAA+6tOF16sallJ6FyRHB6MHDOlpfM2W6uWWCRbQ9/JF/Ksywmt4nvLZCn4UZHUzoG1ksbd3t4mZowSSgJJ8pOK0YXhFWNaSUnpI4PRpulFtIvdKdXrMQSstvDkRuQQi8wpwc4qVLCarmljPSUnRp4r/iiHq31ftGtLZmt4izQRsxKDJJjUkk455rrCMIqqrJKT0vmcUaNN04txWhcj51l6v2iWlwyW8QZYnIIRdjpOCDivcHwiq6sU5PSj2tRpqnJqK0EvQfV60a2gZraIlokJJRdyUBJ5VzWwiqqkkpPSz2nRpuCbitBX61dAWqWVy6W8QZYXKkIMghTgg4rvBsIqutFOT0o5r0aapyaitBes+rtnwkJtofEBJKL5Bk8qlPCa2M/wCTKRo07L+KMnrx0Fax2M7x28SsAuGCDI7a8jir4HXqyrxTkyOE0oKlJpI3T1as/wBmh92v5Vm6TW8T3l8hT8KMTrd0DapChS3iUmeEZCAbGZARy5EHFaMFr1ZTd5PQ+RGvRgo5ktK5m03VuyHO2hH/AE1/Ks/Sa3ie8tkKfhR5/rp0JbRx25SCJS11CpwgGVLbjlyNasEr1JSleT/FmfCKUElZd6PQnq1Z/s0Pu1/KsvSa3ie80ZCn4UYfWroK1TwTRbxLru4lbCDdSHyp25VpwavVePeT/FkK1KCxbJaUbbdW7Ic7aEZ28RefsrN0mt4nvL5Cn4UYvTvQNqtxZKtvEA8zBgEG44MhAO24yAfurRRr1XTqNyej5RGrRgpwzLT8G3/Zqz/Zofdr+VZ+k1vE95bIU/CjE6T6BtRfWaC3iCuk5YaBg4EenIxvjJ9taadeq6E3jPu+SE6UMrFWXf8ABt/2as/2aH3a/lWbpNbxPeXyFPwopW/R8UN+ghjSMNbyEhVAyeJFjOKpKpOdB4zvnXJnChGNVYqtm+j0dZDQKAUAoBQCgFAKAUBjWv8Aj5/+RD/vmrRLsI+r+CMe1fovklsLEpc3EmDplWPBLE5ZeJqxknAAK7bCs5Yo9Bf4/pD+KD+QK11uwpe/MzUu1qe3I56G6OkS5Z2j044+uXs/G8SZXgGx1NojBXtAaeQyDWQ0knVj56+/zP8A+MVasI/Cn/z8shR/Kfr8IudBWJhEy4IDTM65YsSpC76iSTvnnWUuUupwylz/AJu4/mGtWF/lH/mPIz4Pol6vmXerdiYITGQRiWYjLajpaeRkJYkkkqQdznfespoM3qAP7tJ/mJ/5rVsw7tF6LkZ8G/F+rNLq5YmCExkEYlmZcsWOlppGQliSSSpByTnfesZoMzqnGzdHsqHSzNcBT5GM0oB9tasM7X2XJEMG7P3fNlnq3ZmNJfieAracR9nmsYV3whIGSPtOnPfWZaS7KXV+3eToeNI/He3Krvjcg4Ge7PLNaMM7efqQwbso+hYtrYpa3fxXBR+I0cXZGheEoI0oSq5dXbAP0vKTUqXaR9UUqfiz7Y2nG6KijwTrtUAAYrk8JcDKkHGcbZwRsdq6wntp+r5nNDso+i5E3T6FejpgeYt2B+0R717g3bR9UK/Zy9D5b2nG6NSPBOu2UABipJ4YwNSkHGcd+/I7VzX7WXq+Z1S/Behz1iQr0ZMp2K2zA/aI967wXt4eqOMI7KXoyXpK2aS1jATiAcJmj27aKyll7RAOw5HnjFRn+TKx0IxusVu0fQ8qsukgZCbdlTNlE227KlVwNttq04D/AOiP73EML7GRv9Y7EzQhQCWWSNwAxHiyKTnBAYAZODkbDvArIaCp11+YT/MQfzkrVgn5v0fJkMI/Feq5nfWmzMix/E8dFLao+zuWjZUbtkDYny7as91ZS5m9bomW2slc6nW5twx8rA4Jz9tbMC/KX/LM2FfjH1RtdP2JlERUEtHPE+zEDAkUuSM4bC5559FYzSUuuH/s/wDORf8AZ61YL/f/AJZnr/09Uc9buj3lxpi4o4Usajs9iZ9HCmyxGnTpcahlhq2FZTQd9YB/eOj/APnN/IkrVQ7Op6fKIVfzh6/DLl/Ylrm3lAJ4ZcMdRwFKMB2c4zqxvjNZS5T6W/4hY/wXH+2KtVL/AM9T1j8mefbQ9H8FuawPhsU4BwIZY2Oo4BLwlAFJwM6X3A7hnurKaCOb/iEf+Wk/mRVoXYP1XJkX2q9HzRs1nLCgFAKAUAoBQCgFAYd1aXK3LzQLEwkjRCJHZSChc/RU+d/pWmM6bpqM75m9G33IyjNTco2O+Lf/AFVt72T+nXlqGt7l9i9XUv32M+xsb6Oe4m0Wx8IKEjivtoTR9XVZzoShGN3mv3Lvd9ZOMKsZSlZZ9uy2o0OLf/VW3vZP6dStQ1vcvsperqX77FDoyzv4XnbRbHjy8T519uwq4+b/AHf9arUnQmoq7zK2ha/U4hGrFt2Wd/vcX+Lf/VW3vZP6dStQ1vcvs7vV1L99ih0PZX8AkAS2PElkl+dfbiNqx833VWrOhUad3mSWhd3uTpxqwTzLS3v9i/xb/wCqtveyf06lahre5fZS9XUt/wDhndBdH31tGyBLZtUjyZMr/Tctj5vuzVa1ShUle70JaF3e5xTjVgrWX77Gjxb/AOqtveyf06lahre5fZ3erqX77FDoSyv7eIRBLZsM7Z4r/Tdnx833asfdVa06FSWNd93cu5W1k6casI2sv1+heaS/Ixwrb3sn9OpWoa3uX2UvV1Lf/hS6DtL+3t44Qls3CULnivvjv+bqladCpNzu8+xfZxSjVhBRss37qLF4t/JG6cO2GtSueK/eCPq65hkIyTu9y+zqWVaast/+EfRcN/DDFEI7Y8KNUzxX30qFz836K9qSoTm5Xed30L7PKaqxio2Wb91DpSC/mhkiMdsBKjJnivtqBGfm6U5UITUrvNsX2JqrKLjZZ/3Ud2Ed/FFHGI7YiNFTPFffSAM/N+ivJuhKTld59i+z2KqxSVl++xF0vb388EsJjthxUZM8V9tQIz83XVKVCE1K7zbF9nNRVZRcbLP+6ixAb9VVeHbdkAfOydwx9XXDyDd7vcvs6WVS0Lf/AIU+n7G/ubeSApbKJABkSvthgfq/RVKE6FKop3ebYvs4qwq1IONln2/4aHFv/qrb3sn9OpWoa3uX2UvV1Lf/AIUOmbO/uIwhS2GmRJM8V/oOGx8334xVaU6FOV7vQ1oXerazipGrNWsu7h7F/i3/ANVbe9k/p1K1DW9y+zu9XUv32M3pzo6+uVjUpbLwpUl2lffQc4+b76tRqUKbbu86a0Lv9ydSFWaSsszT3expcW/+qtveyf06jahre5fZS9XUt/8Ahn9L2V9PwcpbDgzJN86++nO3zfpqtKdCGNnedW0L7J1I1ZWzLM76f8NDi3/1Vt72T+nUrUNb3L7KXq6l++xQ6Qs7+WSCTRbDwdy+OK++UZMfN/vZ+6qwnQjGUbvOtS131nE41ZOLss37qL/Fv/qrb3sn9OpWoa3uX2d3q6l++xn3VlfvcQT6LYcASDHFffiBR9X3af8AWqxnQVOULvPbuXd7k5RqualZZr9+v2NDi3/1Vt72T+nUrUNb3L7KXq6l++xzZWly1yJp1iULE0YEbs2SzI2e0ox4v+tJzpqniQvpvnEYzc8aVtBt1nLCgFAKAUAoBQCgFARR3CszIGBaPAYeTIyM/dvXri0k33niabsS14eigFAKAUAoBQEUFwr50MDpYocdzKcMPtBr1xcdJ4mnoJa8PRQCgFAKAUBHcTrGrO5CqgLMT3AczXsYuTsjxtJXZ2pyMjvrw9PtAKAUAoBQCgIri4WManYKCQuT5WICj7yQK6jFydkeNpaSWuT0UAoBQCgFAKAie4VWVCwDPkqPLpxq9mRXqi2m9R5dXsS14eigFAKAUAoBQCgFAYNhOqXN6zsFUNFuTj/0lrTOLlTppbeZCLSnJvZyNtZlIzkb1nsy10VLnpWKOWKFmw84Yx7bHRp1DVyB7Qx5d68PSmOssJCFFkcyY0hV33j4o5kfQoBH1mhYrgSFXMYD6DpBlxwlPeCSwHLbO+KAnk6bjEcUiq7i4IEYVdzlGfkSMdlTQF6GcMoYgrqGcNgEfaM0sDmW7jUgM6jUcDJ5nyZ8vorpQk9CPHJLSY/V+6RBMGYAvdTBQTuTrPId9Xrxbasv6rkRpSSvfWzc4g8o9tZ7Mvcz5OnoVkliLHXAEZxg+K5wpB5NvjOOWRnmK8BA/WaEMVxIQoBdgmQoMkkQJ7/GjfkDyzQH1eskOWBWRQNeCU2bhuEkwR5GI54z3UBZvOlRHJwxHI7aQ50KDhSSBkkjvB9lAXi48o9te2YuY3Wq6TwW5TUNfAchc7kaTuPL91XwaLykXbNdEa0liSWw0Le6TsprGvQDpzuBjmR3ffUpRlndsxRSWgsiQeUe2ubM6uY460W3DaUMSqPJG3ZOQ8Su7gj+FCR5cjy14BN1mhQvqEgVC66tHZLRqzuoI7wqsd8cqAnt+nI2YIVdHZwml1wcmN5AdsjBWNt891Adw9Kh5WiWOQ6G0M+kaQwUNzznkR3czQF7iDyj217Zi5hdZrlHhwrAlZ4QwB3B40fMd1acHi1POu58mQrSTjm1rmbEV3GxIV1Ok4ODyPkz5fRWdwktKLKSegi6T6SjgieaQnRGNTaQWOP4RufsFc2PStd9YYIwWLEqq68qMgrwnlyCOfYRj7KAjPWOPYcObWWC8PR2t0ZweeMaUbfPdQFi26aidGdSdKRiU5UjssGI2O+eydqAk6P6QEoLcOSMDBBkAGQfJgn/AMNAWmmUDORtXtmeXRiXU6vd2bIwZSs+4OfopWiMXGlNPZ8kW06kWtpvVmLigFAKAUAoBQCgFAeZHRUNzcXiTxq4DxEZHI8Fdwe41sys6dODg7aeZnycZykpLVyLq9VLIDHgsJ/6S/lU+l1vG9510el4ULvq5E5TSOGkcbxoqADSXeJ1kU/RZWiBHpNRlJyd5O7KxioqyM1upo4cScSOThFfnoBIraYBDumobnxue1cnp9i6mqrxtrjIj4RDGAGQcLGAs2rsIcY0heRI76A6fqxI0MULywSLbsDGHtdQwEdMOplwxwwIIxgrQGn8AwOkazwwSGNdIxCFUDyKhJ0jltnuqkK1Sn+EmjidOE/yVyCXqjYtj+7RAA5wEUZ8mcDcejlVVhddf2ZPo1Lwozuiur1tPxWlhRmS5mCkqPF4ni8t19Hd3YqtTCKlOyjLSlyOIUYTvdd7NYdVrL9kg92v5VHpVbxveU6PS8KIOk+rSzMz8QozOjqVA2ChVeP95XVcEfYeYFZyxSuupivJqLocgDLQhnTE0soaOTV8W+ZeeD4imgC9TQDKQ8Ss/FIZLcK3xsnE+MYPmUA93Z5ZoCxedXZJZFlke2kdV09u01AAMWBUGXKHffc5wOWKA0bvoC1lYvLbxO55syAk4GBuRVo4RVgrRk0icqNOTu4oxesXVi0jt55Ut41dIX04QDB0ncADn6a0UMKqyqRi5O10Rq0KcYOSj3GgOq9pIwle3jZ2UasoCCccyCOfpqXSqsViqTsUyFOWdos23V60jYPHbRI67hljUEH0ECuJYRVkrSk2j2NGnF3UUZV11NVwAJWU6ZlbC7NxRMFJGeacZ8HvB37sRKnFz1MDySuXReIZTqWECT42NkKtLq7aDVnTgbonkoDuDqq8ZV4pIYpFkEmEttMZxFLHnhLIO2RJu2rkijG1AWbPq8yXLTk27F21sfBvjM8NUIE3EyBt5DscemgLDdV7InJtYCTufi1/Kr9KreN7yPR6XhRk9N9X7aCLXFCis80IJCjxTPH2RtgL6O/vzV6OEVKkrSk9D5MlUowhG8V3rmaMXVCxUn+6xHO+CinHlxkbD0cqk8Mrv+zKdGpeFEz9XYBG8cMaQ8TTqKIBnSwYZxjP61KdWdT822UhThD8VYzp+p6sJlWVlSUvpXSDww8MkRVd/FBkZwO7xRtjEzshPUsY52+dauU8EHCJWOSPPA4njkPu2r6CjG1AW7fq48YKRzKIniETqYsnADgaGDgIBr2XScBQKAm6J6urHG8UiWzo4UFY7YRg6e9hrYP3Y5Y3rqMpRd4uzPJRUlZnbdVbL9lhHp4S/lVul1vG95Lo9LwopJ0VDbXVqkEaoCJycDmdMe5Peao6s6lKbm76Pk4ycYTiorWemrGaRQCgFAKAUAoBQCgK1vZKkksgzqmKls8uyoUY+4V3KbcVHUcqKTb1lmuDoUAoBQCgFAKArWNksQcLntu0hz5znJx6M13Obna/crbjmMVHQWa4OhQCgFAKAUBXv7RZo3ibOmRShxzwRg49NdQm4SUl3HMoqSaZMi4AHkGK8budHVeAUAoBQCgFAVukLJZlCPnAZX28qMGX7sgV3Cbg7r9ucyipKzLNcHQoBQCgFAKAUBWnslaWOU51RBgvk7YAbPsFdqbUXHX8HLim09RZrg6FAKAUAoBQCgFAKAp2l/rlmj044BUZzz1IG5d2M4qkqeLGMtZxGV5Nai5UzsUAoBQCgFAKAUAoBQCgFAKAUBV6VvODDJLjVwkZ8ZxnSM4z3V3ThjzUdZzOWLFy1FiJ8gHygGuWrM6R1XgFAKAUAoBQCgFAKAUAoBQCgFAUrm/0TRRac8YOc55aAp5d+c/6VSNO8HLVbicOdpKOsu1M7FAKAUAoBQCgFAKA8lN0x4Nc3R4UkmuSJcqNl+JXdm7hW5UcpThnSzPn3GV1MScs2rka3w76tc+5/Ws+R8y3l8fYx8O+rXPuf1pkfMt4x9jHw76tc+5/WmR8y3jH2MfDvq1z7n9aZHzLeMfYx8O+rXPuf1pkfMt4x9jLsF3rjL6HTGey66Tt6PJU5RxXa50nc8v0b1ouGi4kiKQsMdywETxnhnPGCB2biFBhsjY7DHaBHJ6X5L+7LW2DDGLlmGlo2ZlUJJIuWEgBbSoBGMAk86Ak6t9KTTktJgL2sAW8i8nKj45nKvsO4DNAXJ+mNLFeBcNpOMrFkH0g53FWVK6vjLecOexkfw76tc+5/WmR8y3jH2MfDvq1z7n9aZHzLeMfYx8O+rXPuf1pkfMt4x9jHw76tc+5/WmR8y3jH2Mx+sHWDXFcQ+DzjMDnUUwF7J8bzc9x79600KFpRnjLSv1EK1W8XGz0F+PrDpk4Pg850IDqCZ1elR3r5T9lSeD3jjYyKKrnxbMs/Dvq1z7n9ankfMt53j7GPh31a59z+tMj5lvGPsY+HfVrn3P60yPmW8Y+xj4d9Wufc/rTI+Zbxj7GdxdNaiB4PcDJxkxYA9JOdhR0bL8lvGPsZD1i6SliaFYsZlLAkwvLgKhOyIynn35qJ2VLLp6eQwoI0DXMazK25VIwF44bcEsrsoHLPFXzWoCtL01doO00LE3Jtxot5DgKjuW0CUls6QMAjG53oDfhu2WASOrO2NwkTKTv3RMxYfea6jHGdjxuyK/w76tc+5/WqZHzLec4+xj4d9Wufc/rTI+Zbxj7GPh31a59z+tMj5lvGPsY+HfVrn3P60yPmW8Y+xg9O+r3Puv1r3IeZbzzKbGZVp0t4TdWr8KSPSJ17YwG2TtKfpL6avKlk6c1dPQRVTHnF2tpPWVhNQoBQCgFAKAUAoBQGL0T/i73+KL+StaKvZQ9+ZGH5y9uRtVnLCgFAKAUB8Izse+gKFp0JbxqypEoV14bDnlMEaN/o7nblvQFtrZCUJUZjOU/dOkqcf8AxJH30BWsuiIYmLRppJzyJxucnYnA3oC9QCgFAKAUBlda/wDBXP8AyX/2mr4N20fVEq/Zy9DQtvEX+Ef9qjLSyi0EteHooBQCgFAVL/o6KbTxU1aDldyMEjB3B8lAdxWMalCqKpjQxpgY0odJKgDkOwu37ooCK56JhkGl4wRr4neO3ggtkb5wSPvoCxa26xqEQYUchknmcnc78zQEtAKAUAoBQGL0l/jbT+Gb/bHWin2M/b5Iz7SPubVZywoBQCgFAKAUAoBQHIQAkgDJ5ny+SlwdUAoBQCgFAKAUAoBQCgFAKAUAoD4ygjBGQeYNAfRQCgFAKAUAoBQCgFAKAUAoBQCgFAclBkHAyOR8medLg6oBQCgFAKAUAoBQCgM3o+8Z57mM40xFAu3nRhjv37mqzglCLXffmTjJuUlqNKpFBQCgFAKAUAoBQCgFAKAUAoBQCgFAKAUAoBQCgFAKAUAoBQCgFAKAUBm3t4y3NvGMaZRIW28wKV37uZq0IJ05S1W4k5SamlruaVRKCgFAKAUAoBQCgFAeVm8J4154Lw9euLOvPi8Fc6e7V5M7VtWTxIZS9rPmZnj40sTTm5F6P4QwM+C8u/iZ+/HfU30fbwO1ldh18oeq/iV51Hm4DrdnEfKHqv4lOo83Adbs4j5Q9V/Ep1Hm4DrdnEfKHqv4lOo83Adbs4j5Q9V/Ep1Hm4DrdnEfKHqv4lOo83Adbs4j5Q9V/Ep1Hm4DrdnEfKHqv4lOo83Adbs4j5Q9V/Ep1Hm4DrdnEfKHqv4lOo83Adbs4j5Q9V/Ep1Hm4DrdnEvdHeEdrj8Lu08PV9+dX3VOpk/6X9zuON/ax5rpg3CzyaBKUtyt2unVhw2hGgGD2zhbg6O4vGfJUzshlhlVGWXwg3OhfBjGZCusoC3LsA8Yvq4m2nT3UBBLaXKs8nxgDPdgFWlJJxMIUKFtKxkYZWA5og+lQG51a+cPC43B4S6uLxPnsnxeN2vF8bG3i9+aA0+kPCcjgcHTjfia859GnuxVYZO387+xxLH/AK2Knyh6r+JXfUebgcdbs4j5Q9V/Ep1Hm4DrdnEfKHqv4lOo83Adbs4j5Q9V/Ep1Hm4DrdnEfKHqv4lOo83Adbs4j5Q9V/Ep1Hm4DrdnEfKHqv4lOo83Adbs4j5Q9V/Ep1Hm4DrdnEfKHqv4lOo83Adbs4j5Q9V/Ep1Hm4DrdnEfKHqv4lOo83Adbs4g/CHqn4lP/n83Adbs4mXZ+F+F23hXD5TaNGc40pnV3fZju571aeSyUsnfuvxJxymUjj7T11YTUKAUAoBQCgFAKAUBk9GQsLm7YqQrtHpJGxxEAcHvwdqvUknTgvXmSgmpyfpyNaoFRQCgFAKAUAoBQCgFAKAUAoBQCgFAKAUAoBQCgFAKAUAoBQCgFAKAUBk9IQsbu1YKSqLNqONhkJpye7OD7KvCSVKa9CUk8eL9TWqBUUAoBQCgFAKAUAoBQCgFAKAUAoBQCgFAKAUAoBQCgFAKAUAoBQCgFAKAUAoBQCgFAKAUAoBQCgFAKAUAoBQH/9k="/>
          <p:cNvSpPr>
            <a:spLocks noChangeAspect="1" noChangeArrowheads="1"/>
          </p:cNvSpPr>
          <p:nvPr/>
        </p:nvSpPr>
        <p:spPr bwMode="auto">
          <a:xfrm>
            <a:off x="155575" y="-133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8" name="AutoShape 14" descr="data:image/jpeg;base64,/9j/4AAQSkZJRgABAQAAAQABAAD/2wCEAAkGBxMSEhUTEhMWFRQSGB0WFhgYFh0dIBwXGxgYGxUXIBYZHyggGholGxoYITIhJSksLi4uFx8zODMsNyktLisBCgoKDg0OGxAQGjIlICY0NDQsMTc3NSwsLCwsLjQsLywvLCwxLCwsLC8sNCwsNCwsLCwsNCwsLCwvLCwsLCwsLP/AABEIAJ0BQQMBEQACEQEDEQH/xAAbAAEAAwEBAQEAAAAAAAAAAAAAAwQFAgYBB//EAEkQAAIBAwICBAgLBQYFBQAAAAECAwAEERIhEzEFBiJBFDJRUmFkkZMVIyUzQlNxgaPR4VRicrPTFiQ0dKGyNXODsfBDRIKSw//EABgBAQEBAQEAAAAAAAAAAAAAAAADBAIB/8QANBEAAgECAAoKAgMBAQEAAAAAAAECAxEEEhMhMVFhkaGxFCMzQVJicYHB0TLwIkLhcjQk/9oADAMBAAIRAxEAPwD9o6Qvo4I2lmcJGmNTNyGSAMn7SKA+x30bSvCHBkjVWde8K2dBP26T7KAlllCgsxAA5k0BVv8ApWGEgSuFJGeR2XvZiBhV/eOBQFtHBGR5SOWORwefpFARXd2kSlnOFAJJwTsOfL/w0BJDKHUMM4PlBH+h3FAd0BUuekYo04jP2NWjIBbtatOnCgknVtQC36TikClXBDnC8xlgWBXf6QKNleY0nNAW6AUAoBQCgFAKAUAoBQCgFAKAUAoBQCgFAKA5kcKCScADJPoHOgPkUgZQynKsAQfKDuDQHdAQtdIA5LqBF45J8Xs6t/J2SD9lAQ2XSkUvzbZIOCNLAjYkZBAIBAOCdj3UBcoCrD0hGzmNSSwAJGltsjIycYBxvg78qAtUBw0gBCkjLZwPLjnQFJemoC5j19tSwxpbcqCXUHGGYAHYZOxoC7DMrDKkEAlcg96kqw+0EEH0igO6Az+nujfCYWhOMOyFgeRVZEZxt5VBH30B5uLqjNu8jRTu2jiK4ISXhmVUD7HYI0R5HtR8qAil6kyEvkwuGgEZ1gnWyrGAp1KzKmYxyYjH0C3aIG31g6ImmYNCyI2goH1OrRk57Y0bSqPq3Gk457mgMS96vS8dAI1fMokEpHza+ETSsFOcjKuoYYGTjGr6IE7dSRwxEBFo0KGXTsXEaqzkY3JKjfnsKAkPVeQFtPAJYS6HcMWj1tMVVQPokSjO45HZtsAVrPqSwB18IlRIYgBtG7+DlWXSiqCGhY6lUHLZ7zQGnL1fYWvAjWNStwZlCu8YKmcyDtxjUrYPd30BVtuqjq0Ltw24UgkCsWbT27hmw7AszDjAhjuSu+O4D11AKAUAoBQCgFAKAUAoBQCgFAKAUAoBQCgFARXcWtHUc2Ur7QRQHlL/AKuXM8UKScEcBTGFEjEHKoBNkx5DrpOAMHtntCgK131OmeWZy0REgYY8XUeLHJGWIjOSoQjt8Qb8sErQGt0R1daGO4U8HVcRopfRkFlhEWHjwAyDSDjO+ojAoChddXZ+G2SCFyVhV3k24cisA8pBw+oApkAAHB3oDjonquWAkeKKIiTXEmPm8XCyZXbs5VfQd+Q3FAdw9TGVTgxam069j2wsSpoYgZKsQwPoc0B8k6qTGSJwLeMRYwqDxRqcsikpqxh+YKjmNODsBc6L6rCCWJ1SLEXowVJhRJGXbxmZFzyyOZzQFe56ryu8pyihjMytxZGzxo5FCmEjhpguCWXJ7J840BudAdG+DxumEAaaWQaBjaSRnGRjxgGx91AadAKAUAoCj06zC3mKZDCNsFeY2OSP3scvTQHjb7ou4LTpGshhuJRPkHYCFUCKuDnDkRYA2Ijkz6QOr3o2XNyEhcmRZtTMhLdp8oNavpuFI8VMZVcDIIIIF3oW3eNlwpUPc5QCMxjh+D4kAhLEompc+lsHvGQPY0AoBQCgFAKAUAoBQCgFAKAUAoBQCgFAfnlz0fcCSdooiZC9wc8HGVZJOFmVmKzLq0AR6e8H6O4Hr+rscixMspdmE0274zpMzlMEAZXSVxQGpQCgFAKAUAoBQHmOlXcXGrS7cOSJtKAseDolBbSOfxhbOPIvkFAVry3droTJDIxdoyNaEaU0qHKyhgYsdomJwdRB87YDM6FspYYSdDI3BhUfFGL+8q66QQWPFYscF9hgd+dgP0OgFAKAUAoBQCgFAKAAUBk2UhN5cqScCOEgZ2BPGyQO7OB7BVppZKL2v4Jxf837fJrYqJQUAoBQCgFAKAUAoBQCgFAKAUAoBQCgFAZfWWdkgLIxU8SIZHkaaNWH3gkffVqEVKdnqfJk6jajm2czUqJQUAoBQCgFAKAUAxQGVdTsL2BAx0NBOzL3Fle2Cn7QGb/7GrRisjJ991yZw3/NL1+DVxUTsUAoBQCgFAKAUAoBQHDSKOZA++vbM8ujHsejRHdTXBmDLKqqi5HZwWL794JOR5MkcsVedTGpRhbQSjC03K5r8dPOX2ioYr1FbocdfOHtFMV6hdATp5y+0UxXqF0OOvnD2imK9QugJ085faKYr1C6HHXzh7RTFeoXQ46+cvtFMV6hdDjr5w9opivULoCdPOX2imK9Quhx184e0UxXqF0BOvnL7RTFeoXQ46+cvtFMV6hdATr5y+0UxXqF0OOvnL7RTFeoXQ46+cvtFMV6hdAzr5y+0UxXqF0OOvnL7RTFeoXQM6ecvtFMV6hdGT1ntWnh0Qyojh0YFjkYV1Y5Hfyz9oq+DyUJ3ks2fkSqpyjaLzmnE6KoXWDpAGS2ScbbnvNRabd7FE0lpO+OvnD2ivMV6j26HHXzl9opivULocdfOHtFMV6hdAzp5y+0UxXqF0OOvnD2imK9Quhx085faKYr1C6HHXzh7RTFeoXQ46ecvtFMV6hdGNeWLPewziUCOOORWXVvqZoiAPQdAz/D6a0RmlRlC2dtfP2ScW5qV8xtLIDyIP2Gs9mVujuvD0UAoBQCgFAKAUAoDzknR0M1/MJokk0wxY1KDjLTZxmtaqThQjiu2d/BncIyqvGV8y+S7/Zqz/Zofdr+VT6TW8T3neQp+FGF0N0FbNe3yNbxFUaHSCgwMwgnAxtk71pq16qo02pPPfmQp0oOpNWXdyNwdW7Ll4NDkc+wv5Vm6TW8T3l8hT8KMXq70DatLeBreIhLjSuUGw4URwNthkn21or16qjC0no+WRpUYOUsy0/CNv8As1Z/s0Pu1/Ks/Sa3ie8tkKfhRidVOgbV0n128TabqdRlAcKJCFHLkBWnCa9VONpP8VyIUKMGndLS+Ztjq1Z/s0Pu1/Ks3Sa3ie8vkKfhR5/qT0HbSQOZIImIuJlBKA7CVsDlyFasLr1IzSUnoXIjQpQcXdd7PQDq1Z/s0Pu1/KsvSa3ie8tkKfhRidTegbWS1DPbxM3EmGSgOwmkAHLuAA+6tOF16sallJ6FyRHB6MHDOlpfM2W6uWWCRbQ9/JF/Ksywmt4nvLZCn4UZHUzoG1ksbd3t4mZowSSgJJ8pOK0YXhFWNaSUnpI4PRpulFtIvdKdXrMQSstvDkRuQQi8wpwc4qVLCarmljPSUnRp4r/iiHq31ftGtLZmt4izQRsxKDJJjUkk455rrCMIqqrJKT0vmcUaNN04txWhcj51l6v2iWlwyW8QZYnIIRdjpOCDivcHwiq6sU5PSj2tRpqnJqK0EvQfV60a2gZraIlokJJRdyUBJ5VzWwiqqkkpPSz2nRpuCbitBX61dAWqWVy6W8QZYXKkIMghTgg4rvBsIqutFOT0o5r0aapyaitBes+rtnwkJtofEBJKL5Bk8qlPCa2M/wCTKRo07L+KMnrx0Fax2M7x28SsAuGCDI7a8jir4HXqyrxTkyOE0oKlJpI3T1as/wBmh92v5Vm6TW8T3l8hT8KMTrd0DapChS3iUmeEZCAbGZARy5EHFaMFr1ZTd5PQ+RGvRgo5ktK5m03VuyHO2hH/AE1/Ks/Sa3ie8tkKfhR5/rp0JbRx25SCJS11CpwgGVLbjlyNasEr1JSleT/FmfCKUElZd6PQnq1Z/s0Pu1/KsvSa3ie80ZCn4UYfWroK1TwTRbxLru4lbCDdSHyp25VpwavVePeT/FkK1KCxbJaUbbdW7Ic7aEZ28RefsrN0mt4nvL5Cn4UYvTvQNqtxZKtvEA8zBgEG44MhAO24yAfurRRr1XTqNyej5RGrRgpwzLT8G3/Zqz/Zofdr+VZ+k1vE95bIU/CjE6T6BtRfWaC3iCuk5YaBg4EenIxvjJ9taadeq6E3jPu+SE6UMrFWXf8ABt/2as/2aH3a/lWbpNbxPeXyFPwopW/R8UN+ghjSMNbyEhVAyeJFjOKpKpOdB4zvnXJnChGNVYqtm+j0dZDQKAUAoBQCgFAKAUBjWv8Aj5/+RD/vmrRLsI+r+CMe1fovklsLEpc3EmDplWPBLE5ZeJqxknAAK7bCs5Yo9Bf4/pD+KD+QK11uwpe/MzUu1qe3I56G6OkS5Z2j044+uXs/G8SZXgGx1NojBXtAaeQyDWQ0knVj56+/zP8A+MVasI/Cn/z8shR/Kfr8IudBWJhEy4IDTM65YsSpC76iSTvnnWUuUupwylz/AJu4/mGtWF/lH/mPIz4Pol6vmXerdiYITGQRiWYjLajpaeRkJYkkkqQdznfespoM3qAP7tJ/mJ/5rVsw7tF6LkZ8G/F+rNLq5YmCExkEYlmZcsWOlppGQliSSSpByTnfesZoMzqnGzdHsqHSzNcBT5GM0oB9tasM7X2XJEMG7P3fNlnq3ZmNJfieAracR9nmsYV3whIGSPtOnPfWZaS7KXV+3eToeNI/He3Krvjcg4Ge7PLNaMM7efqQwbso+hYtrYpa3fxXBR+I0cXZGheEoI0oSq5dXbAP0vKTUqXaR9UUqfiz7Y2nG6KijwTrtUAAYrk8JcDKkHGcbZwRsdq6wntp+r5nNDso+i5E3T6FejpgeYt2B+0R717g3bR9UK/Zy9D5b2nG6NSPBOu2UABipJ4YwNSkHGcd+/I7VzX7WXq+Z1S/Behz1iQr0ZMp2K2zA/aI967wXt4eqOMI7KXoyXpK2aS1jATiAcJmj27aKyll7RAOw5HnjFRn+TKx0IxusVu0fQ8qsukgZCbdlTNlE227KlVwNttq04D/AOiP73EML7GRv9Y7EzQhQCWWSNwAxHiyKTnBAYAZODkbDvArIaCp11+YT/MQfzkrVgn5v0fJkMI/Feq5nfWmzMix/E8dFLao+zuWjZUbtkDYny7as91ZS5m9bomW2slc6nW5twx8rA4Jz9tbMC/KX/LM2FfjH1RtdP2JlERUEtHPE+zEDAkUuSM4bC5559FYzSUuuH/s/wDORf8AZ61YL/f/AJZnr/09Uc9buj3lxpi4o4Usajs9iZ9HCmyxGnTpcahlhq2FZTQd9YB/eOj/APnN/IkrVQ7Op6fKIVfzh6/DLl/Ylrm3lAJ4ZcMdRwFKMB2c4zqxvjNZS5T6W/4hY/wXH+2KtVL/AM9T1j8mefbQ9H8FuawPhsU4BwIZY2Oo4BLwlAFJwM6X3A7hnurKaCOb/iEf+Wk/mRVoXYP1XJkX2q9HzRs1nLCgFAKAUAoBQCgFAYd1aXK3LzQLEwkjRCJHZSChc/RU+d/pWmM6bpqM75m9G33IyjNTco2O+Lf/AFVt72T+nXlqGt7l9i9XUv32M+xsb6Oe4m0Wx8IKEjivtoTR9XVZzoShGN3mv3Lvd9ZOMKsZSlZZ9uy2o0OLf/VW3vZP6dStQ1vcvsperqX77FDoyzv4XnbRbHjy8T519uwq4+b/AHf9arUnQmoq7zK2ha/U4hGrFt2Wd/vcX+Lf/VW3vZP6dStQ1vcvs7vV1L99ih0PZX8AkAS2PElkl+dfbiNqx833VWrOhUad3mSWhd3uTpxqwTzLS3v9i/xb/wCqtveyf06lahre5fZS9XUt/wDhndBdH31tGyBLZtUjyZMr/Tctj5vuzVa1ShUle70JaF3e5xTjVgrWX77Gjxb/AOqtveyf06lahre5fZ3erqX77FDoSyv7eIRBLZsM7Z4r/Tdnx833asfdVa06FSWNd93cu5W1k6casI2sv1+heaS/Ixwrb3sn9OpWoa3uX2UvV1Lf/hS6DtL+3t44Qls3CULnivvjv+bqladCpNzu8+xfZxSjVhBRss37qLF4t/JG6cO2GtSueK/eCPq65hkIyTu9y+zqWVaast/+EfRcN/DDFEI7Y8KNUzxX30qFz836K9qSoTm5Xed30L7PKaqxio2Wb91DpSC/mhkiMdsBKjJnivtqBGfm6U5UITUrvNsX2JqrKLjZZ/3Ud2Ed/FFHGI7YiNFTPFffSAM/N+ivJuhKTld59i+z2KqxSVl++xF0vb388EsJjthxUZM8V9tQIz83XVKVCE1K7zbF9nNRVZRcbLP+6ixAb9VVeHbdkAfOydwx9XXDyDd7vcvs6WVS0Lf/AIU+n7G/ubeSApbKJABkSvthgfq/RVKE6FKop3ebYvs4qwq1IONln2/4aHFv/qrb3sn9OpWoa3uX2UvV1Lf/AIUOmbO/uIwhS2GmRJM8V/oOGx8334xVaU6FOV7vQ1oXerazipGrNWsu7h7F/i3/ANVbe9k/p1K1DW9y+zu9XUv32M3pzo6+uVjUpbLwpUl2lffQc4+b76tRqUKbbu86a0Lv9ydSFWaSsszT3expcW/+qtveyf06jahre5fZS9XUt/8Ahn9L2V9PwcpbDgzJN86++nO3zfpqtKdCGNnedW0L7J1I1ZWzLM76f8NDi3/1Vt72T+nUrUNb3L7KXq6l++xQ6Qs7+WSCTRbDwdy+OK++UZMfN/vZ+6qwnQjGUbvOtS131nE41ZOLss37qL/Fv/qrb3sn9OpWoa3uX2d3q6l++xn3VlfvcQT6LYcASDHFffiBR9X3af8AWqxnQVOULvPbuXd7k5RqualZZr9+v2NDi3/1Vt72T+nUrUNb3L7KXq6l++xzZWly1yJp1iULE0YEbs2SzI2e0ox4v+tJzpqniQvpvnEYzc8aVtBt1nLCgFAKAUAoBQCgFARR3CszIGBaPAYeTIyM/dvXri0k33niabsS14eigFAKAUAoBQEUFwr50MDpYocdzKcMPtBr1xcdJ4mnoJa8PRQCgFAKAUBHcTrGrO5CqgLMT3AczXsYuTsjxtJXZ2pyMjvrw9PtAKAUAoBQCgIri4WManYKCQuT5WICj7yQK6jFydkeNpaSWuT0UAoBQCgFAKAie4VWVCwDPkqPLpxq9mRXqi2m9R5dXsS14eigFAKAUAoBQCgFAYNhOqXN6zsFUNFuTj/0lrTOLlTppbeZCLSnJvZyNtZlIzkb1nsy10VLnpWKOWKFmw84Yx7bHRp1DVyB7Qx5d68PSmOssJCFFkcyY0hV33j4o5kfQoBH1mhYrgSFXMYD6DpBlxwlPeCSwHLbO+KAnk6bjEcUiq7i4IEYVdzlGfkSMdlTQF6GcMoYgrqGcNgEfaM0sDmW7jUgM6jUcDJ5nyZ8vorpQk9CPHJLSY/V+6RBMGYAvdTBQTuTrPId9Xrxbasv6rkRpSSvfWzc4g8o9tZ7Mvcz5OnoVkliLHXAEZxg+K5wpB5NvjOOWRnmK8BA/WaEMVxIQoBdgmQoMkkQJ7/GjfkDyzQH1eskOWBWRQNeCU2bhuEkwR5GI54z3UBZvOlRHJwxHI7aQ50KDhSSBkkjvB9lAXi48o9te2YuY3Wq6TwW5TUNfAchc7kaTuPL91XwaLykXbNdEa0liSWw0Le6TsprGvQDpzuBjmR3ffUpRlndsxRSWgsiQeUe2ubM6uY460W3DaUMSqPJG3ZOQ8Su7gj+FCR5cjy14BN1mhQvqEgVC66tHZLRqzuoI7wqsd8cqAnt+nI2YIVdHZwml1wcmN5AdsjBWNt891Adw9Kh5WiWOQ6G0M+kaQwUNzznkR3czQF7iDyj217Zi5hdZrlHhwrAlZ4QwB3B40fMd1acHi1POu58mQrSTjm1rmbEV3GxIV1Ok4ODyPkz5fRWdwktKLKSegi6T6SjgieaQnRGNTaQWOP4RufsFc2PStd9YYIwWLEqq68qMgrwnlyCOfYRj7KAjPWOPYcObWWC8PR2t0ZweeMaUbfPdQFi26aidGdSdKRiU5UjssGI2O+eydqAk6P6QEoLcOSMDBBkAGQfJgn/AMNAWmmUDORtXtmeXRiXU6vd2bIwZSs+4OfopWiMXGlNPZ8kW06kWtpvVmLigFAKAUAoBQCgFAeZHRUNzcXiTxq4DxEZHI8Fdwe41sys6dODg7aeZnycZykpLVyLq9VLIDHgsJ/6S/lU+l1vG9510el4ULvq5E5TSOGkcbxoqADSXeJ1kU/RZWiBHpNRlJyd5O7KxioqyM1upo4cScSOThFfnoBIraYBDumobnxue1cnp9i6mqrxtrjIj4RDGAGQcLGAs2rsIcY0heRI76A6fqxI0MULywSLbsDGHtdQwEdMOplwxwwIIxgrQGn8AwOkazwwSGNdIxCFUDyKhJ0jltnuqkK1Sn+EmjidOE/yVyCXqjYtj+7RAA5wEUZ8mcDcejlVVhddf2ZPo1Lwozuiur1tPxWlhRmS5mCkqPF4ni8t19Hd3YqtTCKlOyjLSlyOIUYTvdd7NYdVrL9kg92v5VHpVbxveU6PS8KIOk+rSzMz8QozOjqVA2ChVeP95XVcEfYeYFZyxSuupivJqLocgDLQhnTE0soaOTV8W+ZeeD4imgC9TQDKQ8Ss/FIZLcK3xsnE+MYPmUA93Z5ZoCxedXZJZFlke2kdV09u01AAMWBUGXKHffc5wOWKA0bvoC1lYvLbxO55syAk4GBuRVo4RVgrRk0icqNOTu4oxesXVi0jt55Ut41dIX04QDB0ncADn6a0UMKqyqRi5O10Rq0KcYOSj3GgOq9pIwle3jZ2UasoCCccyCOfpqXSqsViqTsUyFOWdos23V60jYPHbRI67hljUEH0ECuJYRVkrSk2j2NGnF3UUZV11NVwAJWU6ZlbC7NxRMFJGeacZ8HvB37sRKnFz1MDySuXReIZTqWECT42NkKtLq7aDVnTgbonkoDuDqq8ZV4pIYpFkEmEttMZxFLHnhLIO2RJu2rkijG1AWbPq8yXLTk27F21sfBvjM8NUIE3EyBt5DscemgLDdV7InJtYCTufi1/Kr9KreN7yPR6XhRk9N9X7aCLXFCis80IJCjxTPH2RtgL6O/vzV6OEVKkrSk9D5MlUowhG8V3rmaMXVCxUn+6xHO+CinHlxkbD0cqk8Mrv+zKdGpeFEz9XYBG8cMaQ8TTqKIBnSwYZxjP61KdWdT822UhThD8VYzp+p6sJlWVlSUvpXSDww8MkRVd/FBkZwO7xRtjEzshPUsY52+dauU8EHCJWOSPPA4njkPu2r6CjG1AW7fq48YKRzKIniETqYsnADgaGDgIBr2XScBQKAm6J6urHG8UiWzo4UFY7YRg6e9hrYP3Y5Y3rqMpRd4uzPJRUlZnbdVbL9lhHp4S/lVul1vG95Lo9LwopJ0VDbXVqkEaoCJycDmdMe5Peao6s6lKbm76Pk4ycYTiorWemrGaRQCgFAKAUAoBQCgK1vZKkksgzqmKls8uyoUY+4V3KbcVHUcqKTb1lmuDoUAoBQCgFAKArWNksQcLntu0hz5znJx6M13Obna/crbjmMVHQWa4OhQCgFAKAUBXv7RZo3ibOmRShxzwRg49NdQm4SUl3HMoqSaZMi4AHkGK8budHVeAUAoBQCgFAVukLJZlCPnAZX28qMGX7sgV3Cbg7r9ucyipKzLNcHQoBQCgFAKAUBWnslaWOU51RBgvk7YAbPsFdqbUXHX8HLim09RZrg6FAKAUAoBQCgFAKAp2l/rlmj044BUZzz1IG5d2M4qkqeLGMtZxGV5Nai5UzsUAoBQCgFAKAUAoBQCgFAKAUBV6VvODDJLjVwkZ8ZxnSM4z3V3ThjzUdZzOWLFy1FiJ8gHygGuWrM6R1XgFAKAUAoBQCgFAKAUAoBQCgFAUrm/0TRRac8YOc55aAp5d+c/6VSNO8HLVbicOdpKOsu1M7FAKAUAoBQCgFAKA8lN0x4Nc3R4UkmuSJcqNl+JXdm7hW5UcpThnSzPn3GV1MScs2rka3w76tc+5/Ws+R8y3l8fYx8O+rXPuf1pkfMt4x9jHw76tc+5/WmR8y3jH2MfDvq1z7n9aZHzLeMfYx8O+rXPuf1pkfMt4x9jLsF3rjL6HTGey66Tt6PJU5RxXa50nc8v0b1ouGi4kiKQsMdywETxnhnPGCB2biFBhsjY7DHaBHJ6X5L+7LW2DDGLlmGlo2ZlUJJIuWEgBbSoBGMAk86Ak6t9KTTktJgL2sAW8i8nKj45nKvsO4DNAXJ+mNLFeBcNpOMrFkH0g53FWVK6vjLecOexkfw76tc+5/WmR8y3jH2MfDvq1z7n9aZHzLeMfYx8O+rXPuf1pkfMt4x9jHw76tc+5/WmR8y3jH2Mx+sHWDXFcQ+DzjMDnUUwF7J8bzc9x79600KFpRnjLSv1EK1W8XGz0F+PrDpk4Pg850IDqCZ1elR3r5T9lSeD3jjYyKKrnxbMs/Dvq1z7n9ankfMt53j7GPh31a59z+tMj5lvGPsY+HfVrn3P60yPmW8Y+xj4d9Wufc/rTI+Zbxj7GdxdNaiB4PcDJxkxYA9JOdhR0bL8lvGPsZD1i6SliaFYsZlLAkwvLgKhOyIynn35qJ2VLLp6eQwoI0DXMazK25VIwF44bcEsrsoHLPFXzWoCtL01doO00LE3Jtxot5DgKjuW0CUls6QMAjG53oDfhu2WASOrO2NwkTKTv3RMxYfea6jHGdjxuyK/w76tc+5/WqZHzLec4+xj4d9Wufc/rTI+Zbxj7GPh31a59z+tMj5lvGPsY+HfVrn3P60yPmW8Y+xg9O+r3Puv1r3IeZbzzKbGZVp0t4TdWr8KSPSJ17YwG2TtKfpL6avKlk6c1dPQRVTHnF2tpPWVhNQoBQCgFAKAUAoBQGL0T/i73+KL+StaKvZQ9+ZGH5y9uRtVnLCgFAKAUB8Izse+gKFp0JbxqypEoV14bDnlMEaN/o7nblvQFtrZCUJUZjOU/dOkqcf8AxJH30BWsuiIYmLRppJzyJxucnYnA3oC9QCgFAKAUBlda/wDBXP8AyX/2mr4N20fVEq/Zy9DQtvEX+Ef9qjLSyi0EteHooBQCgFAVL/o6KbTxU1aDldyMEjB3B8lAdxWMalCqKpjQxpgY0odJKgDkOwu37ooCK56JhkGl4wRr4neO3ggtkb5wSPvoCxa26xqEQYUchknmcnc78zQEtAKAUAoBQGL0l/jbT+Gb/bHWin2M/b5Iz7SPubVZywoBQCgFAKAUAoBQHIQAkgDJ5ny+SlwdUAoBQCgFAKAUAoBQCgFAKAUAoD4ygjBGQeYNAfRQCgFAKAUAoBQCgFAKAUAoBQCgFAclBkHAyOR8medLg6oBQCgFAKAUAoBQCgM3o+8Z57mM40xFAu3nRhjv37mqzglCLXffmTjJuUlqNKpFBQCgFAKAUAoBQCgFAKAUAoBQCgFAKAUAoBQCgFAKAUAoBQCgFAKAUBm3t4y3NvGMaZRIW28wKV37uZq0IJ05S1W4k5SamlruaVRKCgFAKAUAoBQCgFAeVm8J4154Lw9euLOvPi8Fc6e7V5M7VtWTxIZS9rPmZnj40sTTm5F6P4QwM+C8u/iZ+/HfU30fbwO1ldh18oeq/iV51Hm4DrdnEfKHqv4lOo83Adbs4j5Q9V/Ep1Hm4DrdnEfKHqv4lOo83Adbs4j5Q9V/Ep1Hm4DrdnEfKHqv4lOo83Adbs4j5Q9V/Ep1Hm4DrdnEfKHqv4lOo83Adbs4j5Q9V/Ep1Hm4DrdnEfKHqv4lOo83Adbs4j5Q9V/Ep1Hm4DrdnEvdHeEdrj8Lu08PV9+dX3VOpk/6X9zuON/ax5rpg3CzyaBKUtyt2unVhw2hGgGD2zhbg6O4vGfJUzshlhlVGWXwg3OhfBjGZCusoC3LsA8Yvq4m2nT3UBBLaXKs8nxgDPdgFWlJJxMIUKFtKxkYZWA5og+lQG51a+cPC43B4S6uLxPnsnxeN2vF8bG3i9+aA0+kPCcjgcHTjfia859GnuxVYZO387+xxLH/AK2Knyh6r+JXfUebgcdbs4j5Q9V/Ep1Hm4DrdnEfKHqv4lOo83Adbs4j5Q9V/Ep1Hm4DrdnEfKHqv4lOo83Adbs4j5Q9V/Ep1Hm4DrdnEfKHqv4lOo83Adbs4j5Q9V/Ep1Hm4DrdnEfKHqv4lOo83Adbs4j5Q9V/Ep1Hm4DrdnEfKHqv4lOo83Adbs4g/CHqn4lP/n83Adbs4mXZ+F+F23hXD5TaNGc40pnV3fZju571aeSyUsnfuvxJxymUjj7T11YTUKAUAoBQCgFAKAUBk9GQsLm7YqQrtHpJGxxEAcHvwdqvUknTgvXmSgmpyfpyNaoFRQCgFAKAUAoBQCgFAKAUAoBQCgFAKAUAoBQCgFAKAUAoBQCgFAKAUBk9IQsbu1YKSqLNqONhkJpye7OD7KvCSVKa9CUk8eL9TWqBUUAoBQCgFAKAUAoBQCgFAKAUAoBQCgFAKAUAoBQCgFAKAUAoBQCgFAKAUAoBQCgFAKAUAoBQCgFAKAUAoBQH/9k="/>
          <p:cNvSpPr>
            <a:spLocks noChangeAspect="1" noChangeArrowheads="1"/>
          </p:cNvSpPr>
          <p:nvPr/>
        </p:nvSpPr>
        <p:spPr bwMode="auto">
          <a:xfrm>
            <a:off x="155575" y="-133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9" name="AutoShape 16" descr="data:image/jpeg;base64,/9j/4AAQSkZJRgABAQAAAQABAAD/2wCEAAkGBxMSEhUTEhMWFRQSGB0WFhgYFh0dIBwXGxgYGxUXIBYZHyggGholGxoYITIhJSksLi4uFx8zODMsNyktLisBCgoKDg0OGxAQGjIlICY0NDQsMTc3NSwsLCwsLjQsLywvLCwxLCwsLC8sNCwsNCwsLCwsNCwsLCwvLCwsLCwsLP/AABEIAJ0BQQMBEQACEQEDEQH/xAAbAAEAAwEBAQEAAAAAAAAAAAAAAwQFAgYBB//EAEkQAAIBAwICBAgLBQYFBQAAAAECAwAEERIhEzEFBiJBFDJRUmFkkZMVIyUzQlNxgaPR4VRicrPTFiQ0dKGyNXODsfBDRIKSw//EABgBAQEBAQEAAAAAAAAAAAAAAAADBAIB/8QANBEAAgECAAoKAgMBAQEAAAAAAAECAxEEEhMhMVFhkaGxFCMzQVJicYHB0TLwIkLhcjQk/9oADAMBAAIRAxEAPwD9o6Qvo4I2lmcJGmNTNyGSAMn7SKA+x30bSvCHBkjVWde8K2dBP26T7KAlllCgsxAA5k0BVv8ApWGEgSuFJGeR2XvZiBhV/eOBQFtHBGR5SOWORwefpFARXd2kSlnOFAJJwTsOfL/w0BJDKHUMM4PlBH+h3FAd0BUuekYo04jP2NWjIBbtatOnCgknVtQC36TikClXBDnC8xlgWBXf6QKNleY0nNAW6AUAoBQCgFAKAUAoBQCgFAKAUAoBQCgFAKA5kcKCScADJPoHOgPkUgZQynKsAQfKDuDQHdAQtdIA5LqBF45J8Xs6t/J2SD9lAQ2XSkUvzbZIOCNLAjYkZBAIBAOCdj3UBcoCrD0hGzmNSSwAJGltsjIycYBxvg78qAtUBw0gBCkjLZwPLjnQFJemoC5j19tSwxpbcqCXUHGGYAHYZOxoC7DMrDKkEAlcg96kqw+0EEH0igO6Az+nujfCYWhOMOyFgeRVZEZxt5VBH30B5uLqjNu8jRTu2jiK4ISXhmVUD7HYI0R5HtR8qAil6kyEvkwuGgEZ1gnWyrGAp1KzKmYxyYjH0C3aIG31g6ImmYNCyI2goH1OrRk57Y0bSqPq3Gk457mgMS96vS8dAI1fMokEpHza+ETSsFOcjKuoYYGTjGr6IE7dSRwxEBFo0KGXTsXEaqzkY3JKjfnsKAkPVeQFtPAJYS6HcMWj1tMVVQPokSjO45HZtsAVrPqSwB18IlRIYgBtG7+DlWXSiqCGhY6lUHLZ7zQGnL1fYWvAjWNStwZlCu8YKmcyDtxjUrYPd30BVtuqjq0Ltw24UgkCsWbT27hmw7AszDjAhjuSu+O4D11AKAUAoBQCgFAKAUAoBQCgFAKAUAoBQCgFARXcWtHUc2Ur7QRQHlL/AKuXM8UKScEcBTGFEjEHKoBNkx5DrpOAMHtntCgK131OmeWZy0REgYY8XUeLHJGWIjOSoQjt8Qb8sErQGt0R1daGO4U8HVcRopfRkFlhEWHjwAyDSDjO+ojAoChddXZ+G2SCFyVhV3k24cisA8pBw+oApkAAHB3oDjonquWAkeKKIiTXEmPm8XCyZXbs5VfQd+Q3FAdw9TGVTgxam069j2wsSpoYgZKsQwPoc0B8k6qTGSJwLeMRYwqDxRqcsikpqxh+YKjmNODsBc6L6rCCWJ1SLEXowVJhRJGXbxmZFzyyOZzQFe56ryu8pyihjMytxZGzxo5FCmEjhpguCWXJ7J840BudAdG+DxumEAaaWQaBjaSRnGRjxgGx91AadAKAUAoCj06zC3mKZDCNsFeY2OSP3scvTQHjb7ou4LTpGshhuJRPkHYCFUCKuDnDkRYA2Ijkz6QOr3o2XNyEhcmRZtTMhLdp8oNavpuFI8VMZVcDIIIIF3oW3eNlwpUPc5QCMxjh+D4kAhLEompc+lsHvGQPY0AoBQCgFAKAUAoBQCgFAKAUAoBQCgFAfnlz0fcCSdooiZC9wc8HGVZJOFmVmKzLq0AR6e8H6O4Hr+rscixMspdmE0274zpMzlMEAZXSVxQGpQCgFAKAUAoBQHmOlXcXGrS7cOSJtKAseDolBbSOfxhbOPIvkFAVry3droTJDIxdoyNaEaU0qHKyhgYsdomJwdRB87YDM6FspYYSdDI3BhUfFGL+8q66QQWPFYscF9hgd+dgP0OgFAKAUAoBQCgFAKAAUBk2UhN5cqScCOEgZ2BPGyQO7OB7BVppZKL2v4Jxf837fJrYqJQUAoBQCgFAKAUAoBQCgFAKAUAoBQCgFAZfWWdkgLIxU8SIZHkaaNWH3gkffVqEVKdnqfJk6jajm2czUqJQUAoBQCgFAKAUAxQGVdTsL2BAx0NBOzL3Fle2Cn7QGb/7GrRisjJ991yZw3/NL1+DVxUTsUAoBQCgFAKAUAoBQHDSKOZA++vbM8ujHsejRHdTXBmDLKqqi5HZwWL794JOR5MkcsVedTGpRhbQSjC03K5r8dPOX2ioYr1FbocdfOHtFMV6hdATp5y+0UxXqF0OOvnD2imK9QugJ085faKYr1C6HHXzh7RTFeoXQ46+cvtFMV6hdDjr5w9opivULoCdPOX2imK9Quhx184e0UxXqF0BOvnL7RTFeoXQ46+cvtFMV6hdATr5y+0UxXqF0OOvnL7RTFeoXQ46+cvtFMV6hdAzr5y+0UxXqF0OOvnL7RTFeoXQM6ecvtFMV6hdGT1ntWnh0Qyojh0YFjkYV1Y5Hfyz9oq+DyUJ3ks2fkSqpyjaLzmnE6KoXWDpAGS2ScbbnvNRabd7FE0lpO+OvnD2ivMV6j26HHXzl9opivULocdfOHtFMV6hdAzp5y+0UxXqF0OOvnD2imK9Quhx085faKYr1C6HHXzh7RTFeoXQ46ecvtFMV6hdGNeWLPewziUCOOORWXVvqZoiAPQdAz/D6a0RmlRlC2dtfP2ScW5qV8xtLIDyIP2Gs9mVujuvD0UAoBQCgFAKAUAoDzknR0M1/MJokk0wxY1KDjLTZxmtaqThQjiu2d/BncIyqvGV8y+S7/Zqz/Zofdr+VT6TW8T3neQp+FGF0N0FbNe3yNbxFUaHSCgwMwgnAxtk71pq16qo02pPPfmQp0oOpNWXdyNwdW7Ll4NDkc+wv5Vm6TW8T3l8hT8KMXq70DatLeBreIhLjSuUGw4URwNthkn21or16qjC0no+WRpUYOUsy0/CNv8As1Z/s0Pu1/Ks/Sa3ie8tkKfhRidVOgbV0n128TabqdRlAcKJCFHLkBWnCa9VONpP8VyIUKMGndLS+Ztjq1Z/s0Pu1/Ks3Sa3ie8vkKfhR5/qT0HbSQOZIImIuJlBKA7CVsDlyFasLr1IzSUnoXIjQpQcXdd7PQDq1Z/s0Pu1/KsvSa3ie8tkKfhRidTegbWS1DPbxM3EmGSgOwmkAHLuAA+6tOF16sallJ6FyRHB6MHDOlpfM2W6uWWCRbQ9/JF/Ksywmt4nvLZCn4UZHUzoG1ksbd3t4mZowSSgJJ8pOK0YXhFWNaSUnpI4PRpulFtIvdKdXrMQSstvDkRuQQi8wpwc4qVLCarmljPSUnRp4r/iiHq31ftGtLZmt4izQRsxKDJJjUkk455rrCMIqqrJKT0vmcUaNN04txWhcj51l6v2iWlwyW8QZYnIIRdjpOCDivcHwiq6sU5PSj2tRpqnJqK0EvQfV60a2gZraIlokJJRdyUBJ5VzWwiqqkkpPSz2nRpuCbitBX61dAWqWVy6W8QZYXKkIMghTgg4rvBsIqutFOT0o5r0aapyaitBes+rtnwkJtofEBJKL5Bk8qlPCa2M/wCTKRo07L+KMnrx0Fax2M7x28SsAuGCDI7a8jir4HXqyrxTkyOE0oKlJpI3T1as/wBmh92v5Vm6TW8T3l8hT8KMTrd0DapChS3iUmeEZCAbGZARy5EHFaMFr1ZTd5PQ+RGvRgo5ktK5m03VuyHO2hH/AE1/Ks/Sa3ie8tkKfhR5/rp0JbRx25SCJS11CpwgGVLbjlyNasEr1JSleT/FmfCKUElZd6PQnq1Z/s0Pu1/KsvSa3ie80ZCn4UYfWroK1TwTRbxLru4lbCDdSHyp25VpwavVePeT/FkK1KCxbJaUbbdW7Ic7aEZ28RefsrN0mt4nvL5Cn4UYvTvQNqtxZKtvEA8zBgEG44MhAO24yAfurRRr1XTqNyej5RGrRgpwzLT8G3/Zqz/Zofdr+VZ+k1vE95bIU/CjE6T6BtRfWaC3iCuk5YaBg4EenIxvjJ9taadeq6E3jPu+SE6UMrFWXf8ABt/2as/2aH3a/lWbpNbxPeXyFPwopW/R8UN+ghjSMNbyEhVAyeJFjOKpKpOdB4zvnXJnChGNVYqtm+j0dZDQKAUAoBQCgFAKAUBjWv8Aj5/+RD/vmrRLsI+r+CMe1fovklsLEpc3EmDplWPBLE5ZeJqxknAAK7bCs5Yo9Bf4/pD+KD+QK11uwpe/MzUu1qe3I56G6OkS5Z2j044+uXs/G8SZXgGx1NojBXtAaeQyDWQ0knVj56+/zP8A+MVasI/Cn/z8shR/Kfr8IudBWJhEy4IDTM65YsSpC76iSTvnnWUuUupwylz/AJu4/mGtWF/lH/mPIz4Pol6vmXerdiYITGQRiWYjLajpaeRkJYkkkqQdznfespoM3qAP7tJ/mJ/5rVsw7tF6LkZ8G/F+rNLq5YmCExkEYlmZcsWOlppGQliSSSpByTnfesZoMzqnGzdHsqHSzNcBT5GM0oB9tasM7X2XJEMG7P3fNlnq3ZmNJfieAracR9nmsYV3whIGSPtOnPfWZaS7KXV+3eToeNI/He3Krvjcg4Ge7PLNaMM7efqQwbso+hYtrYpa3fxXBR+I0cXZGheEoI0oSq5dXbAP0vKTUqXaR9UUqfiz7Y2nG6KijwTrtUAAYrk8JcDKkHGcbZwRsdq6wntp+r5nNDso+i5E3T6FejpgeYt2B+0R717g3bR9UK/Zy9D5b2nG6NSPBOu2UABipJ4YwNSkHGcd+/I7VzX7WXq+Z1S/Behz1iQr0ZMp2K2zA/aI967wXt4eqOMI7KXoyXpK2aS1jATiAcJmj27aKyll7RAOw5HnjFRn+TKx0IxusVu0fQ8qsukgZCbdlTNlE227KlVwNttq04D/AOiP73EML7GRv9Y7EzQhQCWWSNwAxHiyKTnBAYAZODkbDvArIaCp11+YT/MQfzkrVgn5v0fJkMI/Feq5nfWmzMix/E8dFLao+zuWjZUbtkDYny7as91ZS5m9bomW2slc6nW5twx8rA4Jz9tbMC/KX/LM2FfjH1RtdP2JlERUEtHPE+zEDAkUuSM4bC5559FYzSUuuH/s/wDORf8AZ61YL/f/AJZnr/09Uc9buj3lxpi4o4Usajs9iZ9HCmyxGnTpcahlhq2FZTQd9YB/eOj/APnN/IkrVQ7Op6fKIVfzh6/DLl/Ylrm3lAJ4ZcMdRwFKMB2c4zqxvjNZS5T6W/4hY/wXH+2KtVL/AM9T1j8mefbQ9H8FuawPhsU4BwIZY2Oo4BLwlAFJwM6X3A7hnurKaCOb/iEf+Wk/mRVoXYP1XJkX2q9HzRs1nLCgFAKAUAoBQCgFAYd1aXK3LzQLEwkjRCJHZSChc/RU+d/pWmM6bpqM75m9G33IyjNTco2O+Lf/AFVt72T+nXlqGt7l9i9XUv32M+xsb6Oe4m0Wx8IKEjivtoTR9XVZzoShGN3mv3Lvd9ZOMKsZSlZZ9uy2o0OLf/VW3vZP6dStQ1vcvsperqX77FDoyzv4XnbRbHjy8T519uwq4+b/AHf9arUnQmoq7zK2ha/U4hGrFt2Wd/vcX+Lf/VW3vZP6dStQ1vcvs7vV1L99ih0PZX8AkAS2PElkl+dfbiNqx833VWrOhUad3mSWhd3uTpxqwTzLS3v9i/xb/wCqtveyf06lahre5fZS9XUt/wDhndBdH31tGyBLZtUjyZMr/Tctj5vuzVa1ShUle70JaF3e5xTjVgrWX77Gjxb/AOqtveyf06lahre5fZ3erqX77FDoSyv7eIRBLZsM7Z4r/Tdnx833asfdVa06FSWNd93cu5W1k6casI2sv1+heaS/Ixwrb3sn9OpWoa3uX2UvV1Lf/hS6DtL+3t44Qls3CULnivvjv+bqladCpNzu8+xfZxSjVhBRss37qLF4t/JG6cO2GtSueK/eCPq65hkIyTu9y+zqWVaast/+EfRcN/DDFEI7Y8KNUzxX30qFz836K9qSoTm5Xed30L7PKaqxio2Wb91DpSC/mhkiMdsBKjJnivtqBGfm6U5UITUrvNsX2JqrKLjZZ/3Ud2Ed/FFHGI7YiNFTPFffSAM/N+ivJuhKTld59i+z2KqxSVl++xF0vb388EsJjthxUZM8V9tQIz83XVKVCE1K7zbF9nNRVZRcbLP+6ixAb9VVeHbdkAfOydwx9XXDyDd7vcvs6WVS0Lf/AIU+n7G/ubeSApbKJABkSvthgfq/RVKE6FKop3ebYvs4qwq1IONln2/4aHFv/qrb3sn9OpWoa3uX2UvV1Lf/AIUOmbO/uIwhS2GmRJM8V/oOGx8334xVaU6FOV7vQ1oXerazipGrNWsu7h7F/i3/ANVbe9k/p1K1DW9y+zu9XUv32M3pzo6+uVjUpbLwpUl2lffQc4+b76tRqUKbbu86a0Lv9ydSFWaSsszT3expcW/+qtveyf06jahre5fZS9XUt/8Ahn9L2V9PwcpbDgzJN86++nO3zfpqtKdCGNnedW0L7J1I1ZWzLM76f8NDi3/1Vt72T+nUrUNb3L7KXq6l++xQ6Qs7+WSCTRbDwdy+OK++UZMfN/vZ+6qwnQjGUbvOtS131nE41ZOLss37qL/Fv/qrb3sn9OpWoa3uX2d3q6l++xn3VlfvcQT6LYcASDHFffiBR9X3af8AWqxnQVOULvPbuXd7k5RqualZZr9+v2NDi3/1Vt72T+nUrUNb3L7KXq6l++xzZWly1yJp1iULE0YEbs2SzI2e0ox4v+tJzpqniQvpvnEYzc8aVtBt1nLCgFAKAUAoBQCgFARR3CszIGBaPAYeTIyM/dvXri0k33niabsS14eigFAKAUAoBQEUFwr50MDpYocdzKcMPtBr1xcdJ4mnoJa8PRQCgFAKAUBHcTrGrO5CqgLMT3AczXsYuTsjxtJXZ2pyMjvrw9PtAKAUAoBQCgIri4WManYKCQuT5WICj7yQK6jFydkeNpaSWuT0UAoBQCgFAKAie4VWVCwDPkqPLpxq9mRXqi2m9R5dXsS14eigFAKAUAoBQCgFAYNhOqXN6zsFUNFuTj/0lrTOLlTppbeZCLSnJvZyNtZlIzkb1nsy10VLnpWKOWKFmw84Yx7bHRp1DVyB7Qx5d68PSmOssJCFFkcyY0hV33j4o5kfQoBH1mhYrgSFXMYD6DpBlxwlPeCSwHLbO+KAnk6bjEcUiq7i4IEYVdzlGfkSMdlTQF6GcMoYgrqGcNgEfaM0sDmW7jUgM6jUcDJ5nyZ8vorpQk9CPHJLSY/V+6RBMGYAvdTBQTuTrPId9Xrxbasv6rkRpSSvfWzc4g8o9tZ7Mvcz5OnoVkliLHXAEZxg+K5wpB5NvjOOWRnmK8BA/WaEMVxIQoBdgmQoMkkQJ7/GjfkDyzQH1eskOWBWRQNeCU2bhuEkwR5GI54z3UBZvOlRHJwxHI7aQ50KDhSSBkkjvB9lAXi48o9te2YuY3Wq6TwW5TUNfAchc7kaTuPL91XwaLykXbNdEa0liSWw0Le6TsprGvQDpzuBjmR3ffUpRlndsxRSWgsiQeUe2ubM6uY460W3DaUMSqPJG3ZOQ8Su7gj+FCR5cjy14BN1mhQvqEgVC66tHZLRqzuoI7wqsd8cqAnt+nI2YIVdHZwml1wcmN5AdsjBWNt891Adw9Kh5WiWOQ6G0M+kaQwUNzznkR3czQF7iDyj217Zi5hdZrlHhwrAlZ4QwB3B40fMd1acHi1POu58mQrSTjm1rmbEV3GxIV1Ok4ODyPkz5fRWdwktKLKSegi6T6SjgieaQnRGNTaQWOP4RufsFc2PStd9YYIwWLEqq68qMgrwnlyCOfYRj7KAjPWOPYcObWWC8PR2t0ZweeMaUbfPdQFi26aidGdSdKRiU5UjssGI2O+eydqAk6P6QEoLcOSMDBBkAGQfJgn/AMNAWmmUDORtXtmeXRiXU6vd2bIwZSs+4OfopWiMXGlNPZ8kW06kWtpvVmLigFAKAUAoBQCgFAeZHRUNzcXiTxq4DxEZHI8Fdwe41sys6dODg7aeZnycZykpLVyLq9VLIDHgsJ/6S/lU+l1vG9510el4ULvq5E5TSOGkcbxoqADSXeJ1kU/RZWiBHpNRlJyd5O7KxioqyM1upo4cScSOThFfnoBIraYBDumobnxue1cnp9i6mqrxtrjIj4RDGAGQcLGAs2rsIcY0heRI76A6fqxI0MULywSLbsDGHtdQwEdMOplwxwwIIxgrQGn8AwOkazwwSGNdIxCFUDyKhJ0jltnuqkK1Sn+EmjidOE/yVyCXqjYtj+7RAA5wEUZ8mcDcejlVVhddf2ZPo1Lwozuiur1tPxWlhRmS5mCkqPF4ni8t19Hd3YqtTCKlOyjLSlyOIUYTvdd7NYdVrL9kg92v5VHpVbxveU6PS8KIOk+rSzMz8QozOjqVA2ChVeP95XVcEfYeYFZyxSuupivJqLocgDLQhnTE0soaOTV8W+ZeeD4imgC9TQDKQ8Ss/FIZLcK3xsnE+MYPmUA93Z5ZoCxedXZJZFlke2kdV09u01AAMWBUGXKHffc5wOWKA0bvoC1lYvLbxO55syAk4GBuRVo4RVgrRk0icqNOTu4oxesXVi0jt55Ut41dIX04QDB0ncADn6a0UMKqyqRi5O10Rq0KcYOSj3GgOq9pIwle3jZ2UasoCCccyCOfpqXSqsViqTsUyFOWdos23V60jYPHbRI67hljUEH0ECuJYRVkrSk2j2NGnF3UUZV11NVwAJWU6ZlbC7NxRMFJGeacZ8HvB37sRKnFz1MDySuXReIZTqWECT42NkKtLq7aDVnTgbonkoDuDqq8ZV4pIYpFkEmEttMZxFLHnhLIO2RJu2rkijG1AWbPq8yXLTk27F21sfBvjM8NUIE3EyBt5DscemgLDdV7InJtYCTufi1/Kr9KreN7yPR6XhRk9N9X7aCLXFCis80IJCjxTPH2RtgL6O/vzV6OEVKkrSk9D5MlUowhG8V3rmaMXVCxUn+6xHO+CinHlxkbD0cqk8Mrv+zKdGpeFEz9XYBG8cMaQ8TTqKIBnSwYZxjP61KdWdT822UhThD8VYzp+p6sJlWVlSUvpXSDww8MkRVd/FBkZwO7xRtjEzshPUsY52+dauU8EHCJWOSPPA4njkPu2r6CjG1AW7fq48YKRzKIniETqYsnADgaGDgIBr2XScBQKAm6J6urHG8UiWzo4UFY7YRg6e9hrYP3Y5Y3rqMpRd4uzPJRUlZnbdVbL9lhHp4S/lVul1vG95Lo9LwopJ0VDbXVqkEaoCJycDmdMe5Peao6s6lKbm76Pk4ycYTiorWemrGaRQCgFAKAUAoBQCgK1vZKkksgzqmKls8uyoUY+4V3KbcVHUcqKTb1lmuDoUAoBQCgFAKArWNksQcLntu0hz5znJx6M13Obna/crbjmMVHQWa4OhQCgFAKAUBXv7RZo3ibOmRShxzwRg49NdQm4SUl3HMoqSaZMi4AHkGK8budHVeAUAoBQCgFAVukLJZlCPnAZX28qMGX7sgV3Cbg7r9ucyipKzLNcHQoBQCgFAKAUBWnslaWOU51RBgvk7YAbPsFdqbUXHX8HLim09RZrg6FAKAUAoBQCgFAKAp2l/rlmj044BUZzz1IG5d2M4qkqeLGMtZxGV5Nai5UzsUAoBQCgFAKAUAoBQCgFAKAUBV6VvODDJLjVwkZ8ZxnSM4z3V3ThjzUdZzOWLFy1FiJ8gHygGuWrM6R1XgFAKAUAoBQCgFAKAUAoBQCgFAUrm/0TRRac8YOc55aAp5d+c/6VSNO8HLVbicOdpKOsu1M7FAKAUAoBQCgFAKA8lN0x4Nc3R4UkmuSJcqNl+JXdm7hW5UcpThnSzPn3GV1MScs2rka3w76tc+5/Ws+R8y3l8fYx8O+rXPuf1pkfMt4x9jHw76tc+5/WmR8y3jH2MfDvq1z7n9aZHzLeMfYx8O+rXPuf1pkfMt4x9jLsF3rjL6HTGey66Tt6PJU5RxXa50nc8v0b1ouGi4kiKQsMdywETxnhnPGCB2biFBhsjY7DHaBHJ6X5L+7LW2DDGLlmGlo2ZlUJJIuWEgBbSoBGMAk86Ak6t9KTTktJgL2sAW8i8nKj45nKvsO4DNAXJ+mNLFeBcNpOMrFkH0g53FWVK6vjLecOexkfw76tc+5/WmR8y3jH2MfDvq1z7n9aZHzLeMfYx8O+rXPuf1pkfMt4x9jHw76tc+5/WmR8y3jH2Mx+sHWDXFcQ+DzjMDnUUwF7J8bzc9x79600KFpRnjLSv1EK1W8XGz0F+PrDpk4Pg850IDqCZ1elR3r5T9lSeD3jjYyKKrnxbMs/Dvq1z7n9ankfMt53j7GPh31a59z+tMj5lvGPsY+HfVrn3P60yPmW8Y+xj4d9Wufc/rTI+Zbxj7GdxdNaiB4PcDJxkxYA9JOdhR0bL8lvGPsZD1i6SliaFYsZlLAkwvLgKhOyIynn35qJ2VLLp6eQwoI0DXMazK25VIwF44bcEsrsoHLPFXzWoCtL01doO00LE3Jtxot5DgKjuW0CUls6QMAjG53oDfhu2WASOrO2NwkTKTv3RMxYfea6jHGdjxuyK/w76tc+5/WqZHzLec4+xj4d9Wufc/rTI+Zbxj7GPh31a59z+tMj5lvGPsY+HfVrn3P60yPmW8Y+xg9O+r3Puv1r3IeZbzzKbGZVp0t4TdWr8KSPSJ17YwG2TtKfpL6avKlk6c1dPQRVTHnF2tpPWVhNQoBQCgFAKAUAoBQGL0T/i73+KL+StaKvZQ9+ZGH5y9uRtVnLCgFAKAUB8Izse+gKFp0JbxqypEoV14bDnlMEaN/o7nblvQFtrZCUJUZjOU/dOkqcf8AxJH30BWsuiIYmLRppJzyJxucnYnA3oC9QCgFAKAUBlda/wDBXP8AyX/2mr4N20fVEq/Zy9DQtvEX+Ef9qjLSyi0EteHooBQCgFAVL/o6KbTxU1aDldyMEjB3B8lAdxWMalCqKpjQxpgY0odJKgDkOwu37ooCK56JhkGl4wRr4neO3ggtkb5wSPvoCxa26xqEQYUchknmcnc78zQEtAKAUAoBQGL0l/jbT+Gb/bHWin2M/b5Iz7SPubVZywoBQCgFAKAUAoBQHIQAkgDJ5ny+SlwdUAoBQCgFAKAUAoBQCgFAKAUAoD4ygjBGQeYNAfRQCgFAKAUAoBQCgFAKAUAoBQCgFAclBkHAyOR8medLg6oBQCgFAKAUAoBQCgM3o+8Z57mM40xFAu3nRhjv37mqzglCLXffmTjJuUlqNKpFBQCgFAKAUAoBQCgFAKAUAoBQCgFAKAUAoBQCgFAKAUAoBQCgFAKAUBm3t4y3NvGMaZRIW28wKV37uZq0IJ05S1W4k5SamlruaVRKCgFAKAUAoBQCgFAeVm8J4154Lw9euLOvPi8Fc6e7V5M7VtWTxIZS9rPmZnj40sTTm5F6P4QwM+C8u/iZ+/HfU30fbwO1ldh18oeq/iV51Hm4DrdnEfKHqv4lOo83Adbs4j5Q9V/Ep1Hm4DrdnEfKHqv4lOo83Adbs4j5Q9V/Ep1Hm4DrdnEfKHqv4lOo83Adbs4j5Q9V/Ep1Hm4DrdnEfKHqv4lOo83Adbs4j5Q9V/Ep1Hm4DrdnEfKHqv4lOo83Adbs4j5Q9V/Ep1Hm4DrdnEvdHeEdrj8Lu08PV9+dX3VOpk/6X9zuON/ax5rpg3CzyaBKUtyt2unVhw2hGgGD2zhbg6O4vGfJUzshlhlVGWXwg3OhfBjGZCusoC3LsA8Yvq4m2nT3UBBLaXKs8nxgDPdgFWlJJxMIUKFtKxkYZWA5og+lQG51a+cPC43B4S6uLxPnsnxeN2vF8bG3i9+aA0+kPCcjgcHTjfia859GnuxVYZO387+xxLH/AK2Knyh6r+JXfUebgcdbs4j5Q9V/Ep1Hm4DrdnEfKHqv4lOo83Adbs4j5Q9V/Ep1Hm4DrdnEfKHqv4lOo83Adbs4j5Q9V/Ep1Hm4DrdnEfKHqv4lOo83Adbs4j5Q9V/Ep1Hm4DrdnEfKHqv4lOo83Adbs4j5Q9V/Ep1Hm4DrdnEfKHqv4lOo83Adbs4g/CHqn4lP/n83Adbs4mXZ+F+F23hXD5TaNGc40pnV3fZju571aeSyUsnfuvxJxymUjj7T11YTUKAUAoBQCgFAKAUBk9GQsLm7YqQrtHpJGxxEAcHvwdqvUknTgvXmSgmpyfpyNaoFRQCgFAKAUAoBQCgFAKAUAoBQCgFAKAUAoBQCgFAKAUAoBQCgFAKAUBk9IQsbu1YKSqLNqONhkJpye7OD7KvCSVKa9CUk8eL9TWqBUUAoBQCgFAKAUAoBQCgFAKAUAoBQCgFAKAUAoBQCgFAKAUAoBQCgFAKAUAoBQCgFAKAUAoBQCgFAKAUAoBQH/9k="/>
          <p:cNvSpPr>
            <a:spLocks noChangeAspect="1" noChangeArrowheads="1"/>
          </p:cNvSpPr>
          <p:nvPr/>
        </p:nvSpPr>
        <p:spPr bwMode="auto">
          <a:xfrm>
            <a:off x="155575" y="-133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30" name="AutoShape 18" descr="data:image/jpeg;base64,/9j/4AAQSkZJRgABAQAAAQABAAD/2wCEAAkGBxMSEhUTEhMWFRQSGB0WFhgYFh0dIBwXGxgYGxUXIBYZHyggGholGxoYITIhJSksLi4uFx8zODMsNyktLisBCgoKDg0OGxAQGjIlICY0NDQsMTc3NSwsLCwsLjQsLywvLCwxLCwsLC8sNCwsNCwsLCwsNCwsLCwvLCwsLCwsLP/AABEIAJ0BQQMBEQACEQEDEQH/xAAbAAEAAwEBAQEAAAAAAAAAAAAAAwQFAgYBB//EAEkQAAIBAwICBAgLBQYFBQAAAAECAwAEERIhEzEFBiJBFDJRUmFkkZMVIyUzQlNxgaPR4VRicrPTFiQ0dKGyNXODsfBDRIKSw//EABgBAQEBAQEAAAAAAAAAAAAAAAADBAIB/8QANBEAAgECAAoKAgMBAQEAAAAAAAECAxEEEhMhMVFhkaGxFCMzQVJicYHB0TLwIkLhcjQk/9oADAMBAAIRAxEAPwD9o6Qvo4I2lmcJGmNTNyGSAMn7SKA+x30bSvCHBkjVWde8K2dBP26T7KAlllCgsxAA5k0BVv8ApWGEgSuFJGeR2XvZiBhV/eOBQFtHBGR5SOWORwefpFARXd2kSlnOFAJJwTsOfL/w0BJDKHUMM4PlBH+h3FAd0BUuekYo04jP2NWjIBbtatOnCgknVtQC36TikClXBDnC8xlgWBXf6QKNleY0nNAW6AUAoBQCgFAKAUAoBQCgFAKAUAoBQCgFAKA5kcKCScADJPoHOgPkUgZQynKsAQfKDuDQHdAQtdIA5LqBF45J8Xs6t/J2SD9lAQ2XSkUvzbZIOCNLAjYkZBAIBAOCdj3UBcoCrD0hGzmNSSwAJGltsjIycYBxvg78qAtUBw0gBCkjLZwPLjnQFJemoC5j19tSwxpbcqCXUHGGYAHYZOxoC7DMrDKkEAlcg96kqw+0EEH0igO6Az+nujfCYWhOMOyFgeRVZEZxt5VBH30B5uLqjNu8jRTu2jiK4ISXhmVUD7HYI0R5HtR8qAil6kyEvkwuGgEZ1gnWyrGAp1KzKmYxyYjH0C3aIG31g6ImmYNCyI2goH1OrRk57Y0bSqPq3Gk457mgMS96vS8dAI1fMokEpHza+ETSsFOcjKuoYYGTjGr6IE7dSRwxEBFo0KGXTsXEaqzkY3JKjfnsKAkPVeQFtPAJYS6HcMWj1tMVVQPokSjO45HZtsAVrPqSwB18IlRIYgBtG7+DlWXSiqCGhY6lUHLZ7zQGnL1fYWvAjWNStwZlCu8YKmcyDtxjUrYPd30BVtuqjq0Ltw24UgkCsWbT27hmw7AszDjAhjuSu+O4D11AKAUAoBQCgFAKAUAoBQCgFAKAUAoBQCgFARXcWtHUc2Ur7QRQHlL/AKuXM8UKScEcBTGFEjEHKoBNkx5DrpOAMHtntCgK131OmeWZy0REgYY8XUeLHJGWIjOSoQjt8Qb8sErQGt0R1daGO4U8HVcRopfRkFlhEWHjwAyDSDjO+ojAoChddXZ+G2SCFyVhV3k24cisA8pBw+oApkAAHB3oDjonquWAkeKKIiTXEmPm8XCyZXbs5VfQd+Q3FAdw9TGVTgxam069j2wsSpoYgZKsQwPoc0B8k6qTGSJwLeMRYwqDxRqcsikpqxh+YKjmNODsBc6L6rCCWJ1SLEXowVJhRJGXbxmZFzyyOZzQFe56ryu8pyihjMytxZGzxo5FCmEjhpguCWXJ7J840BudAdG+DxumEAaaWQaBjaSRnGRjxgGx91AadAKAUAoCj06zC3mKZDCNsFeY2OSP3scvTQHjb7ou4LTpGshhuJRPkHYCFUCKuDnDkRYA2Ijkz6QOr3o2XNyEhcmRZtTMhLdp8oNavpuFI8VMZVcDIIIIF3oW3eNlwpUPc5QCMxjh+D4kAhLEompc+lsHvGQPY0AoBQCgFAKAUAoBQCgFAKAUAoBQCgFAfnlz0fcCSdooiZC9wc8HGVZJOFmVmKzLq0AR6e8H6O4Hr+rscixMspdmE0274zpMzlMEAZXSVxQGpQCgFAKAUAoBQHmOlXcXGrS7cOSJtKAseDolBbSOfxhbOPIvkFAVry3droTJDIxdoyNaEaU0qHKyhgYsdomJwdRB87YDM6FspYYSdDI3BhUfFGL+8q66QQWPFYscF9hgd+dgP0OgFAKAUAoBQCgFAKAAUBk2UhN5cqScCOEgZ2BPGyQO7OB7BVppZKL2v4Jxf837fJrYqJQUAoBQCgFAKAUAoBQCgFAKAUAoBQCgFAZfWWdkgLIxU8SIZHkaaNWH3gkffVqEVKdnqfJk6jajm2czUqJQUAoBQCgFAKAUAxQGVdTsL2BAx0NBOzL3Fle2Cn7QGb/7GrRisjJ991yZw3/NL1+DVxUTsUAoBQCgFAKAUAoBQHDSKOZA++vbM8ujHsejRHdTXBmDLKqqi5HZwWL794JOR5MkcsVedTGpRhbQSjC03K5r8dPOX2ioYr1FbocdfOHtFMV6hdATp5y+0UxXqF0OOvnD2imK9QugJ085faKYr1C6HHXzh7RTFeoXQ46+cvtFMV6hdDjr5w9opivULoCdPOX2imK9Quhx184e0UxXqF0BOvnL7RTFeoXQ46+cvtFMV6hdATr5y+0UxXqF0OOvnL7RTFeoXQ46+cvtFMV6hdAzr5y+0UxXqF0OOvnL7RTFeoXQM6ecvtFMV6hdGT1ntWnh0Qyojh0YFjkYV1Y5Hfyz9oq+DyUJ3ks2fkSqpyjaLzmnE6KoXWDpAGS2ScbbnvNRabd7FE0lpO+OvnD2ivMV6j26HHXzl9opivULocdfOHtFMV6hdAzp5y+0UxXqF0OOvnD2imK9Quhx085faKYr1C6HHXzh7RTFeoXQ46ecvtFMV6hdGNeWLPewziUCOOORWXVvqZoiAPQdAz/D6a0RmlRlC2dtfP2ScW5qV8xtLIDyIP2Gs9mVujuvD0UAoBQCgFAKAUAoDzknR0M1/MJokk0wxY1KDjLTZxmtaqThQjiu2d/BncIyqvGV8y+S7/Zqz/Zofdr+VT6TW8T3neQp+FGF0N0FbNe3yNbxFUaHSCgwMwgnAxtk71pq16qo02pPPfmQp0oOpNWXdyNwdW7Ll4NDkc+wv5Vm6TW8T3l8hT8KMXq70DatLeBreIhLjSuUGw4URwNthkn21or16qjC0no+WRpUYOUsy0/CNv8As1Z/s0Pu1/Ks/Sa3ie8tkKfhRidVOgbV0n128TabqdRlAcKJCFHLkBWnCa9VONpP8VyIUKMGndLS+Ztjq1Z/s0Pu1/Ks3Sa3ie8vkKfhR5/qT0HbSQOZIImIuJlBKA7CVsDlyFasLr1IzSUnoXIjQpQcXdd7PQDq1Z/s0Pu1/KsvSa3ie8tkKfhRidTegbWS1DPbxM3EmGSgOwmkAHLuAA+6tOF16sallJ6FyRHB6MHDOlpfM2W6uWWCRbQ9/JF/Ksywmt4nvLZCn4UZHUzoG1ksbd3t4mZowSSgJJ8pOK0YXhFWNaSUnpI4PRpulFtIvdKdXrMQSstvDkRuQQi8wpwc4qVLCarmljPSUnRp4r/iiHq31ftGtLZmt4izQRsxKDJJjUkk455rrCMIqqrJKT0vmcUaNN04txWhcj51l6v2iWlwyW8QZYnIIRdjpOCDivcHwiq6sU5PSj2tRpqnJqK0EvQfV60a2gZraIlokJJRdyUBJ5VzWwiqqkkpPSz2nRpuCbitBX61dAWqWVy6W8QZYXKkIMghTgg4rvBsIqutFOT0o5r0aapyaitBes+rtnwkJtofEBJKL5Bk8qlPCa2M/wCTKRo07L+KMnrx0Fax2M7x28SsAuGCDI7a8jir4HXqyrxTkyOE0oKlJpI3T1as/wBmh92v5Vm6TW8T3l8hT8KMTrd0DapChS3iUmeEZCAbGZARy5EHFaMFr1ZTd5PQ+RGvRgo5ktK5m03VuyHO2hH/AE1/Ks/Sa3ie8tkKfhR5/rp0JbRx25SCJS11CpwgGVLbjlyNasEr1JSleT/FmfCKUElZd6PQnq1Z/s0Pu1/KsvSa3ie80ZCn4UYfWroK1TwTRbxLru4lbCDdSHyp25VpwavVePeT/FkK1KCxbJaUbbdW7Ic7aEZ28RefsrN0mt4nvL5Cn4UYvTvQNqtxZKtvEA8zBgEG44MhAO24yAfurRRr1XTqNyej5RGrRgpwzLT8G3/Zqz/Zofdr+VZ+k1vE95bIU/CjE6T6BtRfWaC3iCuk5YaBg4EenIxvjJ9taadeq6E3jPu+SE6UMrFWXf8ABt/2as/2aH3a/lWbpNbxPeXyFPwopW/R8UN+ghjSMNbyEhVAyeJFjOKpKpOdB4zvnXJnChGNVYqtm+j0dZDQKAUAoBQCgFAKAUBjWv8Aj5/+RD/vmrRLsI+r+CMe1fovklsLEpc3EmDplWPBLE5ZeJqxknAAK7bCs5Yo9Bf4/pD+KD+QK11uwpe/MzUu1qe3I56G6OkS5Z2j044+uXs/G8SZXgGx1NojBXtAaeQyDWQ0knVj56+/zP8A+MVasI/Cn/z8shR/Kfr8IudBWJhEy4IDTM65YsSpC76iSTvnnWUuUupwylz/AJu4/mGtWF/lH/mPIz4Pol6vmXerdiYITGQRiWYjLajpaeRkJYkkkqQdznfespoM3qAP7tJ/mJ/5rVsw7tF6LkZ8G/F+rNLq5YmCExkEYlmZcsWOlppGQliSSSpByTnfesZoMzqnGzdHsqHSzNcBT5GM0oB9tasM7X2XJEMG7P3fNlnq3ZmNJfieAracR9nmsYV3whIGSPtOnPfWZaS7KXV+3eToeNI/He3Krvjcg4Ge7PLNaMM7efqQwbso+hYtrYpa3fxXBR+I0cXZGheEoI0oSq5dXbAP0vKTUqXaR9UUqfiz7Y2nG6KijwTrtUAAYrk8JcDKkHGcbZwRsdq6wntp+r5nNDso+i5E3T6FejpgeYt2B+0R717g3bR9UK/Zy9D5b2nG6NSPBOu2UABipJ4YwNSkHGcd+/I7VzX7WXq+Z1S/Behz1iQr0ZMp2K2zA/aI967wXt4eqOMI7KXoyXpK2aS1jATiAcJmj27aKyll7RAOw5HnjFRn+TKx0IxusVu0fQ8qsukgZCbdlTNlE227KlVwNttq04D/AOiP73EML7GRv9Y7EzQhQCWWSNwAxHiyKTnBAYAZODkbDvArIaCp11+YT/MQfzkrVgn5v0fJkMI/Feq5nfWmzMix/E8dFLao+zuWjZUbtkDYny7as91ZS5m9bomW2slc6nW5twx8rA4Jz9tbMC/KX/LM2FfjH1RtdP2JlERUEtHPE+zEDAkUuSM4bC5559FYzSUuuH/s/wDORf8AZ61YL/f/AJZnr/09Uc9buj3lxpi4o4Usajs9iZ9HCmyxGnTpcahlhq2FZTQd9YB/eOj/APnN/IkrVQ7Op6fKIVfzh6/DLl/Ylrm3lAJ4ZcMdRwFKMB2c4zqxvjNZS5T6W/4hY/wXH+2KtVL/AM9T1j8mefbQ9H8FuawPhsU4BwIZY2Oo4BLwlAFJwM6X3A7hnurKaCOb/iEf+Wk/mRVoXYP1XJkX2q9HzRs1nLCgFAKAUAoBQCgFAYd1aXK3LzQLEwkjRCJHZSChc/RU+d/pWmM6bpqM75m9G33IyjNTco2O+Lf/AFVt72T+nXlqGt7l9i9XUv32M+xsb6Oe4m0Wx8IKEjivtoTR9XVZzoShGN3mv3Lvd9ZOMKsZSlZZ9uy2o0OLf/VW3vZP6dStQ1vcvsperqX77FDoyzv4XnbRbHjy8T519uwq4+b/AHf9arUnQmoq7zK2ha/U4hGrFt2Wd/vcX+Lf/VW3vZP6dStQ1vcvs7vV1L99ih0PZX8AkAS2PElkl+dfbiNqx833VWrOhUad3mSWhd3uTpxqwTzLS3v9i/xb/wCqtveyf06lahre5fZS9XUt/wDhndBdH31tGyBLZtUjyZMr/Tctj5vuzVa1ShUle70JaF3e5xTjVgrWX77Gjxb/AOqtveyf06lahre5fZ3erqX77FDoSyv7eIRBLZsM7Z4r/Tdnx833asfdVa06FSWNd93cu5W1k6casI2sv1+heaS/Ixwrb3sn9OpWoa3uX2UvV1Lf/hS6DtL+3t44Qls3CULnivvjv+bqladCpNzu8+xfZxSjVhBRss37qLF4t/JG6cO2GtSueK/eCPq65hkIyTu9y+zqWVaast/+EfRcN/DDFEI7Y8KNUzxX30qFz836K9qSoTm5Xed30L7PKaqxio2Wb91DpSC/mhkiMdsBKjJnivtqBGfm6U5UITUrvNsX2JqrKLjZZ/3Ud2Ed/FFHGI7YiNFTPFffSAM/N+ivJuhKTld59i+z2KqxSVl++xF0vb388EsJjthxUZM8V9tQIz83XVKVCE1K7zbF9nNRVZRcbLP+6ixAb9VVeHbdkAfOydwx9XXDyDd7vcvs6WVS0Lf/AIU+n7G/ubeSApbKJABkSvthgfq/RVKE6FKop3ebYvs4qwq1IONln2/4aHFv/qrb3sn9OpWoa3uX2UvV1Lf/AIUOmbO/uIwhS2GmRJM8V/oOGx8334xVaU6FOV7vQ1oXerazipGrNWsu7h7F/i3/ANVbe9k/p1K1DW9y+zu9XUv32M3pzo6+uVjUpbLwpUl2lffQc4+b76tRqUKbbu86a0Lv9ydSFWaSsszT3expcW/+qtveyf06jahre5fZS9XUt/8Ahn9L2V9PwcpbDgzJN86++nO3zfpqtKdCGNnedW0L7J1I1ZWzLM76f8NDi3/1Vt72T+nUrUNb3L7KXq6l++xQ6Qs7+WSCTRbDwdy+OK++UZMfN/vZ+6qwnQjGUbvOtS131nE41ZOLss37qL/Fv/qrb3sn9OpWoa3uX2d3q6l++xn3VlfvcQT6LYcASDHFffiBR9X3af8AWqxnQVOULvPbuXd7k5RqualZZr9+v2NDi3/1Vt72T+nUrUNb3L7KXq6l++xzZWly1yJp1iULE0YEbs2SzI2e0ox4v+tJzpqniQvpvnEYzc8aVtBt1nLCgFAKAUAoBQCgFARR3CszIGBaPAYeTIyM/dvXri0k33niabsS14eigFAKAUAoBQEUFwr50MDpYocdzKcMPtBr1xcdJ4mnoJa8PRQCgFAKAUBHcTrGrO5CqgLMT3AczXsYuTsjxtJXZ2pyMjvrw9PtAKAUAoBQCgIri4WManYKCQuT5WICj7yQK6jFydkeNpaSWuT0UAoBQCgFAKAie4VWVCwDPkqPLpxq9mRXqi2m9R5dXsS14eigFAKAUAoBQCgFAYNhOqXN6zsFUNFuTj/0lrTOLlTppbeZCLSnJvZyNtZlIzkb1nsy10VLnpWKOWKFmw84Yx7bHRp1DVyB7Qx5d68PSmOssJCFFkcyY0hV33j4o5kfQoBH1mhYrgSFXMYD6DpBlxwlPeCSwHLbO+KAnk6bjEcUiq7i4IEYVdzlGfkSMdlTQF6GcMoYgrqGcNgEfaM0sDmW7jUgM6jUcDJ5nyZ8vorpQk9CPHJLSY/V+6RBMGYAvdTBQTuTrPId9Xrxbasv6rkRpSSvfWzc4g8o9tZ7Mvcz5OnoVkliLHXAEZxg+K5wpB5NvjOOWRnmK8BA/WaEMVxIQoBdgmQoMkkQJ7/GjfkDyzQH1eskOWBWRQNeCU2bhuEkwR5GI54z3UBZvOlRHJwxHI7aQ50KDhSSBkkjvB9lAXi48o9te2YuY3Wq6TwW5TUNfAchc7kaTuPL91XwaLykXbNdEa0liSWw0Le6TsprGvQDpzuBjmR3ffUpRlndsxRSWgsiQeUe2ubM6uY460W3DaUMSqPJG3ZOQ8Su7gj+FCR5cjy14BN1mhQvqEgVC66tHZLRqzuoI7wqsd8cqAnt+nI2YIVdHZwml1wcmN5AdsjBWNt891Adw9Kh5WiWOQ6G0M+kaQwUNzznkR3czQF7iDyj217Zi5hdZrlHhwrAlZ4QwB3B40fMd1acHi1POu58mQrSTjm1rmbEV3GxIV1Ok4ODyPkz5fRWdwktKLKSegi6T6SjgieaQnRGNTaQWOP4RufsFc2PStd9YYIwWLEqq68qMgrwnlyCOfYRj7KAjPWOPYcObWWC8PR2t0ZweeMaUbfPdQFi26aidGdSdKRiU5UjssGI2O+eydqAk6P6QEoLcOSMDBBkAGQfJgn/AMNAWmmUDORtXtmeXRiXU6vd2bIwZSs+4OfopWiMXGlNPZ8kW06kWtpvVmLigFAKAUAoBQCgFAeZHRUNzcXiTxq4DxEZHI8Fdwe41sys6dODg7aeZnycZykpLVyLq9VLIDHgsJ/6S/lU+l1vG9510el4ULvq5E5TSOGkcbxoqADSXeJ1kU/RZWiBHpNRlJyd5O7KxioqyM1upo4cScSOThFfnoBIraYBDumobnxue1cnp9i6mqrxtrjIj4RDGAGQcLGAs2rsIcY0heRI76A6fqxI0MULywSLbsDGHtdQwEdMOplwxwwIIxgrQGn8AwOkazwwSGNdIxCFUDyKhJ0jltnuqkK1Sn+EmjidOE/yVyCXqjYtj+7RAA5wEUZ8mcDcejlVVhddf2ZPo1Lwozuiur1tPxWlhRmS5mCkqPF4ni8t19Hd3YqtTCKlOyjLSlyOIUYTvdd7NYdVrL9kg92v5VHpVbxveU6PS8KIOk+rSzMz8QozOjqVA2ChVeP95XVcEfYeYFZyxSuupivJqLocgDLQhnTE0soaOTV8W+ZeeD4imgC9TQDKQ8Ss/FIZLcK3xsnE+MYPmUA93Z5ZoCxedXZJZFlke2kdV09u01AAMWBUGXKHffc5wOWKA0bvoC1lYvLbxO55syAk4GBuRVo4RVgrRk0icqNOTu4oxesXVi0jt55Ut41dIX04QDB0ncADn6a0UMKqyqRi5O10Rq0KcYOSj3GgOq9pIwle3jZ2UasoCCccyCOfpqXSqsViqTsUyFOWdos23V60jYPHbRI67hljUEH0ECuJYRVkrSk2j2NGnF3UUZV11NVwAJWU6ZlbC7NxRMFJGeacZ8HvB37sRKnFz1MDySuXReIZTqWECT42NkKtLq7aDVnTgbonkoDuDqq8ZV4pIYpFkEmEttMZxFLHnhLIO2RJu2rkijG1AWbPq8yXLTk27F21sfBvjM8NUIE3EyBt5DscemgLDdV7InJtYCTufi1/Kr9KreN7yPR6XhRk9N9X7aCLXFCis80IJCjxTPH2RtgL6O/vzV6OEVKkrSk9D5MlUowhG8V3rmaMXVCxUn+6xHO+CinHlxkbD0cqk8Mrv+zKdGpeFEz9XYBG8cMaQ8TTqKIBnSwYZxjP61KdWdT822UhThD8VYzp+p6sJlWVlSUvpXSDww8MkRVd/FBkZwO7xRtjEzshPUsY52+dauU8EHCJWOSPPA4njkPu2r6CjG1AW7fq48YKRzKIniETqYsnADgaGDgIBr2XScBQKAm6J6urHG8UiWzo4UFY7YRg6e9hrYP3Y5Y3rqMpRd4uzPJRUlZnbdVbL9lhHp4S/lVul1vG95Lo9LwopJ0VDbXVqkEaoCJycDmdMe5Peao6s6lKbm76Pk4ycYTiorWemrGaRQCgFAKAUAoBQCgK1vZKkksgzqmKls8uyoUY+4V3KbcVHUcqKTb1lmuDoUAoBQCgFAKArWNksQcLntu0hz5znJx6M13Obna/crbjmMVHQWa4OhQCgFAKAUBXv7RZo3ibOmRShxzwRg49NdQm4SUl3HMoqSaZMi4AHkGK8budHVeAUAoBQCgFAVukLJZlCPnAZX28qMGX7sgV3Cbg7r9ucyipKzLNcHQoBQCgFAKAUBWnslaWOU51RBgvk7YAbPsFdqbUXHX8HLim09RZrg6FAKAUAoBQCgFAKAp2l/rlmj044BUZzz1IG5d2M4qkqeLGMtZxGV5Nai5UzsUAoBQCgFAKAUAoBQCgFAKAUBV6VvODDJLjVwkZ8ZxnSM4z3V3ThjzUdZzOWLFy1FiJ8gHygGuWrM6R1XgFAKAUAoBQCgFAKAUAoBQCgFAUrm/0TRRac8YOc55aAp5d+c/6VSNO8HLVbicOdpKOsu1M7FAKAUAoBQCgFAKA8lN0x4Nc3R4UkmuSJcqNl+JXdm7hW5UcpThnSzPn3GV1MScs2rka3w76tc+5/Ws+R8y3l8fYx8O+rXPuf1pkfMt4x9jHw76tc+5/WmR8y3jH2MfDvq1z7n9aZHzLeMfYx8O+rXPuf1pkfMt4x9jLsF3rjL6HTGey66Tt6PJU5RxXa50nc8v0b1ouGi4kiKQsMdywETxnhnPGCB2biFBhsjY7DHaBHJ6X5L+7LW2DDGLlmGlo2ZlUJJIuWEgBbSoBGMAk86Ak6t9KTTktJgL2sAW8i8nKj45nKvsO4DNAXJ+mNLFeBcNpOMrFkH0g53FWVK6vjLecOexkfw76tc+5/WmR8y3jH2MfDvq1z7n9aZHzLeMfYx8O+rXPuf1pkfMt4x9jHw76tc+5/WmR8y3jH2Mx+sHWDXFcQ+DzjMDnUUwF7J8bzc9x79600KFpRnjLSv1EK1W8XGz0F+PrDpk4Pg850IDqCZ1elR3r5T9lSeD3jjYyKKrnxbMs/Dvq1z7n9ankfMt53j7GPh31a59z+tMj5lvGPsY+HfVrn3P60yPmW8Y+xj4d9Wufc/rTI+Zbxj7GdxdNaiB4PcDJxkxYA9JOdhR0bL8lvGPsZD1i6SliaFYsZlLAkwvLgKhOyIynn35qJ2VLLp6eQwoI0DXMazK25VIwF44bcEsrsoHLPFXzWoCtL01doO00LE3Jtxot5DgKjuW0CUls6QMAjG53oDfhu2WASOrO2NwkTKTv3RMxYfea6jHGdjxuyK/w76tc+5/WqZHzLec4+xj4d9Wufc/rTI+Zbxj7GPh31a59z+tMj5lvGPsY+HfVrn3P60yPmW8Y+xg9O+r3Puv1r3IeZbzzKbGZVp0t4TdWr8KSPSJ17YwG2TtKfpL6avKlk6c1dPQRVTHnF2tpPWVhNQoBQCgFAKAUAoBQGL0T/i73+KL+StaKvZQ9+ZGH5y9uRtVnLCgFAKAUB8Izse+gKFp0JbxqypEoV14bDnlMEaN/o7nblvQFtrZCUJUZjOU/dOkqcf8AxJH30BWsuiIYmLRppJzyJxucnYnA3oC9QCgFAKAUBlda/wDBXP8AyX/2mr4N20fVEq/Zy9DQtvEX+Ef9qjLSyi0EteHooBQCgFAVL/o6KbTxU1aDldyMEjB3B8lAdxWMalCqKpjQxpgY0odJKgDkOwu37ooCK56JhkGl4wRr4neO3ggtkb5wSPvoCxa26xqEQYUchknmcnc78zQEtAKAUAoBQGL0l/jbT+Gb/bHWin2M/b5Iz7SPubVZywoBQCgFAKAUAoBQHIQAkgDJ5ny+SlwdUAoBQCgFAKAUAoBQCgFAKAUAoD4ygjBGQeYNAfRQCgFAKAUAoBQCgFAKAUAoBQCgFAclBkHAyOR8medLg6oBQCgFAKAUAoBQCgM3o+8Z57mM40xFAu3nRhjv37mqzglCLXffmTjJuUlqNKpFBQCgFAKAUAoBQCgFAKAUAoBQCgFAKAUAoBQCgFAKAUAoBQCgFAKAUBm3t4y3NvGMaZRIW28wKV37uZq0IJ05S1W4k5SamlruaVRKCgFAKAUAoBQCgFAeVm8J4154Lw9euLOvPi8Fc6e7V5M7VtWTxIZS9rPmZnj40sTTm5F6P4QwM+C8u/iZ+/HfU30fbwO1ldh18oeq/iV51Hm4DrdnEfKHqv4lOo83Adbs4j5Q9V/Ep1Hm4DrdnEfKHqv4lOo83Adbs4j5Q9V/Ep1Hm4DrdnEfKHqv4lOo83Adbs4j5Q9V/Ep1Hm4DrdnEfKHqv4lOo83Adbs4j5Q9V/Ep1Hm4DrdnEfKHqv4lOo83Adbs4j5Q9V/Ep1Hm4DrdnEvdHeEdrj8Lu08PV9+dX3VOpk/6X9zuON/ax5rpg3CzyaBKUtyt2unVhw2hGgGD2zhbg6O4vGfJUzshlhlVGWXwg3OhfBjGZCusoC3LsA8Yvq4m2nT3UBBLaXKs8nxgDPdgFWlJJxMIUKFtKxkYZWA5og+lQG51a+cPC43B4S6uLxPnsnxeN2vF8bG3i9+aA0+kPCcjgcHTjfia859GnuxVYZO387+xxLH/AK2Knyh6r+JXfUebgcdbs4j5Q9V/Ep1Hm4DrdnEfKHqv4lOo83Adbs4j5Q9V/Ep1Hm4DrdnEfKHqv4lOo83Adbs4j5Q9V/Ep1Hm4DrdnEfKHqv4lOo83Adbs4j5Q9V/Ep1Hm4DrdnEfKHqv4lOo83Adbs4j5Q9V/Ep1Hm4DrdnEfKHqv4lOo83Adbs4g/CHqn4lP/n83Adbs4mXZ+F+F23hXD5TaNGc40pnV3fZju571aeSyUsnfuvxJxymUjj7T11YTUKAUAoBQCgFAKAUBk9GQsLm7YqQrtHpJGxxEAcHvwdqvUknTgvXmSgmpyfpyNaoFRQCgFAKAUAoBQCgFAKAUAoBQCgFAKAUAoBQCgFAKAUAoBQCgFAKAUBk9IQsbu1YKSqLNqONhkJpye7OD7KvCSVKa9CUk8eL9TWqBUUAoBQCgFAKAUAoBQCgFAKAUAoBQCgFAKAUAoBQCgFAKAUAoBQCgFAKAUAoBQCgFAKAUAoBQCgFAKAUAoBQH/9k="/>
          <p:cNvSpPr>
            <a:spLocks noChangeAspect="1" noChangeArrowheads="1"/>
          </p:cNvSpPr>
          <p:nvPr/>
        </p:nvSpPr>
        <p:spPr bwMode="auto">
          <a:xfrm>
            <a:off x="155575" y="-133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31" name="AutoShape 20" descr="data:image/jpeg;base64,/9j/4AAQSkZJRgABAQAAAQABAAD/2wCEAAkGBxMSEhUTEhMWFRQSGB0WFhgYFh0dIBwXGxgYGxUXIBYZHyggGholGxoYITIhJSksLi4uFx8zODMsNyktLisBCgoKDg0OGxAQGjIlICY0NDQsMTc3NSwsLCwsLjQsLywvLCwxLCwsLC8sNCwsNCwsLCwsNCwsLCwvLCwsLCwsLP/AABEIAJ0BQQMBEQACEQEDEQH/xAAbAAEAAwEBAQEAAAAAAAAAAAAAAwQFAgYBB//EAEkQAAIBAwICBAgLBQYFBQAAAAECAwAEERIhEzEFBiJBFDJRUmFkkZMVIyUzQlNxgaPR4VRicrPTFiQ0dKGyNXODsfBDRIKSw//EABgBAQEBAQEAAAAAAAAAAAAAAAADBAIB/8QANBEAAgECAAoKAgMBAQEAAAAAAAECAxEEEhMhMVFhkaGxFCMzQVJicYHB0TLwIkLhcjQk/9oADAMBAAIRAxEAPwD9o6Qvo4I2lmcJGmNTNyGSAMn7SKA+x30bSvCHBkjVWde8K2dBP26T7KAlllCgsxAA5k0BVv8ApWGEgSuFJGeR2XvZiBhV/eOBQFtHBGR5SOWORwefpFARXd2kSlnOFAJJwTsOfL/w0BJDKHUMM4PlBH+h3FAd0BUuekYo04jP2NWjIBbtatOnCgknVtQC36TikClXBDnC8xlgWBXf6QKNleY0nNAW6AUAoBQCgFAKAUAoBQCgFAKAUAoBQCgFAKA5kcKCScADJPoHOgPkUgZQynKsAQfKDuDQHdAQtdIA5LqBF45J8Xs6t/J2SD9lAQ2XSkUvzbZIOCNLAjYkZBAIBAOCdj3UBcoCrD0hGzmNSSwAJGltsjIycYBxvg78qAtUBw0gBCkjLZwPLjnQFJemoC5j19tSwxpbcqCXUHGGYAHYZOxoC7DMrDKkEAlcg96kqw+0EEH0igO6Az+nujfCYWhOMOyFgeRVZEZxt5VBH30B5uLqjNu8jRTu2jiK4ISXhmVUD7HYI0R5HtR8qAil6kyEvkwuGgEZ1gnWyrGAp1KzKmYxyYjH0C3aIG31g6ImmYNCyI2goH1OrRk57Y0bSqPq3Gk457mgMS96vS8dAI1fMokEpHza+ETSsFOcjKuoYYGTjGr6IE7dSRwxEBFo0KGXTsXEaqzkY3JKjfnsKAkPVeQFtPAJYS6HcMWj1tMVVQPokSjO45HZtsAVrPqSwB18IlRIYgBtG7+DlWXSiqCGhY6lUHLZ7zQGnL1fYWvAjWNStwZlCu8YKmcyDtxjUrYPd30BVtuqjq0Ltw24UgkCsWbT27hmw7AszDjAhjuSu+O4D11AKAUAoBQCgFAKAUAoBQCgFAKAUAoBQCgFARXcWtHUc2Ur7QRQHlL/AKuXM8UKScEcBTGFEjEHKoBNkx5DrpOAMHtntCgK131OmeWZy0REgYY8XUeLHJGWIjOSoQjt8Qb8sErQGt0R1daGO4U8HVcRopfRkFlhEWHjwAyDSDjO+ojAoChddXZ+G2SCFyVhV3k24cisA8pBw+oApkAAHB3oDjonquWAkeKKIiTXEmPm8XCyZXbs5VfQd+Q3FAdw9TGVTgxam069j2wsSpoYgZKsQwPoc0B8k6qTGSJwLeMRYwqDxRqcsikpqxh+YKjmNODsBc6L6rCCWJ1SLEXowVJhRJGXbxmZFzyyOZzQFe56ryu8pyihjMytxZGzxo5FCmEjhpguCWXJ7J840BudAdG+DxumEAaaWQaBjaSRnGRjxgGx91AadAKAUAoCj06zC3mKZDCNsFeY2OSP3scvTQHjb7ou4LTpGshhuJRPkHYCFUCKuDnDkRYA2Ijkz6QOr3o2XNyEhcmRZtTMhLdp8oNavpuFI8VMZVcDIIIIF3oW3eNlwpUPc5QCMxjh+D4kAhLEompc+lsHvGQPY0AoBQCgFAKAUAoBQCgFAKAUAoBQCgFAfnlz0fcCSdooiZC9wc8HGVZJOFmVmKzLq0AR6e8H6O4Hr+rscixMspdmE0274zpMzlMEAZXSVxQGpQCgFAKAUAoBQHmOlXcXGrS7cOSJtKAseDolBbSOfxhbOPIvkFAVry3droTJDIxdoyNaEaU0qHKyhgYsdomJwdRB87YDM6FspYYSdDI3BhUfFGL+8q66QQWPFYscF9hgd+dgP0OgFAKAUAoBQCgFAKAAUBk2UhN5cqScCOEgZ2BPGyQO7OB7BVppZKL2v4Jxf837fJrYqJQUAoBQCgFAKAUAoBQCgFAKAUAoBQCgFAZfWWdkgLIxU8SIZHkaaNWH3gkffVqEVKdnqfJk6jajm2czUqJQUAoBQCgFAKAUAxQGVdTsL2BAx0NBOzL3Fle2Cn7QGb/7GrRisjJ991yZw3/NL1+DVxUTsUAoBQCgFAKAUAoBQHDSKOZA++vbM8ujHsejRHdTXBmDLKqqi5HZwWL794JOR5MkcsVedTGpRhbQSjC03K5r8dPOX2ioYr1FbocdfOHtFMV6hdATp5y+0UxXqF0OOvnD2imK9QugJ085faKYr1C6HHXzh7RTFeoXQ46+cvtFMV6hdDjr5w9opivULoCdPOX2imK9Quhx184e0UxXqF0BOvnL7RTFeoXQ46+cvtFMV6hdATr5y+0UxXqF0OOvnL7RTFeoXQ46+cvtFMV6hdAzr5y+0UxXqF0OOvnL7RTFeoXQM6ecvtFMV6hdGT1ntWnh0Qyojh0YFjkYV1Y5Hfyz9oq+DyUJ3ks2fkSqpyjaLzmnE6KoXWDpAGS2ScbbnvNRabd7FE0lpO+OvnD2ivMV6j26HHXzl9opivULocdfOHtFMV6hdAzp5y+0UxXqF0OOvnD2imK9Quhx085faKYr1C6HHXzh7RTFeoXQ46ecvtFMV6hdGNeWLPewziUCOOORWXVvqZoiAPQdAz/D6a0RmlRlC2dtfP2ScW5qV8xtLIDyIP2Gs9mVujuvD0UAoBQCgFAKAUAoDzknR0M1/MJokk0wxY1KDjLTZxmtaqThQjiu2d/BncIyqvGV8y+S7/Zqz/Zofdr+VT6TW8T3neQp+FGF0N0FbNe3yNbxFUaHSCgwMwgnAxtk71pq16qo02pPPfmQp0oOpNWXdyNwdW7Ll4NDkc+wv5Vm6TW8T3l8hT8KMXq70DatLeBreIhLjSuUGw4URwNthkn21or16qjC0no+WRpUYOUsy0/CNv8As1Z/s0Pu1/Ks/Sa3ie8tkKfhRidVOgbV0n128TabqdRlAcKJCFHLkBWnCa9VONpP8VyIUKMGndLS+Ztjq1Z/s0Pu1/Ks3Sa3ie8vkKfhR5/qT0HbSQOZIImIuJlBKA7CVsDlyFasLr1IzSUnoXIjQpQcXdd7PQDq1Z/s0Pu1/KsvSa3ie8tkKfhRidTegbWS1DPbxM3EmGSgOwmkAHLuAA+6tOF16sallJ6FyRHB6MHDOlpfM2W6uWWCRbQ9/JF/Ksywmt4nvLZCn4UZHUzoG1ksbd3t4mZowSSgJJ8pOK0YXhFWNaSUnpI4PRpulFtIvdKdXrMQSstvDkRuQQi8wpwc4qVLCarmljPSUnRp4r/iiHq31ftGtLZmt4izQRsxKDJJjUkk455rrCMIqqrJKT0vmcUaNN04txWhcj51l6v2iWlwyW8QZYnIIRdjpOCDivcHwiq6sU5PSj2tRpqnJqK0EvQfV60a2gZraIlokJJRdyUBJ5VzWwiqqkkpPSz2nRpuCbitBX61dAWqWVy6W8QZYXKkIMghTgg4rvBsIqutFOT0o5r0aapyaitBes+rtnwkJtofEBJKL5Bk8qlPCa2M/wCTKRo07L+KMnrx0Fax2M7x28SsAuGCDI7a8jir4HXqyrxTkyOE0oKlJpI3T1as/wBmh92v5Vm6TW8T3l8hT8KMTrd0DapChS3iUmeEZCAbGZARy5EHFaMFr1ZTd5PQ+RGvRgo5ktK5m03VuyHO2hH/AE1/Ks/Sa3ie8tkKfhR5/rp0JbRx25SCJS11CpwgGVLbjlyNasEr1JSleT/FmfCKUElZd6PQnq1Z/s0Pu1/KsvSa3ie80ZCn4UYfWroK1TwTRbxLru4lbCDdSHyp25VpwavVePeT/FkK1KCxbJaUbbdW7Ic7aEZ28RefsrN0mt4nvL5Cn4UYvTvQNqtxZKtvEA8zBgEG44MhAO24yAfurRRr1XTqNyej5RGrRgpwzLT8G3/Zqz/Zofdr+VZ+k1vE95bIU/CjE6T6BtRfWaC3iCuk5YaBg4EenIxvjJ9taadeq6E3jPu+SE6UMrFWXf8ABt/2as/2aH3a/lWbpNbxPeXyFPwopW/R8UN+ghjSMNbyEhVAyeJFjOKpKpOdB4zvnXJnChGNVYqtm+j0dZDQKAUAoBQCgFAKAUBjWv8Aj5/+RD/vmrRLsI+r+CMe1fovklsLEpc3EmDplWPBLE5ZeJqxknAAK7bCs5Yo9Bf4/pD+KD+QK11uwpe/MzUu1qe3I56G6OkS5Z2j044+uXs/G8SZXgGx1NojBXtAaeQyDWQ0knVj56+/zP8A+MVasI/Cn/z8shR/Kfr8IudBWJhEy4IDTM65YsSpC76iSTvnnWUuUupwylz/AJu4/mGtWF/lH/mPIz4Pol6vmXerdiYITGQRiWYjLajpaeRkJYkkkqQdznfespoM3qAP7tJ/mJ/5rVsw7tF6LkZ8G/F+rNLq5YmCExkEYlmZcsWOlppGQliSSSpByTnfesZoMzqnGzdHsqHSzNcBT5GM0oB9tasM7X2XJEMG7P3fNlnq3ZmNJfieAracR9nmsYV3whIGSPtOnPfWZaS7KXV+3eToeNI/He3Krvjcg4Ge7PLNaMM7efqQwbso+hYtrYpa3fxXBR+I0cXZGheEoI0oSq5dXbAP0vKTUqXaR9UUqfiz7Y2nG6KijwTrtUAAYrk8JcDKkHGcbZwRsdq6wntp+r5nNDso+i5E3T6FejpgeYt2B+0R717g3bR9UK/Zy9D5b2nG6NSPBOu2UABipJ4YwNSkHGcd+/I7VzX7WXq+Z1S/Behz1iQr0ZMp2K2zA/aI967wXt4eqOMI7KXoyXpK2aS1jATiAcJmj27aKyll7RAOw5HnjFRn+TKx0IxusVu0fQ8qsukgZCbdlTNlE227KlVwNttq04D/AOiP73EML7GRv9Y7EzQhQCWWSNwAxHiyKTnBAYAZODkbDvArIaCp11+YT/MQfzkrVgn5v0fJkMI/Feq5nfWmzMix/E8dFLao+zuWjZUbtkDYny7as91ZS5m9bomW2slc6nW5twx8rA4Jz9tbMC/KX/LM2FfjH1RtdP2JlERUEtHPE+zEDAkUuSM4bC5559FYzSUuuH/s/wDORf8AZ61YL/f/AJZnr/09Uc9buj3lxpi4o4Usajs9iZ9HCmyxGnTpcahlhq2FZTQd9YB/eOj/APnN/IkrVQ7Op6fKIVfzh6/DLl/Ylrm3lAJ4ZcMdRwFKMB2c4zqxvjNZS5T6W/4hY/wXH+2KtVL/AM9T1j8mefbQ9H8FuawPhsU4BwIZY2Oo4BLwlAFJwM6X3A7hnurKaCOb/iEf+Wk/mRVoXYP1XJkX2q9HzRs1nLCgFAKAUAoBQCgFAYd1aXK3LzQLEwkjRCJHZSChc/RU+d/pWmM6bpqM75m9G33IyjNTco2O+Lf/AFVt72T+nXlqGt7l9i9XUv32M+xsb6Oe4m0Wx8IKEjivtoTR9XVZzoShGN3mv3Lvd9ZOMKsZSlZZ9uy2o0OLf/VW3vZP6dStQ1vcvsperqX77FDoyzv4XnbRbHjy8T519uwq4+b/AHf9arUnQmoq7zK2ha/U4hGrFt2Wd/vcX+Lf/VW3vZP6dStQ1vcvs7vV1L99ih0PZX8AkAS2PElkl+dfbiNqx833VWrOhUad3mSWhd3uTpxqwTzLS3v9i/xb/wCqtveyf06lahre5fZS9XUt/wDhndBdH31tGyBLZtUjyZMr/Tctj5vuzVa1ShUle70JaF3e5xTjVgrWX77Gjxb/AOqtveyf06lahre5fZ3erqX77FDoSyv7eIRBLZsM7Z4r/Tdnx833asfdVa06FSWNd93cu5W1k6casI2sv1+heaS/Ixwrb3sn9OpWoa3uX2UvV1Lf/hS6DtL+3t44Qls3CULnivvjv+bqladCpNzu8+xfZxSjVhBRss37qLF4t/JG6cO2GtSueK/eCPq65hkIyTu9y+zqWVaast/+EfRcN/DDFEI7Y8KNUzxX30qFz836K9qSoTm5Xed30L7PKaqxio2Wb91DpSC/mhkiMdsBKjJnivtqBGfm6U5UITUrvNsX2JqrKLjZZ/3Ud2Ed/FFHGI7YiNFTPFffSAM/N+ivJuhKTld59i+z2KqxSVl++xF0vb388EsJjthxUZM8V9tQIz83XVKVCE1K7zbF9nNRVZRcbLP+6ixAb9VVeHbdkAfOydwx9XXDyDd7vcvs6WVS0Lf/AIU+n7G/ubeSApbKJABkSvthgfq/RVKE6FKop3ebYvs4qwq1IONln2/4aHFv/qrb3sn9OpWoa3uX2UvV1Lf/AIUOmbO/uIwhS2GmRJM8V/oOGx8334xVaU6FOV7vQ1oXerazipGrNWsu7h7F/i3/ANVbe9k/p1K1DW9y+zu9XUv32M3pzo6+uVjUpbLwpUl2lffQc4+b76tRqUKbbu86a0Lv9ydSFWaSsszT3expcW/+qtveyf06jahre5fZS9XUt/8Ahn9L2V9PwcpbDgzJN86++nO3zfpqtKdCGNnedW0L7J1I1ZWzLM76f8NDi3/1Vt72T+nUrUNb3L7KXq6l++xQ6Qs7+WSCTRbDwdy+OK++UZMfN/vZ+6qwnQjGUbvOtS131nE41ZOLss37qL/Fv/qrb3sn9OpWoa3uX2d3q6l++xn3VlfvcQT6LYcASDHFffiBR9X3af8AWqxnQVOULvPbuXd7k5RqualZZr9+v2NDi3/1Vt72T+nUrUNb3L7KXq6l++xzZWly1yJp1iULE0YEbs2SzI2e0ox4v+tJzpqniQvpvnEYzc8aVtBt1nLCgFAKAUAoBQCgFARR3CszIGBaPAYeTIyM/dvXri0k33niabsS14eigFAKAUAoBQEUFwr50MDpYocdzKcMPtBr1xcdJ4mnoJa8PRQCgFAKAUBHcTrGrO5CqgLMT3AczXsYuTsjxtJXZ2pyMjvrw9PtAKAUAoBQCgIri4WManYKCQuT5WICj7yQK6jFydkeNpaSWuT0UAoBQCgFAKAie4VWVCwDPkqPLpxq9mRXqi2m9R5dXsS14eigFAKAUAoBQCgFAYNhOqXN6zsFUNFuTj/0lrTOLlTppbeZCLSnJvZyNtZlIzkb1nsy10VLnpWKOWKFmw84Yx7bHRp1DVyB7Qx5d68PSmOssJCFFkcyY0hV33j4o5kfQoBH1mhYrgSFXMYD6DpBlxwlPeCSwHLbO+KAnk6bjEcUiq7i4IEYVdzlGfkSMdlTQF6GcMoYgrqGcNgEfaM0sDmW7jUgM6jUcDJ5nyZ8vorpQk9CPHJLSY/V+6RBMGYAvdTBQTuTrPId9Xrxbasv6rkRpSSvfWzc4g8o9tZ7Mvcz5OnoVkliLHXAEZxg+K5wpB5NvjOOWRnmK8BA/WaEMVxIQoBdgmQoMkkQJ7/GjfkDyzQH1eskOWBWRQNeCU2bhuEkwR5GI54z3UBZvOlRHJwxHI7aQ50KDhSSBkkjvB9lAXi48o9te2YuY3Wq6TwW5TUNfAchc7kaTuPL91XwaLykXbNdEa0liSWw0Le6TsprGvQDpzuBjmR3ffUpRlndsxRSWgsiQeUe2ubM6uY460W3DaUMSqPJG3ZOQ8Su7gj+FCR5cjy14BN1mhQvqEgVC66tHZLRqzuoI7wqsd8cqAnt+nI2YIVdHZwml1wcmN5AdsjBWNt891Adw9Kh5WiWOQ6G0M+kaQwUNzznkR3czQF7iDyj217Zi5hdZrlHhwrAlZ4QwB3B40fMd1acHi1POu58mQrSTjm1rmbEV3GxIV1Ok4ODyPkz5fRWdwktKLKSegi6T6SjgieaQnRGNTaQWOP4RufsFc2PStd9YYIwWLEqq68qMgrwnlyCOfYRj7KAjPWOPYcObWWC8PR2t0ZweeMaUbfPdQFi26aidGdSdKRiU5UjssGI2O+eydqAk6P6QEoLcOSMDBBkAGQfJgn/AMNAWmmUDORtXtmeXRiXU6vd2bIwZSs+4OfopWiMXGlNPZ8kW06kWtpvVmLigFAKAUAoBQCgFAeZHRUNzcXiTxq4DxEZHI8Fdwe41sys6dODg7aeZnycZykpLVyLq9VLIDHgsJ/6S/lU+l1vG9510el4ULvq5E5TSOGkcbxoqADSXeJ1kU/RZWiBHpNRlJyd5O7KxioqyM1upo4cScSOThFfnoBIraYBDumobnxue1cnp9i6mqrxtrjIj4RDGAGQcLGAs2rsIcY0heRI76A6fqxI0MULywSLbsDGHtdQwEdMOplwxwwIIxgrQGn8AwOkazwwSGNdIxCFUDyKhJ0jltnuqkK1Sn+EmjidOE/yVyCXqjYtj+7RAA5wEUZ8mcDcejlVVhddf2ZPo1Lwozuiur1tPxWlhRmS5mCkqPF4ni8t19Hd3YqtTCKlOyjLSlyOIUYTvdd7NYdVrL9kg92v5VHpVbxveU6PS8KIOk+rSzMz8QozOjqVA2ChVeP95XVcEfYeYFZyxSuupivJqLocgDLQhnTE0soaOTV8W+ZeeD4imgC9TQDKQ8Ss/FIZLcK3xsnE+MYPmUA93Z5ZoCxedXZJZFlke2kdV09u01AAMWBUGXKHffc5wOWKA0bvoC1lYvLbxO55syAk4GBuRVo4RVgrRk0icqNOTu4oxesXVi0jt55Ut41dIX04QDB0ncADn6a0UMKqyqRi5O10Rq0KcYOSj3GgOq9pIwle3jZ2UasoCCccyCOfpqXSqsViqTsUyFOWdos23V60jYPHbRI67hljUEH0ECuJYRVkrSk2j2NGnF3UUZV11NVwAJWU6ZlbC7NxRMFJGeacZ8HvB37sRKnFz1MDySuXReIZTqWECT42NkKtLq7aDVnTgbonkoDuDqq8ZV4pIYpFkEmEttMZxFLHnhLIO2RJu2rkijG1AWbPq8yXLTk27F21sfBvjM8NUIE3EyBt5DscemgLDdV7InJtYCTufi1/Kr9KreN7yPR6XhRk9N9X7aCLXFCis80IJCjxTPH2RtgL6O/vzV6OEVKkrSk9D5MlUowhG8V3rmaMXVCxUn+6xHO+CinHlxkbD0cqk8Mrv+zKdGpeFEz9XYBG8cMaQ8TTqKIBnSwYZxjP61KdWdT822UhThD8VYzp+p6sJlWVlSUvpXSDww8MkRVd/FBkZwO7xRtjEzshPUsY52+dauU8EHCJWOSPPA4njkPu2r6CjG1AW7fq48YKRzKIniETqYsnADgaGDgIBr2XScBQKAm6J6urHG8UiWzo4UFY7YRg6e9hrYP3Y5Y3rqMpRd4uzPJRUlZnbdVbL9lhHp4S/lVul1vG95Lo9LwopJ0VDbXVqkEaoCJycDmdMe5Peao6s6lKbm76Pk4ycYTiorWemrGaRQCgFAKAUAoBQCgK1vZKkksgzqmKls8uyoUY+4V3KbcVHUcqKTb1lmuDoUAoBQCgFAKArWNksQcLntu0hz5znJx6M13Obna/crbjmMVHQWa4OhQCgFAKAUBXv7RZo3ibOmRShxzwRg49NdQm4SUl3HMoqSaZMi4AHkGK8budHVeAUAoBQCgFAVukLJZlCPnAZX28qMGX7sgV3Cbg7r9ucyipKzLNcHQoBQCgFAKAUBWnslaWOU51RBgvk7YAbPsFdqbUXHX8HLim09RZrg6FAKAUAoBQCgFAKAp2l/rlmj044BUZzz1IG5d2M4qkqeLGMtZxGV5Nai5UzsUAoBQCgFAKAUAoBQCgFAKAUBV6VvODDJLjVwkZ8ZxnSM4z3V3ThjzUdZzOWLFy1FiJ8gHygGuWrM6R1XgFAKAUAoBQCgFAKAUAoBQCgFAUrm/0TRRac8YOc55aAp5d+c/6VSNO8HLVbicOdpKOsu1M7FAKAUAoBQCgFAKA8lN0x4Nc3R4UkmuSJcqNl+JXdm7hW5UcpThnSzPn3GV1MScs2rka3w76tc+5/Ws+R8y3l8fYx8O+rXPuf1pkfMt4x9jHw76tc+5/WmR8y3jH2MfDvq1z7n9aZHzLeMfYx8O+rXPuf1pkfMt4x9jLsF3rjL6HTGey66Tt6PJU5RxXa50nc8v0b1ouGi4kiKQsMdywETxnhnPGCB2biFBhsjY7DHaBHJ6X5L+7LW2DDGLlmGlo2ZlUJJIuWEgBbSoBGMAk86Ak6t9KTTktJgL2sAW8i8nKj45nKvsO4DNAXJ+mNLFeBcNpOMrFkH0g53FWVK6vjLecOexkfw76tc+5/WmR8y3jH2MfDvq1z7n9aZHzLeMfYx8O+rXPuf1pkfMt4x9jHw76tc+5/WmR8y3jH2Mx+sHWDXFcQ+DzjMDnUUwF7J8bzc9x79600KFpRnjLSv1EK1W8XGz0F+PrDpk4Pg850IDqCZ1elR3r5T9lSeD3jjYyKKrnxbMs/Dvq1z7n9ankfMt53j7GPh31a59z+tMj5lvGPsY+HfVrn3P60yPmW8Y+xj4d9Wufc/rTI+Zbxj7GdxdNaiB4PcDJxkxYA9JOdhR0bL8lvGPsZD1i6SliaFYsZlLAkwvLgKhOyIynn35qJ2VLLp6eQwoI0DXMazK25VIwF44bcEsrsoHLPFXzWoCtL01doO00LE3Jtxot5DgKjuW0CUls6QMAjG53oDfhu2WASOrO2NwkTKTv3RMxYfea6jHGdjxuyK/w76tc+5/WqZHzLec4+xj4d9Wufc/rTI+Zbxj7GPh31a59z+tMj5lvGPsY+HfVrn3P60yPmW8Y+xg9O+r3Puv1r3IeZbzzKbGZVp0t4TdWr8KSPSJ17YwG2TtKfpL6avKlk6c1dPQRVTHnF2tpPWVhNQoBQCgFAKAUAoBQGL0T/i73+KL+StaKvZQ9+ZGH5y9uRtVnLCgFAKAUB8Izse+gKFp0JbxqypEoV14bDnlMEaN/o7nblvQFtrZCUJUZjOU/dOkqcf8AxJH30BWsuiIYmLRppJzyJxucnYnA3oC9QCgFAKAUBlda/wDBXP8AyX/2mr4N20fVEq/Zy9DQtvEX+Ef9qjLSyi0EteHooBQCgFAVL/o6KbTxU1aDldyMEjB3B8lAdxWMalCqKpjQxpgY0odJKgDkOwu37ooCK56JhkGl4wRr4neO3ggtkb5wSPvoCxa26xqEQYUchknmcnc78zQEtAKAUAoBQGL0l/jbT+Gb/bHWin2M/b5Iz7SPubVZywoBQCgFAKAUAoBQHIQAkgDJ5ny+SlwdUAoBQCgFAKAUAoBQCgFAKAUAoD4ygjBGQeYNAfRQCgFAKAUAoBQCgFAKAUAoBQCgFAclBkHAyOR8medLg6oBQCgFAKAUAoBQCgM3o+8Z57mM40xFAu3nRhjv37mqzglCLXffmTjJuUlqNKpFBQCgFAKAUAoBQCgFAKAUAoBQCgFAKAUAoBQCgFAKAUAoBQCgFAKAUBm3t4y3NvGMaZRIW28wKV37uZq0IJ05S1W4k5SamlruaVRKCgFAKAUAoBQCgFAeVm8J4154Lw9euLOvPi8Fc6e7V5M7VtWTxIZS9rPmZnj40sTTm5F6P4QwM+C8u/iZ+/HfU30fbwO1ldh18oeq/iV51Hm4DrdnEfKHqv4lOo83Adbs4j5Q9V/Ep1Hm4DrdnEfKHqv4lOo83Adbs4j5Q9V/Ep1Hm4DrdnEfKHqv4lOo83Adbs4j5Q9V/Ep1Hm4DrdnEfKHqv4lOo83Adbs4j5Q9V/Ep1Hm4DrdnEfKHqv4lOo83Adbs4j5Q9V/Ep1Hm4DrdnEvdHeEdrj8Lu08PV9+dX3VOpk/6X9zuON/ax5rpg3CzyaBKUtyt2unVhw2hGgGD2zhbg6O4vGfJUzshlhlVGWXwg3OhfBjGZCusoC3LsA8Yvq4m2nT3UBBLaXKs8nxgDPdgFWlJJxMIUKFtKxkYZWA5og+lQG51a+cPC43B4S6uLxPnsnxeN2vF8bG3i9+aA0+kPCcjgcHTjfia859GnuxVYZO387+xxLH/AK2Knyh6r+JXfUebgcdbs4j5Q9V/Ep1Hm4DrdnEfKHqv4lOo83Adbs4j5Q9V/Ep1Hm4DrdnEfKHqv4lOo83Adbs4j5Q9V/Ep1Hm4DrdnEfKHqv4lOo83Adbs4j5Q9V/Ep1Hm4DrdnEfKHqv4lOo83Adbs4j5Q9V/Ep1Hm4DrdnEfKHqv4lOo83Adbs4g/CHqn4lP/n83Adbs4mXZ+F+F23hXD5TaNGc40pnV3fZju571aeSyUsnfuvxJxymUjj7T11YTUKAUAoBQCgFAKAUBk9GQsLm7YqQrtHpJGxxEAcHvwdqvUknTgvXmSgmpyfpyNaoFRQCgFAKAUAoBQCgFAKAUAoBQCgFAKAUAoBQCgFAKAUAoBQCgFAKAUBk9IQsbu1YKSqLNqONhkJpye7OD7KvCSVKa9CUk8eL9TWqBUUAoBQCgFAKAUAoBQCgFAKAUAoBQCgFAKAUAoBQCgFAKAUAoBQCgFAKAUAoBQCgFAKAUAoBQCgFAKAUAoBQH/9k="/>
          <p:cNvSpPr>
            <a:spLocks noChangeAspect="1" noChangeArrowheads="1"/>
          </p:cNvSpPr>
          <p:nvPr/>
        </p:nvSpPr>
        <p:spPr bwMode="auto">
          <a:xfrm>
            <a:off x="155575" y="-133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32" name="TextBox 15"/>
          <p:cNvSpPr txBox="1">
            <a:spLocks noChangeArrowheads="1"/>
          </p:cNvSpPr>
          <p:nvPr/>
        </p:nvSpPr>
        <p:spPr bwMode="auto">
          <a:xfrm>
            <a:off x="1511300" y="1835150"/>
            <a:ext cx="6121300" cy="4729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IE" altLang="en-US" dirty="0"/>
              <a:t>Here are some links that I used for the ‘New Systems’ lecture that you might find useful to see what the latest is, for hardware, software and infrastructure:</a:t>
            </a:r>
          </a:p>
          <a:p>
            <a:endParaRPr lang="en-IE" altLang="en-US" sz="2800" dirty="0">
              <a:solidFill>
                <a:srgbClr val="7030A0"/>
              </a:solidFill>
            </a:endParaRPr>
          </a:p>
          <a:p>
            <a:r>
              <a:rPr lang="en-IE" altLang="en-US" sz="2200" dirty="0">
                <a:solidFill>
                  <a:srgbClr val="002060"/>
                </a:solidFill>
                <a:hlinkClick r:id="rId2"/>
              </a:rPr>
              <a:t>http://www.cnet.com/au/news/</a:t>
            </a:r>
            <a:endParaRPr lang="en-IE" altLang="en-US" sz="2200" dirty="0">
              <a:solidFill>
                <a:srgbClr val="002060"/>
              </a:solidFill>
            </a:endParaRPr>
          </a:p>
          <a:p>
            <a:endParaRPr lang="en-IE" altLang="en-US" sz="2200" dirty="0">
              <a:solidFill>
                <a:srgbClr val="002060"/>
              </a:solidFill>
            </a:endParaRPr>
          </a:p>
          <a:p>
            <a:r>
              <a:rPr lang="en-IE" altLang="en-US" sz="2200" dirty="0">
                <a:solidFill>
                  <a:srgbClr val="002060"/>
                </a:solidFill>
                <a:hlinkClick r:id="rId3"/>
              </a:rPr>
              <a:t>http://www.wired.com/gear/</a:t>
            </a:r>
            <a:endParaRPr lang="en-IE" altLang="en-US" sz="2200" dirty="0">
              <a:solidFill>
                <a:srgbClr val="002060"/>
              </a:solidFill>
            </a:endParaRPr>
          </a:p>
          <a:p>
            <a:endParaRPr lang="en-IE" altLang="en-US" sz="2200" dirty="0">
              <a:solidFill>
                <a:srgbClr val="002060"/>
              </a:solidFill>
            </a:endParaRPr>
          </a:p>
          <a:p>
            <a:r>
              <a:rPr lang="en-IE" altLang="en-US" sz="2200" dirty="0">
                <a:solidFill>
                  <a:srgbClr val="002060"/>
                </a:solidFill>
                <a:hlinkClick r:id="rId4"/>
              </a:rPr>
              <a:t>http://wccftech.com/intel-skylake-processors-integrate-iris-gt4e-level-graphics-chip-features-72-execution-units-128-mb-edram-llc/</a:t>
            </a:r>
            <a:endParaRPr lang="en-IE" altLang="en-US" sz="2200" dirty="0">
              <a:solidFill>
                <a:srgbClr val="002060"/>
              </a:solidFill>
            </a:endParaRPr>
          </a:p>
          <a:p>
            <a:endParaRPr lang="en-IE" altLang="en-US" sz="2200" dirty="0">
              <a:solidFill>
                <a:srgbClr val="002060"/>
              </a:solidFill>
            </a:endParaRPr>
          </a:p>
          <a:p>
            <a:r>
              <a:rPr lang="en-IE" sz="2200" dirty="0">
                <a:solidFill>
                  <a:srgbClr val="002060"/>
                </a:solidFill>
                <a:hlinkClick r:id="rId5"/>
              </a:rPr>
              <a:t>http://www.intel.com/content/www/us/en/silicon-innovations/intel-14nm-technology.html</a:t>
            </a:r>
            <a:endParaRPr lang="en-IE" sz="2200" dirty="0">
              <a:solidFill>
                <a:srgbClr val="002060"/>
              </a:solidFill>
            </a:endParaRPr>
          </a:p>
          <a:p>
            <a:endParaRPr lang="en-IE" altLang="en-US" sz="2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Lucida Sans Unicode"/>
      </a:majorFont>
      <a:minorFont>
        <a:latin typeface="Arial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Lucida Sans Unicode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Lucida Sans Unicode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Lucida Sans Unicode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101</Words>
  <Application>Microsoft Office PowerPoint</Application>
  <PresentationFormat>Custom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 Unicode MS</vt:lpstr>
      <vt:lpstr>Arial</vt:lpstr>
      <vt:lpstr>Lucida Sans Unicode</vt:lpstr>
      <vt:lpstr>Times New Roman</vt:lpstr>
      <vt:lpstr>Office Theme</vt:lpstr>
      <vt:lpstr>1_Office Theme</vt:lpstr>
      <vt:lpstr>2_Office Theme</vt:lpstr>
      <vt:lpstr>Information Technology Fundamentals</vt:lpstr>
      <vt:lpstr>‘Tick, Tock’?</vt:lpstr>
      <vt:lpstr>Web Links for ‘New Systems’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Technology Fundamentals</dc:title>
  <dc:creator>admin</dc:creator>
  <cp:lastModifiedBy>William Carey</cp:lastModifiedBy>
  <cp:revision>28</cp:revision>
  <cp:lastPrinted>1601-01-01T00:00:00Z</cp:lastPrinted>
  <dcterms:created xsi:type="dcterms:W3CDTF">2011-09-27T05:12:25Z</dcterms:created>
  <dcterms:modified xsi:type="dcterms:W3CDTF">2016-10-20T07:19:40Z</dcterms:modified>
</cp:coreProperties>
</file>