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9"/>
  </p:notesMasterIdLst>
  <p:sldIdLst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45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5876089B-77AF-4A74-ACBD-C414A136064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17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4FDF88F-9788-4CE6-AE1F-2D23F50B542C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4FFD34DA-3AAC-41DC-829B-703945E12BD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11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C73D5D0-11CE-446B-B737-63DCAE144AA8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12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1926A4D-5BCE-416C-A22B-592AE5DBFCF8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13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3D2EA57-9130-4BA6-88DA-F9CBDBB4BD3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14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B5F850A-965F-440A-849A-0EC260E34FF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15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AD8DFC2-192A-412F-A502-2D313C8C95A9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EB3FAC3-08CD-4CF7-86B9-4E2518B4625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394C4696-D004-408F-A17A-36DBABF968FA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A2A66D6D-F0C9-497E-B618-A0467552752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FE91EB4-649F-42EA-A9A7-C22494D802A9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7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D56520CA-C793-4697-A068-CA408B13809B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8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6CD0FA4-7613-46A4-8D38-F985485B759D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9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A635AB85-DC66-4886-985A-ACDF5A1C7DC7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10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3F9A5-CDFF-4B8D-A7CD-752D0E8F54D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311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2437-DB13-4A11-A8F3-D9CFA53AA4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0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0A82A-B872-4457-948F-BEAB5DB8E85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830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1D4BD-FCF0-486B-927F-4EAB3790953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64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8AF0C-A64A-4BAD-A490-DE1B8C4FE95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5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1757A-AD09-4D7E-93BB-848A957E309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9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1781C-94F0-496A-864E-4C771753B41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83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D32EF-ABC0-4225-ACB8-489F0D7CC37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88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C6F8C-5924-427C-BC17-CD8F6CB599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02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28721-316D-4201-96BA-12582875ACA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476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0C1D0-5FEB-4C6F-9D61-65244C0D4F6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741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8677-41D9-4F59-A9AD-394839B75DC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638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F3FD4-58F9-451E-9E0D-7D87A5EB6E8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90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8BE07-D7E8-4DAB-B883-B4F8DE080F2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2406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2AA6-6016-4204-A747-CB50FF33D77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101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70F9A-B458-4BE5-BFD8-E575A029C6C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23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B75B6-DC9E-4EB7-95BE-B9F30E119A3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1383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3FA3-9761-4334-8F62-43DAB20752B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281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37C27-9F23-4ED3-BFAE-0C87299674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5952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8B6D3-C887-4C01-A54E-2252E3D973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3720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BA45C-3E71-4F5F-A1DF-8C389D5766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7681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DAF4-23ED-4D86-81C5-DEDD0860161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08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88DCB-6AAD-40E8-92A2-BFCBA021009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423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ED76-A3FC-46F6-B9D3-1463578191D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098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E3962-97D7-4E54-A185-76E828AB22B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872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B3384-4DAE-4D2C-AB24-2367FB1ACA0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9074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F5823-5F77-4BAF-ACB5-9CBB6BDFFC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730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84BB-4C70-4ACD-BD3F-FB9EFFD26D3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3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9B188-E6B6-4725-8283-9193098524E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93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EB86-8C50-4612-BEB2-03381B64A6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5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28BF4-1D91-4829-91CE-6DA78F4AA16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25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37923-3C23-4573-BFA2-5EBAFB441A0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0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D9C04-C313-4B0E-9095-58EE0B5625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8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4F9F-2E34-4524-9C8A-4E59F7691EA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41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C76ACB6-E339-4E7A-81D7-6C201619C1C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41B72D2-5F77-45BB-8BD7-44A6E09871D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E9E2C9F-4764-4177-8DD8-3F618B93765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>
                <a:solidFill>
                  <a:srgbClr val="276F13"/>
                </a:solidFill>
              </a:rPr>
              <a:t>Information Technology Fundamentals</a:t>
            </a:r>
            <a:endParaRPr lang="en-US" altLang="en-US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768504" y="3059113"/>
            <a:ext cx="2016721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E" altLang="en-US" sz="3200" dirty="0">
                <a:solidFill>
                  <a:srgbClr val="FF6600"/>
                </a:solidFill>
              </a:rPr>
              <a:t>DT211C/1</a:t>
            </a:r>
            <a:endParaRPr lang="en-US" altLang="en-US" sz="3200" dirty="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72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5 - </a:t>
            </a:r>
            <a:r>
              <a:rPr lang="en-IE" altLang="en-US" sz="4400">
                <a:solidFill>
                  <a:schemeClr val="accent2"/>
                </a:solidFill>
              </a:rPr>
              <a:t>IT Security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/>
              <a:t>Thursday 20 October 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55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E2EEFEA4-A5D6-4BF8-8727-5D0131FC465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10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Elk Cloner Poem</a:t>
            </a:r>
            <a:endParaRPr lang="en-US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0274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2800"/>
              <a:t>Elk Cloner: The program with a personality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/>
              <a:t>It will get on all your disks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/>
              <a:t>It will infiltrate your chips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/>
              <a:t>Yes it's Cloner!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/>
              <a:t>It will stick to you like glue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/>
              <a:t>It will modify ram too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/>
              <a:t>Send In the Cloner! </a:t>
            </a:r>
          </a:p>
        </p:txBody>
      </p:sp>
    </p:spTree>
    <p:extLst>
      <p:ext uri="{BB962C8B-B14F-4D97-AF65-F5344CB8AC3E}">
        <p14:creationId xmlns:p14="http://schemas.microsoft.com/office/powerpoint/2010/main" val="20776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DDB5B42F-D045-4252-93AA-9D2098FB9EAB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11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Elk Cloner Poem (2)</a:t>
            </a:r>
            <a:endParaRPr lang="en-US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027488"/>
          </a:xfrm>
        </p:spPr>
        <p:txBody>
          <a:bodyPr/>
          <a:lstStyle/>
          <a:p>
            <a:pPr eaLnBrk="1" hangingPunct="1"/>
            <a:r>
              <a:rPr lang="en-GB" altLang="en-US" sz="2800"/>
              <a:t>The poem appeared to indicate the effect of the virus.</a:t>
            </a:r>
            <a:endParaRPr lang="en-US" altLang="en-US" sz="2800"/>
          </a:p>
          <a:p>
            <a:pPr eaLnBrk="1" hangingPunct="1"/>
            <a:r>
              <a:rPr lang="en-US" altLang="en-US" sz="2800"/>
              <a:t>On the 50th time an infected disk was used, Elk Cloner would display the poem shown on the previous slide.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/>
          </a:p>
          <a:p>
            <a:pPr eaLnBrk="1" hangingPunct="1"/>
            <a:r>
              <a:rPr lang="en-US" altLang="en-US" sz="2800"/>
              <a:t>It occasionally caused the computer system to crash.</a:t>
            </a:r>
          </a:p>
        </p:txBody>
      </p:sp>
    </p:spTree>
    <p:extLst>
      <p:ext uri="{BB962C8B-B14F-4D97-AF65-F5344CB8AC3E}">
        <p14:creationId xmlns:p14="http://schemas.microsoft.com/office/powerpoint/2010/main" val="46727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1996344-BF00-4CF4-B0F6-804208F7AC1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12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IBM PCs Next</a:t>
            </a:r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3740150"/>
          </a:xfrm>
        </p:spPr>
        <p:txBody>
          <a:bodyPr/>
          <a:lstStyle/>
          <a:p>
            <a:pPr eaLnBrk="1" hangingPunct="1"/>
            <a:r>
              <a:rPr lang="en-US" altLang="en-US" sz="2800"/>
              <a:t>Two brothers, Amjad and Basit Farooq Alvi, created the first IBM personal computer virus in 1986. It was supposed to be an advertisement for their company, Brain Computer Services.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IBM PC users would get details of this company when they booted up with an infected Boot program.</a:t>
            </a:r>
          </a:p>
        </p:txBody>
      </p:sp>
    </p:spTree>
    <p:extLst>
      <p:ext uri="{BB962C8B-B14F-4D97-AF65-F5344CB8AC3E}">
        <p14:creationId xmlns:p14="http://schemas.microsoft.com/office/powerpoint/2010/main" val="138746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20618DB9-97B2-413C-BF10-0AF7E3B19FC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13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IBM PCs Next (2)</a:t>
            </a:r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171950"/>
          </a:xfrm>
        </p:spPr>
        <p:txBody>
          <a:bodyPr/>
          <a:lstStyle/>
          <a:p>
            <a:pPr eaLnBrk="1" hangingPunct="1"/>
            <a:r>
              <a:rPr lang="en-US" altLang="en-US" sz="2800"/>
              <a:t>The brothers programmed the Brain virus to overwrite the boot instructions found at the start of system disks.</a:t>
            </a:r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Yet again there is doubt about the Brain virus being the first PC-type. Another virus called Ashar is similar to Brain – it may have been written before. If so, it looks like the Alti lads used the code as a basis for Brain.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5618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0A35F1E-9838-4626-B9C4-E9AC8ADE057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14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Early Worms</a:t>
            </a:r>
            <a:endParaRPr lang="en-US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098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term "worm" was first used in a 1982 academic paper by researchers John Shoch and Jon Hupp of the Xerox Palo Alto Research Center to describe the automated program they used to update an Ethernet performance-measuring application.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(Xerox at Palo Alto was very involved in early Ethernet development.)</a:t>
            </a:r>
          </a:p>
        </p:txBody>
      </p:sp>
    </p:spTree>
    <p:extLst>
      <p:ext uri="{BB962C8B-B14F-4D97-AF65-F5344CB8AC3E}">
        <p14:creationId xmlns:p14="http://schemas.microsoft.com/office/powerpoint/2010/main" val="18570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929AE68-AECE-4239-BD0C-5779123A963C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15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Early Worms (2)</a:t>
            </a:r>
            <a:endParaRPr lang="en-US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3667125"/>
          </a:xfrm>
        </p:spPr>
        <p:txBody>
          <a:bodyPr/>
          <a:lstStyle/>
          <a:p>
            <a:pPr eaLnBrk="1" hangingPunct="1"/>
            <a:r>
              <a:rPr lang="en-US" altLang="en-US" sz="2800"/>
              <a:t>A bug in the program eventually crashed all 100 of the experiment's computers. They needed to see how many would 'go'. They all ‘went’!</a:t>
            </a:r>
          </a:p>
          <a:p>
            <a:pPr eaLnBrk="1" hangingPunct="1"/>
            <a:r>
              <a:rPr lang="en-US" altLang="en-US" sz="2800"/>
              <a:t>The academic paper refers to a 1972 science fiction novel called 'The Shockwave Rider'. The story describes a "tapeworm" program that spreads around global networks and that idea was the inspiration for the term "worm."</a:t>
            </a:r>
            <a:r>
              <a:rPr lang="en-US" altLang="en-US" sz="3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3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AF72C93A-F2A8-4B66-BB40-4EF00B56C8ED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Some Virus History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171950"/>
          </a:xfrm>
        </p:spPr>
        <p:txBody>
          <a:bodyPr/>
          <a:lstStyle/>
          <a:p>
            <a:pPr eaLnBrk="1" hangingPunct="1"/>
            <a:r>
              <a:rPr lang="en-US" altLang="en-US" sz="2800"/>
              <a:t>The term, 'virus' as attributed to computer systems was first described by an American college professor called Fred Cohen.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(Some sources say that he said he was quoting Len Adleman.)</a:t>
            </a:r>
          </a:p>
        </p:txBody>
      </p:sp>
    </p:spTree>
    <p:extLst>
      <p:ext uri="{BB962C8B-B14F-4D97-AF65-F5344CB8AC3E}">
        <p14:creationId xmlns:p14="http://schemas.microsoft.com/office/powerpoint/2010/main" val="253031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21B796A8-DADB-404B-BA6F-684CCBC54EA4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Some Virus History (2)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243388"/>
          </a:xfrm>
        </p:spPr>
        <p:txBody>
          <a:bodyPr/>
          <a:lstStyle/>
          <a:p>
            <a:pPr eaLnBrk="1" hangingPunct="1"/>
            <a:r>
              <a:rPr lang="en-US" altLang="en-US" sz="2800"/>
              <a:t>Its early iterations were not created by malcontent teenagers or antisocial geeks but by campus researchers, system administrators and a handful of old-school hackers who thought that the ability to reproduce their programs automatically was a neat trick. 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32709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2027F1FD-FDC1-4464-A9F6-7279580F920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Nasty Work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835150"/>
            <a:ext cx="8278813" cy="38893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There have been many faulty software programs - since code was ever written - and it can be assumed that a few were written to be malicious specifically. </a:t>
            </a:r>
          </a:p>
          <a:p>
            <a:pPr eaLnBrk="1" hangingPunct="1"/>
            <a:r>
              <a:rPr lang="en-US" altLang="en-US" sz="2800" dirty="0"/>
              <a:t>Consider a disgruntled programmer who uses an incorrect multiplier as part of an accounting program to mess up accounts files in a company.</a:t>
            </a:r>
          </a:p>
        </p:txBody>
      </p:sp>
    </p:spTree>
    <p:extLst>
      <p:ext uri="{BB962C8B-B14F-4D97-AF65-F5344CB8AC3E}">
        <p14:creationId xmlns:p14="http://schemas.microsoft.com/office/powerpoint/2010/main" val="104984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26B1B749-5CAB-4EE4-922F-AC021091D7A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Nasty Work (2)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387850"/>
          </a:xfrm>
        </p:spPr>
        <p:txBody>
          <a:bodyPr/>
          <a:lstStyle/>
          <a:p>
            <a:pPr eaLnBrk="1" hangingPunct="1"/>
            <a:r>
              <a:rPr lang="en-US" altLang="en-US" sz="2800"/>
              <a:t>Viruses were more malign since the motivation was to achieve an effect on as many computers as possible.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The sense of accomplishment for hackers of personal computer systems was taken from the knowledge that they had 'left their mark' by using their brain to affect a computer remotely and undetected.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396364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CCF437FC-6738-41DF-9F91-4C2ACF1A80F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Nasty Work (3)</a:t>
            </a:r>
            <a:endParaRPr lang="en-US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3163888"/>
          </a:xfrm>
        </p:spPr>
        <p:txBody>
          <a:bodyPr/>
          <a:lstStyle/>
          <a:p>
            <a:pPr eaLnBrk="1" hangingPunct="1"/>
            <a:r>
              <a:rPr lang="en-US" altLang="en-US" sz="2800"/>
              <a:t>The hacker would be more likely to hear about the effect they planned if the computer-using community were talking about their own systems - and they would certainly talk about things going wrong with their precious data or software.</a:t>
            </a:r>
          </a:p>
        </p:txBody>
      </p:sp>
    </p:spTree>
    <p:extLst>
      <p:ext uri="{BB962C8B-B14F-4D97-AF65-F5344CB8AC3E}">
        <p14:creationId xmlns:p14="http://schemas.microsoft.com/office/powerpoint/2010/main" val="34464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5CEB6D4-20E6-4E4D-B1D4-8018533053B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7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‘Animal’</a:t>
            </a:r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243388"/>
          </a:xfrm>
        </p:spPr>
        <p:txBody>
          <a:bodyPr/>
          <a:lstStyle/>
          <a:p>
            <a:pPr eaLnBrk="1" hangingPunct="1"/>
            <a:r>
              <a:rPr lang="en-US" altLang="en-US" sz="2800"/>
              <a:t>Around 1975, the first computer virus to affect a general-purpose computer system, the Pervade system, was created so that a programmer called John Walker could distribute a game called 'Animal' on UNIVAC systems.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The virus for the Animal game spread through files transferred between systems on magnetic tapes.</a:t>
            </a:r>
          </a:p>
        </p:txBody>
      </p:sp>
    </p:spTree>
    <p:extLst>
      <p:ext uri="{BB962C8B-B14F-4D97-AF65-F5344CB8AC3E}">
        <p14:creationId xmlns:p14="http://schemas.microsoft.com/office/powerpoint/2010/main" val="225910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B195DFE-4D8D-48B4-BF4C-532C1811C6D6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8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‘Animal’ (2)</a:t>
            </a:r>
            <a:endParaRPr lang="en-US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4171950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Animal game, itself, was not the virus, really – but a module within the code called ‘Pervade’ that replicated the game on other parts of the computer system.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John Walker became a well-known and respected systems software developer.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dirty="0"/>
              <a:t>(I believe he started a company called Autodesk (and developed AutoCAD).</a:t>
            </a:r>
          </a:p>
        </p:txBody>
      </p:sp>
    </p:spTree>
    <p:extLst>
      <p:ext uri="{BB962C8B-B14F-4D97-AF65-F5344CB8AC3E}">
        <p14:creationId xmlns:p14="http://schemas.microsoft.com/office/powerpoint/2010/main" val="122832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C5EAFC1D-6039-4562-82C3-C217C5884959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9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700"/>
              <a:t>1982 - and an Early Personal Computer Clone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388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Apple had established their personal computers as a popular computer in home and office. The Apple II was recently released.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Rich Skrenta was aged 13 or 14 when he put a virus called 'Elk Cloner' together. This was the first computer virus to affect personal computers - the Apple II. The virus worked by hitching a ride on the operating system command used to list files. </a:t>
            </a:r>
          </a:p>
        </p:txBody>
      </p:sp>
    </p:spTree>
    <p:extLst>
      <p:ext uri="{BB962C8B-B14F-4D97-AF65-F5344CB8AC3E}">
        <p14:creationId xmlns:p14="http://schemas.microsoft.com/office/powerpoint/2010/main" val="331157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839</Words>
  <Application>Microsoft Office PowerPoint</Application>
  <PresentationFormat>Custom</PresentationFormat>
  <Paragraphs>89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Arial</vt:lpstr>
      <vt:lpstr>Lucida Sans Unicode</vt:lpstr>
      <vt:lpstr>Times New Roman</vt:lpstr>
      <vt:lpstr>Wingdings</vt:lpstr>
      <vt:lpstr>Office Theme</vt:lpstr>
      <vt:lpstr>1_Office Theme</vt:lpstr>
      <vt:lpstr>2_Office Theme</vt:lpstr>
      <vt:lpstr>Information Technology Fundamentals</vt:lpstr>
      <vt:lpstr>Some Virus History</vt:lpstr>
      <vt:lpstr>Some Virus History (2)</vt:lpstr>
      <vt:lpstr>Nasty Work</vt:lpstr>
      <vt:lpstr>Nasty Work (2)</vt:lpstr>
      <vt:lpstr>Nasty Work (3)</vt:lpstr>
      <vt:lpstr>‘Animal’</vt:lpstr>
      <vt:lpstr>‘Animal’ (2)</vt:lpstr>
      <vt:lpstr>1982 - and an Early Personal Computer Clone</vt:lpstr>
      <vt:lpstr>The Elk Cloner Poem</vt:lpstr>
      <vt:lpstr>The Elk Cloner Poem (2)</vt:lpstr>
      <vt:lpstr>IBM PCs Next</vt:lpstr>
      <vt:lpstr>IBM PCs Next (2)</vt:lpstr>
      <vt:lpstr>Early Worms</vt:lpstr>
      <vt:lpstr>Early Worms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William Carey</cp:lastModifiedBy>
  <cp:revision>27</cp:revision>
  <cp:lastPrinted>1601-01-01T00:00:00Z</cp:lastPrinted>
  <dcterms:created xsi:type="dcterms:W3CDTF">2011-09-27T05:12:25Z</dcterms:created>
  <dcterms:modified xsi:type="dcterms:W3CDTF">2016-10-20T07:21:07Z</dcterms:modified>
</cp:coreProperties>
</file>