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0"/>
  </p:notesMasterIdLst>
  <p:sldIdLst>
    <p:sldId id="310" r:id="rId4"/>
    <p:sldId id="309" r:id="rId5"/>
    <p:sldId id="311" r:id="rId6"/>
    <p:sldId id="312" r:id="rId7"/>
    <p:sldId id="313" r:id="rId8"/>
    <p:sldId id="314" r:id="rId9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45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6D36820-4889-4276-8211-B47AA5EAD9D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2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524C9A4-D8F3-4537-82F9-B650C00A5428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6DF1F-D137-45C4-91CB-19BCBDFA496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45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AE580-CC33-4E29-BDFF-C16359EF67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4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08239-B43D-4374-9DD9-E80BB0D887A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55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1A1D2-0A7F-4B02-9038-D2ABE28DBB3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39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3584D-85C0-4FB8-B0E3-DEB6601C25D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994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8A5AD-E702-4E3C-8119-34978A517A4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014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600B-D9D5-44AC-81FE-5B7BC0F2FAE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366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675DA-2875-49D5-AAAF-4448F5638C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06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A2F6-873A-454A-BFE0-398424178C4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052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7C6BF-A15A-4109-AD05-D4432E7761D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015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EC04C-BC75-4CB3-A9C7-D41F784022D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91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884-C6BB-4252-815A-49AB0EDB45B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600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FEB-8B0F-4A77-A8D8-8B64EE360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163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F2494-28F8-4555-B74E-1A1D8F61F88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498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A28E-C7A3-4791-A7A1-ABB96DD648B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965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596DD-5D53-4AA1-B459-C6F9EA0BB1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358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5000-9700-4C5D-BA5C-D32A8F6C1B9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545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878D3-555B-4328-B834-246BC86587F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581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BFB87-6466-4286-BF8A-D0F29B1956C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0302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EF184-5547-49C3-B02E-6F5AB3A9AA0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9231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D7D5-9026-4B3A-B852-04986F56F67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0414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89CB-8B0F-47B6-8DB8-EC3DAACEC12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34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23AE1-06D3-4FA9-8343-5E0763B376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0841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434A0-9BD5-4CB6-ABCA-A8A2B68D48B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099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A77B4-D813-4CF7-ACAE-89E21B100A9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2622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2BD17-A618-45F4-9B42-0257C40355A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629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E8F95-3197-429A-8F17-49F1049BD0F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906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39937-6FC9-4D84-98A4-08400D2CC58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81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ADC4-0030-440B-BE51-B7973B0698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34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3C236-77E1-486E-8636-BBB22933B66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26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FCDA8-3FEB-4895-A521-F9064C26BBF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5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C1BE3-4483-4D49-AA79-93FE8ABC3C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3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A6766-E478-49C6-8E9C-F70D6B652A4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14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9D75C-2A33-4C2D-8F68-ACA3C3DDCC5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37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F6C95E5D-11D0-46C9-AEE1-1FE5D5BCBA7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DEC813A-5884-4DA5-855E-0DEACCD0CF4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516C115-5D6D-4DE6-8973-087D1772983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>
                <a:solidFill>
                  <a:srgbClr val="276F13"/>
                </a:solidFill>
              </a:rPr>
              <a:t>Information Technology Fundamentals</a:t>
            </a:r>
            <a:endParaRPr lang="en-US" altLang="en-US">
              <a:solidFill>
                <a:srgbClr val="276F13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911975" y="3059113"/>
            <a:ext cx="187325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sz="3200">
                <a:solidFill>
                  <a:srgbClr val="FF6600"/>
                </a:solidFill>
              </a:rPr>
              <a:t>DT228/1</a:t>
            </a:r>
            <a:endParaRPr lang="en-US" altLang="en-US" sz="3200">
              <a:solidFill>
                <a:srgbClr val="FF6600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7093A78-3514-4CB1-9EF9-A5C5E45DD0FA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IE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52525" y="5112521"/>
            <a:ext cx="7488238" cy="135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 dirty="0">
                <a:solidFill>
                  <a:schemeClr val="accent2"/>
                </a:solidFill>
              </a:rPr>
              <a:t>Tutorial 6 – User </a:t>
            </a:r>
            <a:r>
              <a:rPr lang="en-IE" altLang="en-US" sz="4400" dirty="0" err="1">
                <a:solidFill>
                  <a:schemeClr val="accent2"/>
                </a:solidFill>
              </a:rPr>
              <a:t>Centredness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/>
              <a:t>Thursday 27th October 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81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0DEF1624-F574-4BCB-BBDB-856B9A1F9FB5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User Centredness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4375"/>
            <a:ext cx="4860925" cy="427038"/>
          </a:xfrm>
        </p:spPr>
        <p:txBody>
          <a:bodyPr/>
          <a:lstStyle/>
          <a:p>
            <a:pPr eaLnBrk="1" hangingPunct="1"/>
            <a:r>
              <a:rPr lang="en-US" altLang="en-US" sz="2800"/>
              <a:t>The ‘easy computer interface’</a:t>
            </a:r>
          </a:p>
        </p:txBody>
      </p:sp>
      <p:pic>
        <p:nvPicPr>
          <p:cNvPr id="5125" name="Picture 6" descr="https://www336.safesecureweb.com/talkingdesk/talking_deskt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843213"/>
            <a:ext cx="4897438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8" descr="http://room-in-home.com/wp-content/uploads/2014/04/home-computer-workspace-gh2gcmm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2124075"/>
            <a:ext cx="3892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6119813" y="5292725"/>
            <a:ext cx="3241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Ergonomics: physical - and through IT (AND SYSTEMS) design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84375"/>
            <a:ext cx="8278812" cy="2875582"/>
          </a:xfrm>
        </p:spPr>
        <p:txBody>
          <a:bodyPr/>
          <a:lstStyle/>
          <a:p>
            <a:r>
              <a:rPr lang="en-US" altLang="en-US" dirty="0"/>
              <a:t>User Experience is the sum experience of a user interacting with a product.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  <p:pic>
        <p:nvPicPr>
          <p:cNvPr id="5" name="Picture 4" descr="UE honeycom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80" y="3203773"/>
            <a:ext cx="3945705" cy="35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808" y="6350812"/>
            <a:ext cx="4032448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Bloodworth and Thompson, 2007: JA-SIG Unconference</a:t>
            </a:r>
          </a:p>
        </p:txBody>
      </p:sp>
    </p:spTree>
    <p:extLst>
      <p:ext uri="{BB962C8B-B14F-4D97-AF65-F5344CB8AC3E}">
        <p14:creationId xmlns:p14="http://schemas.microsoft.com/office/powerpoint/2010/main" val="59455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Centred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  <p:pic>
        <p:nvPicPr>
          <p:cNvPr id="5" name="Picture 4" descr="design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4" y="2051645"/>
            <a:ext cx="3816424" cy="39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316" y="6336919"/>
            <a:ext cx="4032448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Bloodworth and Thompson, 2007: JA-SIG Unconference</a:t>
            </a:r>
          </a:p>
        </p:txBody>
      </p:sp>
    </p:spTree>
    <p:extLst>
      <p:ext uri="{BB962C8B-B14F-4D97-AF65-F5344CB8AC3E}">
        <p14:creationId xmlns:p14="http://schemas.microsoft.com/office/powerpoint/2010/main" val="70028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Testing for User </a:t>
            </a:r>
            <a:r>
              <a:rPr lang="en-IE" dirty="0" err="1"/>
              <a:t>Centredness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84375"/>
            <a:ext cx="8278812" cy="2443534"/>
          </a:xfrm>
        </p:spPr>
        <p:txBody>
          <a:bodyPr/>
          <a:lstStyle/>
          <a:p>
            <a:r>
              <a:rPr lang="en-GB" sz="2600" dirty="0"/>
              <a:t>Heuristic evaluation is a method of user testing, which enables a product to be assessed in order to identify usability problems – that is, places where the product is </a:t>
            </a:r>
            <a:r>
              <a:rPr lang="en-GB" sz="2600" b="1" dirty="0"/>
              <a:t>not</a:t>
            </a:r>
            <a:r>
              <a:rPr lang="en-GB" sz="2600" dirty="0"/>
              <a:t> easy to use. </a:t>
            </a:r>
            <a:endParaRPr lang="en-IE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  <p:pic>
        <p:nvPicPr>
          <p:cNvPr id="51202" name="Picture 2" descr="http://salzertechnologies.com/wp-content/uploads/2014/09/Heuristic-Evalu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08" y="3249102"/>
            <a:ext cx="5125726" cy="40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5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Happy System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F125000-9700-4C5D-BA5C-D32A8F6C1B9C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  <p:pic>
        <p:nvPicPr>
          <p:cNvPr id="87042" name="Picture 2" descr="http://images.clipartpanda.com/confluence-clipart-happy-computer-clip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544" y="3059757"/>
            <a:ext cx="1790638" cy="17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44" name="Picture 4" descr="http://www.pbi-now.com/wp-content/uploads/2011/06/kids-on-compu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12" y="5075981"/>
            <a:ext cx="2510621" cy="181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46" name="Picture 6" descr="http://previews.123rf.com/images/min6939/min69391303/min6939130300001/18177908-Businessman-at-computer-Stock-Vector-cartoon-computer-busine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4" y="1483571"/>
            <a:ext cx="6048672" cy="56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9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119</Words>
  <Application>Microsoft Office PowerPoint</Application>
  <PresentationFormat>Custom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Lucida Sans Unicode</vt:lpstr>
      <vt:lpstr>Times New Roman</vt:lpstr>
      <vt:lpstr>Office Theme</vt:lpstr>
      <vt:lpstr>1_Office Theme</vt:lpstr>
      <vt:lpstr>2_Office Theme</vt:lpstr>
      <vt:lpstr>Information Technology Fundamentals</vt:lpstr>
      <vt:lpstr>User Centredness</vt:lpstr>
      <vt:lpstr>User Experience</vt:lpstr>
      <vt:lpstr>User Centred Design</vt:lpstr>
      <vt:lpstr>Testing for User Centredness</vt:lpstr>
      <vt:lpstr>A Happy System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admin</dc:creator>
  <cp:lastModifiedBy>William Carey</cp:lastModifiedBy>
  <cp:revision>46</cp:revision>
  <cp:lastPrinted>1601-01-01T00:00:00Z</cp:lastPrinted>
  <dcterms:created xsi:type="dcterms:W3CDTF">2011-09-27T05:12:25Z</dcterms:created>
  <dcterms:modified xsi:type="dcterms:W3CDTF">2016-10-25T10:15:47Z</dcterms:modified>
</cp:coreProperties>
</file>