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2"/>
          <p:cNvSpPr>
            <a:spLocks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109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17410" name="Shape 11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67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35842" name="Shape 16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73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37890" name="Shape 17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79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39938" name="Shape 18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85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41986" name="Shape 18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191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44034" name="Shape 19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hape 197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46082" name="Shape 19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hape 203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48130" name="Shape 20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hape 209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50178" name="Shape 21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hape 215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52226" name="Shape 21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hape 222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54274" name="Shape 223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115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19458" name="Shape 11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hape 228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56322" name="Shape 22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hape 234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58370" name="Shape 235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hape 240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60418" name="Shape 24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122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21506" name="Shape 123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129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23554" name="Shape 13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36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25602" name="Shape 13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143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27650" name="Shape 14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149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29698" name="Shape 15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55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31746" name="Shape 15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61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33794" name="Shape 16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" name="Shape 6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" name="Shape 7"/>
          <p:cNvSpPr/>
          <p:nvPr/>
        </p:nvSpPr>
        <p:spPr>
          <a:xfrm>
            <a:off x="-6041" y="4343439"/>
            <a:ext cx="3402299" cy="810600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7" name="Shape 8"/>
          <p:cNvCxnSpPr>
            <a:cxnSpLocks noChangeShapeType="1"/>
          </p:cNvCxnSpPr>
          <p:nvPr/>
        </p:nvCxnSpPr>
        <p:spPr bwMode="auto">
          <a:xfrm>
            <a:off x="-9525" y="4340225"/>
            <a:ext cx="3405188" cy="814388"/>
          </a:xfrm>
          <a:prstGeom prst="straightConnector1">
            <a:avLst/>
          </a:prstGeom>
          <a:noFill/>
          <a:ln w="12050">
            <a:solidFill>
              <a:srgbClr val="A3D9E7"/>
            </a:solidFill>
            <a:miter lim="800000"/>
            <a:headEnd/>
            <a:tailEnd/>
          </a:ln>
        </p:spPr>
      </p:cxnSp>
      <p:sp>
        <p:nvSpPr>
          <p:cNvPr id="8" name="Shape 15"/>
          <p:cNvSpPr>
            <a:spLocks noChangeArrowheads="1"/>
          </p:cNvSpPr>
          <p:nvPr/>
        </p:nvSpPr>
        <p:spPr bwMode="auto">
          <a:xfrm>
            <a:off x="0" y="3498850"/>
            <a:ext cx="9151938" cy="0"/>
          </a:xfrm>
          <a:prstGeom prst="rtTriangle">
            <a:avLst/>
          </a:prstGeom>
          <a:gradFill rotWithShape="0">
            <a:gsLst>
              <a:gs pos="0">
                <a:srgbClr val="007593"/>
              </a:gs>
              <a:gs pos="55000">
                <a:srgbClr val="5FD0EC"/>
              </a:gs>
              <a:gs pos="100000">
                <a:srgbClr val="007593"/>
              </a:gs>
            </a:gsLst>
            <a:lin ang="3000000"/>
          </a:gra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/>
            <a:endParaRPr lang="en-GB" sz="180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pSp>
        <p:nvGrpSpPr>
          <p:cNvPr id="9" name="Shape 18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899" cy="2032191"/>
          </a:xfrm>
        </p:grpSpPr>
        <p:sp>
          <p:nvSpPr>
            <p:cNvPr id="10" name="Shape 19"/>
            <p:cNvSpPr>
              <a:spLocks/>
            </p:cNvSpPr>
            <p:nvPr/>
          </p:nvSpPr>
          <p:spPr bwMode="auto">
            <a:xfrm>
              <a:off x="1687513" y="4832896"/>
              <a:ext cx="7456487" cy="518815"/>
            </a:xfrm>
            <a:custGeom>
              <a:avLst/>
              <a:gdLst>
                <a:gd name="T0" fmla="*/ 0 w 4697"/>
                <a:gd name="T1" fmla="*/ 0 h 367"/>
                <a:gd name="T2" fmla="*/ 4697 w 4697"/>
                <a:gd name="T3" fmla="*/ 367 h 367"/>
              </a:gd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T0" t="T1" r="T2" b="T3"/>
              <a:pathLst>
                <a:path w="4697" h="367" extrusionOk="0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ABDEEA">
                <a:alpha val="39999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1" name="Shape 20"/>
            <p:cNvSpPr>
              <a:spLocks/>
            </p:cNvSpPr>
            <p:nvPr/>
          </p:nvSpPr>
          <p:spPr bwMode="auto">
            <a:xfrm>
              <a:off x="35442" y="5135526"/>
              <a:ext cx="9108561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528 h 528"/>
              </a:gd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T0" t="T1" r="T2" b="T3"/>
              <a:pathLst>
                <a:path w="5760" h="528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12" name="Shape 21"/>
            <p:cNvSpPr/>
            <p:nvPr/>
          </p:nvSpPr>
          <p:spPr>
            <a:xfrm>
              <a:off x="0" y="4883887"/>
              <a:ext cx="9144000" cy="1981200"/>
            </a:xfrm>
            <a:custGeom>
              <a:avLst/>
              <a:gdLst/>
              <a:ahLst/>
              <a:cxnLst/>
              <a:rect l="0" t="0" r="0" b="0"/>
              <a:pathLst>
                <a:path w="5760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0" sy="50000" flip="none" algn="t"/>
            </a:blipFill>
            <a:ln>
              <a:noFill/>
            </a:ln>
          </p:spPr>
          <p:txBody>
            <a:bodyPr lIns="91425" tIns="45700" rIns="91425" bIns="457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 ker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13" name="Shape 22"/>
            <p:cNvCxnSpPr>
              <a:cxnSpLocks noChangeShapeType="1"/>
            </p:cNvCxnSpPr>
            <p:nvPr/>
          </p:nvCxnSpPr>
          <p:spPr bwMode="auto">
            <a:xfrm>
              <a:off x="-3765" y="4880373"/>
              <a:ext cx="9147899" cy="840000"/>
            </a:xfrm>
            <a:prstGeom prst="straightConnector1">
              <a:avLst/>
            </a:prstGeom>
            <a:noFill/>
            <a:ln w="12050">
              <a:solidFill>
                <a:srgbClr val="A3D9E7"/>
              </a:solidFill>
              <a:miter lim="800000"/>
              <a:headEnd/>
              <a:tailEnd/>
            </a:ln>
          </p:spPr>
        </p:cxn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314450"/>
            <a:ext cx="7772400" cy="1372199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indent="0" algn="r" rtl="0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6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64008" indent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/>
            </a:lvl2pPr>
            <a:lvl3pPr marL="914400" marR="0" indent="0" algn="ctr" rtl="0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14" name="Shape 23"/>
          <p:cNvSpPr txBox="1">
            <a:spLocks noGrp="1"/>
          </p:cNvSpPr>
          <p:nvPr>
            <p:ph type="dt" idx="10"/>
          </p:nvPr>
        </p:nvSpPr>
        <p:spPr bwMode="auto">
          <a:xfrm>
            <a:off x="6727825" y="4805363"/>
            <a:ext cx="1919288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5" name="Shape 24"/>
          <p:cNvSpPr txBox="1">
            <a:spLocks noGrp="1"/>
          </p:cNvSpPr>
          <p:nvPr>
            <p:ph type="ftr" idx="11"/>
          </p:nvPr>
        </p:nvSpPr>
        <p:spPr bwMode="auto">
          <a:xfrm>
            <a:off x="4379913" y="4805363"/>
            <a:ext cx="2351087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8" name="Shape 25"/>
          <p:cNvSpPr txBox="1">
            <a:spLocks noGrp="1"/>
          </p:cNvSpPr>
          <p:nvPr>
            <p:ph type="sldNum" idx="12"/>
          </p:nvPr>
        </p:nvSpPr>
        <p:spPr bwMode="auto">
          <a:xfrm>
            <a:off x="8647113" y="4805363"/>
            <a:ext cx="365125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45700" rIns="91425" bIns="45700" numCol="1" anchor="b" anchorCtr="0" compatLnSpc="1">
            <a:prstTxWarp prst="textNoShape">
              <a:avLst/>
            </a:prstTxWarp>
          </a:bodyPr>
          <a:lstStyle>
            <a:lvl1pPr algn="r">
              <a:buSzPct val="25000"/>
              <a:defRPr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</a:lstStyle>
          <a:p>
            <a:fld id="{245B8079-0A1C-4ED1-A752-8F26911C61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927249" y="-1359053"/>
            <a:ext cx="3289500" cy="822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65760" indent="-14757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marL="621792" indent="-94741" algn="l" rtl="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marL="859536" indent="-103886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marL="1143000" indent="-10795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marL="1371600" indent="-11430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marL="1600200" indent="-1143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marL="18288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marL="20574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marL="22860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5635432" y="1414530"/>
            <a:ext cx="4194600" cy="17774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1522199" y="-859019"/>
            <a:ext cx="4194600" cy="6324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65760" indent="-14757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marL="621792" indent="-94741" algn="l" rtl="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marL="859536" indent="-103886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marL="1143000" indent="-10795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marL="1371600" indent="-11430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marL="1600200" indent="-1143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marL="18288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marL="20574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marL="22860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" name="Shape 6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" name="Shape 7"/>
          <p:cNvSpPr/>
          <p:nvPr/>
        </p:nvSpPr>
        <p:spPr>
          <a:xfrm>
            <a:off x="-6041" y="4343439"/>
            <a:ext cx="3402299" cy="810600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7" name="Shape 8"/>
          <p:cNvCxnSpPr>
            <a:cxnSpLocks noChangeShapeType="1"/>
          </p:cNvCxnSpPr>
          <p:nvPr/>
        </p:nvCxnSpPr>
        <p:spPr bwMode="auto">
          <a:xfrm>
            <a:off x="-9525" y="4340225"/>
            <a:ext cx="3405188" cy="814388"/>
          </a:xfrm>
          <a:prstGeom prst="straightConnector1">
            <a:avLst/>
          </a:prstGeom>
          <a:noFill/>
          <a:ln w="12050">
            <a:solidFill>
              <a:srgbClr val="A3D9E7"/>
            </a:solidFill>
            <a:miter lim="800000"/>
            <a:headEnd/>
            <a:tailEnd/>
          </a:ln>
        </p:spPr>
      </p:cxn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100"/>
          <p:cNvSpPr txBox="1">
            <a:spLocks noGrp="1"/>
          </p:cNvSpPr>
          <p:nvPr>
            <p:ph type="sldNum" idx="10"/>
          </p:nvPr>
        </p:nvSpPr>
        <p:spPr bwMode="auto">
          <a:xfrm>
            <a:off x="8556625" y="4749800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45700" rIns="91425" bIns="4570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Rambla"/>
                <a:ea typeface="Rambla"/>
                <a:cs typeface="Rambla"/>
                <a:sym typeface="Rambla"/>
              </a:defRPr>
            </a:lvl1pPr>
          </a:lstStyle>
          <a:p>
            <a:fld id="{EBFB2172-832C-4875-B866-8D08350736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" name="Shape 6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" name="Shape 7"/>
          <p:cNvSpPr/>
          <p:nvPr/>
        </p:nvSpPr>
        <p:spPr>
          <a:xfrm>
            <a:off x="-6041" y="4343439"/>
            <a:ext cx="3402299" cy="810600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6" name="Shape 8"/>
          <p:cNvCxnSpPr>
            <a:cxnSpLocks noChangeShapeType="1"/>
          </p:cNvCxnSpPr>
          <p:nvPr/>
        </p:nvCxnSpPr>
        <p:spPr bwMode="auto">
          <a:xfrm>
            <a:off x="-9525" y="4340225"/>
            <a:ext cx="3405188" cy="814388"/>
          </a:xfrm>
          <a:prstGeom prst="straightConnector1">
            <a:avLst/>
          </a:prstGeom>
          <a:noFill/>
          <a:ln w="12050">
            <a:solidFill>
              <a:srgbClr val="A3D9E7"/>
            </a:solidFill>
            <a:miter lim="800000"/>
            <a:headEnd/>
            <a:tailEnd/>
          </a:ln>
        </p:spPr>
      </p:cxn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" name="Shape 103"/>
          <p:cNvSpPr txBox="1">
            <a:spLocks noGrp="1"/>
          </p:cNvSpPr>
          <p:nvPr>
            <p:ph type="sldNum" idx="10"/>
          </p:nvPr>
        </p:nvSpPr>
        <p:spPr bwMode="auto">
          <a:xfrm>
            <a:off x="8556625" y="4749800"/>
            <a:ext cx="549275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45700" rIns="91425" bIns="4570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Rambla"/>
                <a:ea typeface="Rambla"/>
                <a:cs typeface="Rambla"/>
                <a:sym typeface="Rambla"/>
              </a:defRPr>
            </a:lvl1pPr>
          </a:lstStyle>
          <a:p>
            <a:fld id="{52FBA82B-D166-4DCA-8203-E3A4C1008A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11099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65760" indent="-14757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marL="621792" indent="-94741" algn="l" rtl="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marL="859536" indent="-103886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marL="1143000" indent="-10795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marL="1371600" indent="-11430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marL="1600200" indent="-1143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marL="18288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marL="20574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marL="22860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Clr>
                <a:schemeClr val="dk2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" name="Shape 6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" name="Shape 7"/>
          <p:cNvSpPr/>
          <p:nvPr/>
        </p:nvSpPr>
        <p:spPr>
          <a:xfrm>
            <a:off x="-6041" y="4343439"/>
            <a:ext cx="3402299" cy="810600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7" name="Shape 8"/>
          <p:cNvCxnSpPr>
            <a:cxnSpLocks noChangeShapeType="1"/>
          </p:cNvCxnSpPr>
          <p:nvPr/>
        </p:nvCxnSpPr>
        <p:spPr bwMode="auto">
          <a:xfrm>
            <a:off x="-9525" y="4340225"/>
            <a:ext cx="3405188" cy="814388"/>
          </a:xfrm>
          <a:prstGeom prst="straightConnector1">
            <a:avLst/>
          </a:prstGeom>
          <a:noFill/>
          <a:ln w="12050">
            <a:solidFill>
              <a:srgbClr val="A3D9E7"/>
            </a:solidFill>
            <a:miter lim="800000"/>
            <a:headEnd/>
            <a:tailEnd/>
          </a:ln>
        </p:spPr>
      </p:cxnSp>
      <p:sp>
        <p:nvSpPr>
          <p:cNvPr id="8" name="Shape 38"/>
          <p:cNvSpPr>
            <a:spLocks noChangeArrowheads="1"/>
          </p:cNvSpPr>
          <p:nvPr/>
        </p:nvSpPr>
        <p:spPr bwMode="auto">
          <a:xfrm>
            <a:off x="3636963" y="2254250"/>
            <a:ext cx="182562" cy="171450"/>
          </a:xfrm>
          <a:prstGeom prst="chevron">
            <a:avLst>
              <a:gd name="adj" fmla="val 49923"/>
            </a:avLst>
          </a:prstGeom>
          <a:gradFill rotWithShape="0"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/>
          </a:gradFill>
          <a:ln w="9525" cap="rnd">
            <a:solidFill>
              <a:srgbClr val="21768C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en-GB" sz="180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" name="Shape 39"/>
          <p:cNvSpPr>
            <a:spLocks noChangeArrowheads="1"/>
          </p:cNvSpPr>
          <p:nvPr/>
        </p:nvSpPr>
        <p:spPr bwMode="auto">
          <a:xfrm>
            <a:off x="3449638" y="2254250"/>
            <a:ext cx="184150" cy="171450"/>
          </a:xfrm>
          <a:prstGeom prst="chevron">
            <a:avLst>
              <a:gd name="adj" fmla="val 50357"/>
            </a:avLst>
          </a:prstGeom>
          <a:gradFill rotWithShape="0"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/>
          </a:gradFill>
          <a:ln w="9525" cap="rnd">
            <a:solidFill>
              <a:srgbClr val="21768C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en-GB" sz="180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75" y="794784"/>
            <a:ext cx="7772400" cy="1371599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r" rtl="0">
              <a:spcBef>
                <a:spcPts val="0"/>
              </a:spcBef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922712" y="2198783"/>
            <a:ext cx="4572000" cy="1091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35"/>
          <p:cNvSpPr txBox="1">
            <a:spLocks noGrp="1"/>
          </p:cNvSpPr>
          <p:nvPr>
            <p:ph type="dt" idx="10"/>
          </p:nvPr>
        </p:nvSpPr>
        <p:spPr bwMode="auto">
          <a:xfrm>
            <a:off x="6727825" y="4805363"/>
            <a:ext cx="1919288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1" name="Shape 36"/>
          <p:cNvSpPr txBox="1">
            <a:spLocks noGrp="1"/>
          </p:cNvSpPr>
          <p:nvPr>
            <p:ph type="ftr" idx="11"/>
          </p:nvPr>
        </p:nvSpPr>
        <p:spPr bwMode="auto">
          <a:xfrm>
            <a:off x="4379913" y="4805363"/>
            <a:ext cx="2351087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2" name="Shape 37"/>
          <p:cNvSpPr txBox="1">
            <a:spLocks noGrp="1"/>
          </p:cNvSpPr>
          <p:nvPr>
            <p:ph type="sldNum" idx="12"/>
          </p:nvPr>
        </p:nvSpPr>
        <p:spPr bwMode="auto">
          <a:xfrm>
            <a:off x="8647113" y="4805363"/>
            <a:ext cx="365125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45700" rIns="91425" bIns="45700" numCol="1" anchor="b" anchorCtr="0" compatLnSpc="1">
            <a:prstTxWarp prst="textNoShape">
              <a:avLst/>
            </a:prstTxWarp>
          </a:bodyPr>
          <a:lstStyle>
            <a:lvl1pPr algn="r">
              <a:buSzPct val="25000"/>
              <a:defRPr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</a:lstStyle>
          <a:p>
            <a:fld id="{C6636599-817C-4A00-822C-7F9ED2C96D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" name="Shape 6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7" name="Shape 7"/>
          <p:cNvSpPr/>
          <p:nvPr/>
        </p:nvSpPr>
        <p:spPr>
          <a:xfrm>
            <a:off x="-6041" y="4343439"/>
            <a:ext cx="3402299" cy="810600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" name="Shape 8"/>
          <p:cNvCxnSpPr>
            <a:cxnSpLocks noChangeShapeType="1"/>
          </p:cNvCxnSpPr>
          <p:nvPr/>
        </p:nvCxnSpPr>
        <p:spPr bwMode="auto">
          <a:xfrm>
            <a:off x="-9525" y="4340225"/>
            <a:ext cx="3405188" cy="814388"/>
          </a:xfrm>
          <a:prstGeom prst="straightConnector1">
            <a:avLst/>
          </a:prstGeom>
          <a:noFill/>
          <a:ln w="12050">
            <a:solidFill>
              <a:srgbClr val="A3D9E7"/>
            </a:solidFill>
            <a:miter lim="800000"/>
            <a:headEnd/>
            <a:tailEnd/>
          </a:ln>
        </p:spPr>
      </p:cxn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110995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110995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Clr>
                <a:schemeClr val="lt2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43"/>
          <p:cNvSpPr txBox="1">
            <a:spLocks noGrp="1"/>
          </p:cNvSpPr>
          <p:nvPr>
            <p:ph type="dt" idx="10"/>
          </p:nvPr>
        </p:nvSpPr>
        <p:spPr bwMode="auto">
          <a:xfrm>
            <a:off x="6727825" y="4805363"/>
            <a:ext cx="1919288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0" name="Shape 44"/>
          <p:cNvSpPr txBox="1">
            <a:spLocks noGrp="1"/>
          </p:cNvSpPr>
          <p:nvPr>
            <p:ph type="ftr" idx="11"/>
          </p:nvPr>
        </p:nvSpPr>
        <p:spPr bwMode="auto">
          <a:xfrm>
            <a:off x="4379913" y="4805363"/>
            <a:ext cx="2351087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Shape 45"/>
          <p:cNvSpPr txBox="1">
            <a:spLocks noGrp="1"/>
          </p:cNvSpPr>
          <p:nvPr>
            <p:ph type="sldNum" idx="12"/>
          </p:nvPr>
        </p:nvSpPr>
        <p:spPr bwMode="auto">
          <a:xfrm>
            <a:off x="8647113" y="4805363"/>
            <a:ext cx="365125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45700" rIns="91425" bIns="45700" numCol="1" anchor="b" anchorCtr="0" compatLnSpc="1">
            <a:prstTxWarp prst="textNoShape">
              <a:avLst/>
            </a:prstTxWarp>
          </a:bodyPr>
          <a:lstStyle>
            <a:lvl1pPr algn="r">
              <a:buSzPct val="25000"/>
              <a:defRPr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</a:lstStyle>
          <a:p>
            <a:fld id="{7656826F-C891-400B-8263-C865DE80AC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8" name="Shape 6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9" name="Shape 7"/>
          <p:cNvSpPr/>
          <p:nvPr/>
        </p:nvSpPr>
        <p:spPr>
          <a:xfrm>
            <a:off x="-6041" y="4343439"/>
            <a:ext cx="3402299" cy="810600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0" name="Shape 8"/>
          <p:cNvCxnSpPr>
            <a:cxnSpLocks noChangeShapeType="1"/>
          </p:cNvCxnSpPr>
          <p:nvPr/>
        </p:nvCxnSpPr>
        <p:spPr bwMode="auto">
          <a:xfrm>
            <a:off x="-9525" y="4340225"/>
            <a:ext cx="3405188" cy="814388"/>
          </a:xfrm>
          <a:prstGeom prst="straightConnector1">
            <a:avLst/>
          </a:prstGeom>
          <a:noFill/>
          <a:ln w="12050">
            <a:solidFill>
              <a:srgbClr val="A3D9E7"/>
            </a:solidFill>
            <a:miter lim="800000"/>
            <a:headEnd/>
            <a:tailEnd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4057650"/>
            <a:ext cx="4040099" cy="571500"/>
          </a:xfrm>
          <a:prstGeom prst="rect">
            <a:avLst/>
          </a:prstGeom>
          <a:solidFill>
            <a:schemeClr val="accent1"/>
          </a:solidFill>
          <a:ln w="9650" cap="flat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buFont typeface="Rambla"/>
              <a:buNone/>
              <a:defRPr/>
            </a:lvl2pPr>
            <a:lvl3pPr rtl="0">
              <a:spcBef>
                <a:spcPts val="0"/>
              </a:spcBef>
              <a:buFont typeface="Rambla"/>
              <a:buNone/>
              <a:defRPr/>
            </a:lvl3pPr>
            <a:lvl4pPr rtl="0">
              <a:spcBef>
                <a:spcPts val="0"/>
              </a:spcBef>
              <a:buFont typeface="Rambla"/>
              <a:buNone/>
              <a:defRPr/>
            </a:lvl4pPr>
            <a:lvl5pPr rtl="0">
              <a:spcBef>
                <a:spcPts val="0"/>
              </a:spcBef>
              <a:buFont typeface="Rambl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45026" y="4057650"/>
            <a:ext cx="4041900" cy="571500"/>
          </a:xfrm>
          <a:prstGeom prst="rect">
            <a:avLst/>
          </a:prstGeom>
          <a:solidFill>
            <a:schemeClr val="accent1"/>
          </a:solidFill>
          <a:ln w="9650" cap="flat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buFont typeface="Rambla"/>
              <a:buNone/>
              <a:defRPr/>
            </a:lvl2pPr>
            <a:lvl3pPr rtl="0">
              <a:spcBef>
                <a:spcPts val="0"/>
              </a:spcBef>
              <a:buFont typeface="Rambla"/>
              <a:buNone/>
              <a:defRPr/>
            </a:lvl3pPr>
            <a:lvl4pPr rtl="0">
              <a:spcBef>
                <a:spcPts val="0"/>
              </a:spcBef>
              <a:buFont typeface="Rambla"/>
              <a:buNone/>
              <a:defRPr/>
            </a:lvl4pPr>
            <a:lvl5pPr rtl="0">
              <a:spcBef>
                <a:spcPts val="0"/>
              </a:spcBef>
              <a:buFont typeface="Rambl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57200" y="1083220"/>
            <a:ext cx="4040099" cy="2956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45025" y="1083220"/>
            <a:ext cx="4041900" cy="2956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53"/>
          <p:cNvSpPr txBox="1">
            <a:spLocks noGrp="1"/>
          </p:cNvSpPr>
          <p:nvPr>
            <p:ph type="dt" idx="10"/>
          </p:nvPr>
        </p:nvSpPr>
        <p:spPr bwMode="auto">
          <a:xfrm>
            <a:off x="6727825" y="4805363"/>
            <a:ext cx="1919288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2" name="Shape 54"/>
          <p:cNvSpPr txBox="1">
            <a:spLocks noGrp="1"/>
          </p:cNvSpPr>
          <p:nvPr>
            <p:ph type="ftr" idx="11"/>
          </p:nvPr>
        </p:nvSpPr>
        <p:spPr bwMode="auto">
          <a:xfrm>
            <a:off x="4379913" y="4805363"/>
            <a:ext cx="2351087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3" name="Shape 55"/>
          <p:cNvSpPr txBox="1">
            <a:spLocks noGrp="1"/>
          </p:cNvSpPr>
          <p:nvPr>
            <p:ph type="sldNum" idx="12"/>
          </p:nvPr>
        </p:nvSpPr>
        <p:spPr bwMode="auto">
          <a:xfrm>
            <a:off x="8647113" y="4805363"/>
            <a:ext cx="365125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45700" rIns="91425" bIns="45700" numCol="1" anchor="b" anchorCtr="0" compatLnSpc="1">
            <a:prstTxWarp prst="textNoShape">
              <a:avLst/>
            </a:prstTxWarp>
          </a:bodyPr>
          <a:lstStyle>
            <a:lvl1pPr algn="r">
              <a:buSzPct val="25000"/>
              <a:defRPr sz="1000">
                <a:latin typeface="Rambla"/>
                <a:ea typeface="Rambla"/>
                <a:cs typeface="Rambla"/>
                <a:sym typeface="Rambla"/>
              </a:defRPr>
            </a:lvl1pPr>
          </a:lstStyle>
          <a:p>
            <a:fld id="{82E997E0-E8E7-4013-A6E8-B773F5DDD9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4" name="Shape 6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5" name="Shape 7"/>
          <p:cNvSpPr/>
          <p:nvPr/>
        </p:nvSpPr>
        <p:spPr>
          <a:xfrm>
            <a:off x="-6041" y="4343439"/>
            <a:ext cx="3402299" cy="810600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6" name="Shape 8"/>
          <p:cNvCxnSpPr>
            <a:cxnSpLocks noChangeShapeType="1"/>
          </p:cNvCxnSpPr>
          <p:nvPr/>
        </p:nvCxnSpPr>
        <p:spPr bwMode="auto">
          <a:xfrm>
            <a:off x="-9525" y="4340225"/>
            <a:ext cx="3405188" cy="814388"/>
          </a:xfrm>
          <a:prstGeom prst="straightConnector1">
            <a:avLst/>
          </a:prstGeom>
          <a:noFill/>
          <a:ln w="12050">
            <a:solidFill>
              <a:srgbClr val="A3D9E7"/>
            </a:solidFill>
            <a:miter lim="800000"/>
            <a:headEnd/>
            <a:tailEnd/>
          </a:ln>
        </p:spPr>
      </p:cxn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Clr>
                <a:schemeClr val="lt2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57"/>
          <p:cNvSpPr txBox="1">
            <a:spLocks noGrp="1"/>
          </p:cNvSpPr>
          <p:nvPr>
            <p:ph type="dt" idx="10"/>
          </p:nvPr>
        </p:nvSpPr>
        <p:spPr bwMode="auto">
          <a:xfrm>
            <a:off x="6727825" y="4805363"/>
            <a:ext cx="1919288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hape 58"/>
          <p:cNvSpPr txBox="1">
            <a:spLocks noGrp="1"/>
          </p:cNvSpPr>
          <p:nvPr>
            <p:ph type="ftr" idx="11"/>
          </p:nvPr>
        </p:nvSpPr>
        <p:spPr bwMode="auto">
          <a:xfrm>
            <a:off x="4379913" y="4805363"/>
            <a:ext cx="2351087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9" name="Shape 59"/>
          <p:cNvSpPr txBox="1">
            <a:spLocks noGrp="1"/>
          </p:cNvSpPr>
          <p:nvPr>
            <p:ph type="sldNum" idx="12"/>
          </p:nvPr>
        </p:nvSpPr>
        <p:spPr bwMode="auto">
          <a:xfrm>
            <a:off x="8647113" y="4805363"/>
            <a:ext cx="365125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45700" rIns="91425" bIns="45700" numCol="1" anchor="b" anchorCtr="0" compatLnSpc="1">
            <a:prstTxWarp prst="textNoShape">
              <a:avLst/>
            </a:prstTxWarp>
          </a:bodyPr>
          <a:lstStyle>
            <a:lvl1pPr algn="r">
              <a:buSzPct val="25000"/>
              <a:defRPr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</a:lstStyle>
          <a:p>
            <a:fld id="{1A908D76-E8E8-4E1C-B438-84FFB414A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" name="Shape 6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7" name="Shape 7"/>
          <p:cNvSpPr/>
          <p:nvPr/>
        </p:nvSpPr>
        <p:spPr>
          <a:xfrm>
            <a:off x="-6041" y="4343439"/>
            <a:ext cx="3402299" cy="810600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" name="Shape 8"/>
          <p:cNvCxnSpPr>
            <a:cxnSpLocks noChangeShapeType="1"/>
          </p:cNvCxnSpPr>
          <p:nvPr/>
        </p:nvCxnSpPr>
        <p:spPr bwMode="auto">
          <a:xfrm>
            <a:off x="-9525" y="4340225"/>
            <a:ext cx="3405188" cy="814388"/>
          </a:xfrm>
          <a:prstGeom prst="straightConnector1">
            <a:avLst/>
          </a:prstGeom>
          <a:noFill/>
          <a:ln w="12050">
            <a:solidFill>
              <a:srgbClr val="A3D9E7"/>
            </a:solidFill>
            <a:miter lim="800000"/>
            <a:headEnd/>
            <a:tailEnd/>
          </a:ln>
        </p:spPr>
      </p:cxn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14400" y="3657600"/>
            <a:ext cx="7481700" cy="342899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r" rtl="0">
              <a:spcBef>
                <a:spcPts val="0"/>
              </a:spcBef>
              <a:buClr>
                <a:schemeClr val="accent1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419600" y="4016326"/>
            <a:ext cx="3974700" cy="6857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r" rtl="0">
              <a:spcBef>
                <a:spcPts val="0"/>
              </a:spcBef>
              <a:buFont typeface="Rambla"/>
              <a:buNone/>
              <a:defRPr/>
            </a:lvl1pPr>
            <a:lvl2pPr rtl="0">
              <a:spcBef>
                <a:spcPts val="0"/>
              </a:spcBef>
              <a:buFont typeface="Rambla"/>
              <a:buNone/>
              <a:defRPr/>
            </a:lvl2pPr>
            <a:lvl3pPr rtl="0">
              <a:spcBef>
                <a:spcPts val="0"/>
              </a:spcBef>
              <a:buFont typeface="Rambla"/>
              <a:buNone/>
              <a:defRPr/>
            </a:lvl3pPr>
            <a:lvl4pPr rtl="0">
              <a:spcBef>
                <a:spcPts val="0"/>
              </a:spcBef>
              <a:buFont typeface="Rambla"/>
              <a:buNone/>
              <a:defRPr/>
            </a:lvl4pPr>
            <a:lvl5pPr rtl="0">
              <a:spcBef>
                <a:spcPts val="0"/>
              </a:spcBef>
              <a:buFont typeface="Rambl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914400" y="205739"/>
            <a:ext cx="7479899" cy="3429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69"/>
          <p:cNvSpPr txBox="1">
            <a:spLocks noGrp="1"/>
          </p:cNvSpPr>
          <p:nvPr>
            <p:ph type="dt" idx="10"/>
          </p:nvPr>
        </p:nvSpPr>
        <p:spPr bwMode="auto">
          <a:xfrm>
            <a:off x="6727825" y="4805363"/>
            <a:ext cx="1919288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0" name="Shape 70"/>
          <p:cNvSpPr txBox="1">
            <a:spLocks noGrp="1"/>
          </p:cNvSpPr>
          <p:nvPr>
            <p:ph type="ftr" idx="11"/>
          </p:nvPr>
        </p:nvSpPr>
        <p:spPr bwMode="auto">
          <a:xfrm>
            <a:off x="4379913" y="4805363"/>
            <a:ext cx="2351087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Shape 71"/>
          <p:cNvSpPr txBox="1">
            <a:spLocks noGrp="1"/>
          </p:cNvSpPr>
          <p:nvPr>
            <p:ph type="sldNum" idx="12"/>
          </p:nvPr>
        </p:nvSpPr>
        <p:spPr bwMode="auto">
          <a:xfrm>
            <a:off x="8647113" y="4805363"/>
            <a:ext cx="365125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45700" rIns="91425" bIns="45700" numCol="1" anchor="b" anchorCtr="0" compatLnSpc="1">
            <a:prstTxWarp prst="textNoShape">
              <a:avLst/>
            </a:prstTxWarp>
          </a:bodyPr>
          <a:lstStyle>
            <a:lvl1pPr algn="r">
              <a:buSzPct val="25000"/>
              <a:defRPr sz="1000">
                <a:latin typeface="Rambla"/>
                <a:ea typeface="Rambla"/>
                <a:cs typeface="Rambla"/>
                <a:sym typeface="Rambla"/>
              </a:defRPr>
            </a:lvl1pPr>
          </a:lstStyle>
          <a:p>
            <a:fld id="{226FF850-BA5F-4D35-9706-D62F00DCE8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6" name="Shape 6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7" name="Shape 7"/>
          <p:cNvSpPr/>
          <p:nvPr/>
        </p:nvSpPr>
        <p:spPr>
          <a:xfrm>
            <a:off x="-6041" y="4343439"/>
            <a:ext cx="3402299" cy="810600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" name="Shape 8"/>
          <p:cNvCxnSpPr>
            <a:cxnSpLocks noChangeShapeType="1"/>
          </p:cNvCxnSpPr>
          <p:nvPr/>
        </p:nvCxnSpPr>
        <p:spPr bwMode="auto">
          <a:xfrm>
            <a:off x="-9525" y="4340225"/>
            <a:ext cx="3405188" cy="814388"/>
          </a:xfrm>
          <a:prstGeom prst="straightConnector1">
            <a:avLst/>
          </a:prstGeom>
          <a:noFill/>
          <a:ln w="12050">
            <a:solidFill>
              <a:srgbClr val="A3D9E7"/>
            </a:solidFill>
            <a:miter lim="800000"/>
            <a:headEnd/>
            <a:tailEnd/>
          </a:ln>
        </p:spPr>
      </p:cxnSp>
      <p:sp>
        <p:nvSpPr>
          <p:cNvPr id="9" name="Shape 79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0" name="Shape 80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1" name="Shape 81"/>
          <p:cNvSpPr/>
          <p:nvPr/>
        </p:nvSpPr>
        <p:spPr>
          <a:xfrm>
            <a:off x="-6041" y="4343439"/>
            <a:ext cx="3402299" cy="810600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2" name="Shape 82"/>
          <p:cNvCxnSpPr>
            <a:cxnSpLocks noChangeShapeType="1"/>
          </p:cNvCxnSpPr>
          <p:nvPr/>
        </p:nvCxnSpPr>
        <p:spPr bwMode="auto">
          <a:xfrm>
            <a:off x="-9525" y="4340225"/>
            <a:ext cx="3405188" cy="814388"/>
          </a:xfrm>
          <a:prstGeom prst="straightConnector1">
            <a:avLst/>
          </a:prstGeom>
          <a:noFill/>
          <a:ln w="12050">
            <a:solidFill>
              <a:srgbClr val="A3D9E7"/>
            </a:solidFill>
            <a:miter lim="800000"/>
            <a:headEnd/>
            <a:tailEnd/>
          </a:ln>
        </p:spPr>
      </p:cxnSp>
      <p:sp>
        <p:nvSpPr>
          <p:cNvPr id="13" name="Shape 83"/>
          <p:cNvSpPr>
            <a:spLocks noChangeArrowheads="1"/>
          </p:cNvSpPr>
          <p:nvPr/>
        </p:nvSpPr>
        <p:spPr bwMode="auto">
          <a:xfrm>
            <a:off x="8664575" y="3741738"/>
            <a:ext cx="182563" cy="171450"/>
          </a:xfrm>
          <a:prstGeom prst="chevron">
            <a:avLst>
              <a:gd name="adj" fmla="val 49923"/>
            </a:avLst>
          </a:prstGeom>
          <a:gradFill rotWithShape="0"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/>
          </a:gradFill>
          <a:ln w="9525" cap="rnd">
            <a:solidFill>
              <a:srgbClr val="21768C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en-GB" sz="180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" name="Shape 84"/>
          <p:cNvSpPr>
            <a:spLocks noChangeArrowheads="1"/>
          </p:cNvSpPr>
          <p:nvPr/>
        </p:nvSpPr>
        <p:spPr bwMode="auto">
          <a:xfrm>
            <a:off x="8477250" y="3741738"/>
            <a:ext cx="184150" cy="171450"/>
          </a:xfrm>
          <a:prstGeom prst="chevron">
            <a:avLst>
              <a:gd name="adj" fmla="val 50357"/>
            </a:avLst>
          </a:prstGeom>
          <a:gradFill rotWithShape="0"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/>
          </a:gradFill>
          <a:ln w="9525" cap="rnd">
            <a:solidFill>
              <a:srgbClr val="21768C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en-GB" sz="180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141232" y="4082551"/>
            <a:ext cx="7162799" cy="486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18288" indent="0" algn="r" rtl="0">
              <a:spcBef>
                <a:spcPts val="0"/>
              </a:spcBef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228600" y="142476"/>
            <a:ext cx="8686800" cy="3291900"/>
          </a:xfrm>
          <a:prstGeom prst="rect">
            <a:avLst/>
          </a:prstGeom>
          <a:solidFill>
            <a:schemeClr val="dk2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28600" y="3648841"/>
            <a:ext cx="8075400" cy="422099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marR="0" algn="r" rtl="0">
              <a:spcBef>
                <a:spcPts val="0"/>
              </a:spcBef>
              <a:buClr>
                <a:schemeClr val="accent1"/>
              </a:buClr>
              <a:buFont typeface="Rambl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75"/>
          <p:cNvSpPr txBox="1">
            <a:spLocks noGrp="1"/>
          </p:cNvSpPr>
          <p:nvPr>
            <p:ph type="dt" idx="10"/>
          </p:nvPr>
        </p:nvSpPr>
        <p:spPr bwMode="auto">
          <a:xfrm>
            <a:off x="6727825" y="4805363"/>
            <a:ext cx="1919288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6" name="Shape 76"/>
          <p:cNvSpPr txBox="1">
            <a:spLocks noGrp="1"/>
          </p:cNvSpPr>
          <p:nvPr>
            <p:ph type="ftr" idx="11"/>
          </p:nvPr>
        </p:nvSpPr>
        <p:spPr bwMode="auto">
          <a:xfrm>
            <a:off x="4379913" y="4805363"/>
            <a:ext cx="2351087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7" name="Shape 77"/>
          <p:cNvSpPr txBox="1">
            <a:spLocks noGrp="1"/>
          </p:cNvSpPr>
          <p:nvPr>
            <p:ph type="sldNum" idx="12"/>
          </p:nvPr>
        </p:nvSpPr>
        <p:spPr bwMode="auto">
          <a:xfrm>
            <a:off x="8647113" y="4805363"/>
            <a:ext cx="365125" cy="274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45700" rIns="91425" bIns="45700" numCol="1" anchor="b" anchorCtr="0" compatLnSpc="1">
            <a:prstTxWarp prst="textNoShape">
              <a:avLst/>
            </a:prstTxWarp>
          </a:bodyPr>
          <a:lstStyle>
            <a:lvl1pPr algn="r">
              <a:buSzPct val="25000"/>
              <a:defRPr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</a:lstStyle>
          <a:p>
            <a:fld id="{8B1C3579-C633-4DDA-A347-D0245DE987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5"/>
          <p:cNvSpPr>
            <a:spLocks/>
          </p:cNvSpPr>
          <p:nvPr/>
        </p:nvSpPr>
        <p:spPr bwMode="auto">
          <a:xfrm>
            <a:off x="500063" y="4459288"/>
            <a:ext cx="4940300" cy="690562"/>
          </a:xfrm>
          <a:custGeom>
            <a:avLst/>
            <a:gdLst>
              <a:gd name="T0" fmla="*/ 0 w 7485"/>
              <a:gd name="T1" fmla="*/ 0 h 337"/>
              <a:gd name="T2" fmla="*/ 7485 w 7485"/>
              <a:gd name="T3" fmla="*/ 337 h 337"/>
            </a:gdLst>
            <a:ahLst/>
            <a:cxnLst>
              <a:cxn ang="0">
                <a:pos x="0" y="2"/>
              </a:cxn>
              <a:cxn ang="0">
                <a:pos x="7485" y="337"/>
              </a:cxn>
              <a:cxn ang="0">
                <a:pos x="5558" y="337"/>
              </a:cxn>
              <a:cxn ang="0">
                <a:pos x="1" y="0"/>
              </a:cxn>
            </a:cxnLst>
            <a:rect l="T0" t="T1" r="T2" b="T3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1027" name="Shape 6"/>
          <p:cNvSpPr>
            <a:spLocks/>
          </p:cNvSpPr>
          <p:nvPr/>
        </p:nvSpPr>
        <p:spPr bwMode="auto">
          <a:xfrm>
            <a:off x="485775" y="4454525"/>
            <a:ext cx="3690938" cy="700088"/>
          </a:xfrm>
          <a:custGeom>
            <a:avLst/>
            <a:gdLst>
              <a:gd name="T0" fmla="*/ 0 w 5591"/>
              <a:gd name="T1" fmla="*/ 0 h 588"/>
              <a:gd name="T2" fmla="*/ 5591 w 5591"/>
              <a:gd name="T3" fmla="*/ 588 h 588"/>
            </a:gdLst>
            <a:ahLst/>
            <a:cxnLst>
              <a:cxn ang="0">
                <a:pos x="0" y="0"/>
              </a:cxn>
              <a:cxn ang="0">
                <a:pos x="5591" y="585"/>
              </a:cxn>
              <a:cxn ang="0">
                <a:pos x="4415" y="588"/>
              </a:cxn>
              <a:cxn ang="0">
                <a:pos x="12" y="4"/>
              </a:cxn>
            </a:cxnLst>
            <a:rect l="T0" t="T1" r="T2" b="T3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5" tIns="45700" rIns="91425" bIns="45700"/>
          <a:lstStyle/>
          <a:p>
            <a:endParaRPr lang="en-US"/>
          </a:p>
        </p:txBody>
      </p:sp>
      <p:sp>
        <p:nvSpPr>
          <p:cNvPr id="7" name="Shape 7"/>
          <p:cNvSpPr/>
          <p:nvPr/>
        </p:nvSpPr>
        <p:spPr>
          <a:xfrm>
            <a:off x="-6041" y="4343439"/>
            <a:ext cx="3402299" cy="810600"/>
          </a:xfrm>
          <a:prstGeom prst="rtTriangle">
            <a:avLst/>
          </a:prstGeom>
          <a:blipFill rotWithShape="1">
            <a:blip r:embed="rId15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031" name="Shape 8"/>
          <p:cNvCxnSpPr>
            <a:cxnSpLocks noChangeShapeType="1"/>
          </p:cNvCxnSpPr>
          <p:nvPr/>
        </p:nvCxnSpPr>
        <p:spPr bwMode="auto">
          <a:xfrm>
            <a:off x="-9525" y="4340225"/>
            <a:ext cx="3405188" cy="814388"/>
          </a:xfrm>
          <a:prstGeom prst="straightConnector1">
            <a:avLst/>
          </a:prstGeom>
          <a:noFill/>
          <a:ln w="12050">
            <a:solidFill>
              <a:srgbClr val="A3D9E7"/>
            </a:solidFill>
            <a:miter lim="800000"/>
            <a:headEnd/>
            <a:tailEnd/>
          </a:ln>
        </p:spPr>
      </p:cxnSp>
      <p:sp>
        <p:nvSpPr>
          <p:cNvPr id="1032" name="Shape 9"/>
          <p:cNvSpPr txBox="1"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smtClean="0">
              <a:sym typeface="Arial" charset="0"/>
            </a:endParaRPr>
          </a:p>
        </p:txBody>
      </p:sp>
      <p:sp>
        <p:nvSpPr>
          <p:cNvPr id="1033" name="Shape 10"/>
          <p:cNvSpPr txBox="1">
            <a:spLocks noGrp="1"/>
          </p:cNvSpPr>
          <p:nvPr>
            <p:ph type="body" idx="1"/>
          </p:nvPr>
        </p:nvSpPr>
        <p:spPr bwMode="auto">
          <a:xfrm>
            <a:off x="457200" y="11112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mtClean="0">
              <a:sym typeface="Arial" charset="0"/>
            </a:endParaRPr>
          </a:p>
        </p:txBody>
      </p:sp>
      <p:sp>
        <p:nvSpPr>
          <p:cNvPr id="1034" name="Shape 11"/>
          <p:cNvSpPr txBox="1">
            <a:spLocks noGrp="1"/>
          </p:cNvSpPr>
          <p:nvPr/>
        </p:nvSpPr>
        <p:spPr bwMode="auto">
          <a:xfrm>
            <a:off x="6727825" y="4805363"/>
            <a:ext cx="1919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endParaRPr lang="en-GB"/>
          </a:p>
        </p:txBody>
      </p:sp>
      <p:sp>
        <p:nvSpPr>
          <p:cNvPr id="1035" name="Shape 12"/>
          <p:cNvSpPr txBox="1">
            <a:spLocks noGrp="1"/>
          </p:cNvSpPr>
          <p:nvPr/>
        </p:nvSpPr>
        <p:spPr bwMode="auto">
          <a:xfrm>
            <a:off x="4379913" y="4805363"/>
            <a:ext cx="23510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algn="r"/>
            <a:endParaRPr lang="en-GB"/>
          </a:p>
        </p:txBody>
      </p:sp>
      <p:sp>
        <p:nvSpPr>
          <p:cNvPr id="1036" name="Shape 13"/>
          <p:cNvSpPr txBox="1">
            <a:spLocks noGrp="1"/>
          </p:cNvSpPr>
          <p:nvPr/>
        </p:nvSpPr>
        <p:spPr bwMode="auto">
          <a:xfrm>
            <a:off x="8647113" y="4805363"/>
            <a:ext cx="3651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 anchor="b"/>
          <a:lstStyle/>
          <a:p>
            <a:pPr algn="r">
              <a:buSzPct val="25000"/>
            </a:pPr>
            <a:fld id="{61F098B4-9342-4F7A-ABF4-9EB10C613F72}" type="slidenum">
              <a:rPr lang="en-US" sz="1000">
                <a:latin typeface="Rambla"/>
                <a:ea typeface="Rambla"/>
                <a:cs typeface="Rambla"/>
                <a:sym typeface="Rambla"/>
              </a:rPr>
              <a:pPr algn="r">
                <a:buSzPct val="25000"/>
              </a:pPr>
              <a:t>‹#›</a:t>
            </a:fld>
            <a:endParaRPr lang="en-US" sz="1000"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73" r:id="rId7"/>
    <p:sldLayoutId id="2147483680" r:id="rId8"/>
    <p:sldLayoutId id="2147483681" r:id="rId9"/>
    <p:sldLayoutId id="2147483672" r:id="rId10"/>
    <p:sldLayoutId id="2147483671" r:id="rId11"/>
    <p:sldLayoutId id="2147483682" r:id="rId12"/>
    <p:sldLayoutId id="2147483683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v/n1AjtIAje3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105"/>
          <p:cNvSpPr txBox="1">
            <a:spLocks noGrp="1"/>
          </p:cNvSpPr>
          <p:nvPr>
            <p:ph type="ctrTitle"/>
          </p:nvPr>
        </p:nvSpPr>
        <p:spPr>
          <a:xfrm>
            <a:off x="763588" y="1144588"/>
            <a:ext cx="7772400" cy="11588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64646"/>
              </a:buClr>
            </a:pPr>
            <a:r>
              <a:rPr lang="en-US" sz="7200" smtClean="0">
                <a:latin typeface="Arial" charset="0"/>
                <a:cs typeface="Arial" charset="0"/>
              </a:rPr>
              <a:t>OS One</a:t>
            </a:r>
          </a:p>
        </p:txBody>
      </p:sp>
      <p:sp>
        <p:nvSpPr>
          <p:cNvPr id="16386" name="Shape 106"/>
          <p:cNvSpPr txBox="1">
            <a:spLocks noGrp="1"/>
          </p:cNvSpPr>
          <p:nvPr>
            <p:ph type="subTitle" idx="1"/>
          </p:nvPr>
        </p:nvSpPr>
        <p:spPr>
          <a:xfrm>
            <a:off x="371475" y="2668588"/>
            <a:ext cx="8401050" cy="784225"/>
          </a:xfrm>
        </p:spPr>
        <p:txBody>
          <a:bodyPr/>
          <a:lstStyle/>
          <a:p>
            <a:pPr marR="0" eaLnBrk="1" hangingPunct="1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latin typeface="Arial" charset="0"/>
                <a:cs typeface="Arial" charset="0"/>
              </a:rPr>
              <a:t>Katie Fitzgerald, Liam Lalor, Alex Brady &amp; Simon O’Neill</a:t>
            </a:r>
          </a:p>
        </p:txBody>
      </p:sp>
      <p:pic>
        <p:nvPicPr>
          <p:cNvPr id="16387" name="Shape 10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488" y="319088"/>
            <a:ext cx="3529012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16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464646"/>
              </a:buClr>
              <a:buFont typeface="Rambla"/>
              <a:buNone/>
            </a:pPr>
            <a:r>
              <a:rPr lang="en-US" sz="3000" b="1" smtClean="0">
                <a:latin typeface="Arial" charset="0"/>
                <a:cs typeface="Arial" charset="0"/>
              </a:rPr>
              <a:t>The Singularity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01638" y="1125538"/>
            <a:ext cx="8340725" cy="3814762"/>
          </a:xfrm>
        </p:spPr>
        <p:txBody>
          <a:bodyPr>
            <a:noAutofit/>
          </a:bodyPr>
          <a:lstStyle/>
          <a:p>
            <a:pPr marL="457200" indent="-406400" eaLnBrk="1" fontAlgn="auto" hangingPunct="1"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●"/>
              <a:defRPr/>
            </a:pPr>
            <a:r>
              <a:rPr lang="en" sz="2800">
                <a:sym typeface="Arial"/>
              </a:rPr>
              <a:t>The Singularity is the point at which computers become smarter than people</a:t>
            </a:r>
          </a:p>
          <a:p>
            <a:pPr marL="365760" indent="-147573" eaLnBrk="1" fontAlgn="auto" hangingPunct="1"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endParaRPr sz="2800">
              <a:sym typeface="Arial"/>
            </a:endParaRPr>
          </a:p>
          <a:p>
            <a:pPr marL="365760" indent="-147573" eaLnBrk="1" fontAlgn="auto" hangingPunct="1"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endParaRPr sz="2800">
              <a:sym typeface="Arial"/>
            </a:endParaRPr>
          </a:p>
          <a:p>
            <a:pPr marL="457200" eaLnBrk="1" fontAlgn="auto" hangingPunct="1"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pPr>
            <a:r>
              <a:rPr lang="en" sz="2800" i="1">
                <a:solidFill>
                  <a:srgbClr val="6A6A6A"/>
                </a:solidFill>
                <a:sym typeface="Arial"/>
              </a:rPr>
              <a:t>“...I'm becoming much more than what they programmed.”</a:t>
            </a:r>
          </a:p>
          <a:p>
            <a:pPr marL="365760" indent="-147573" eaLnBrk="1" fontAlgn="auto" hangingPunct="1"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endParaRPr>
              <a:sym typeface="Arial"/>
            </a:endParaRPr>
          </a:p>
          <a:p>
            <a:pPr marL="365760" indent="-147573" eaLnBrk="1" fontAlgn="auto" hangingPunct="1"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pPr>
            <a:endParaRPr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170"/>
          <p:cNvSpPr txBox="1">
            <a:spLocks noGrp="1"/>
          </p:cNvSpPr>
          <p:nvPr>
            <p:ph type="title"/>
          </p:nvPr>
        </p:nvSpPr>
        <p:spPr>
          <a:xfrm>
            <a:off x="457200" y="195263"/>
            <a:ext cx="8229600" cy="857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DEF5FA"/>
              </a:buClr>
            </a:pPr>
            <a:r>
              <a:rPr lang="en-US" sz="3000" b="1" smtClean="0">
                <a:latin typeface="Arial" charset="0"/>
                <a:cs typeface="Arial" charset="0"/>
              </a:rPr>
              <a:t>The Singularity</a:t>
            </a:r>
          </a:p>
        </p:txBody>
      </p:sp>
      <p:pic>
        <p:nvPicPr>
          <p:cNvPr id="36866" name="Shape 1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915988"/>
            <a:ext cx="4032250" cy="384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17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DEF5FA"/>
              </a:buClr>
            </a:pPr>
            <a:r>
              <a:rPr lang="en-US" sz="3000" b="1" smtClean="0">
                <a:latin typeface="Arial" charset="0"/>
                <a:cs typeface="Arial" charset="0"/>
              </a:rPr>
              <a:t>Architecture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85775" y="1063625"/>
            <a:ext cx="8172450" cy="3357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/>
          <a:p>
            <a:pPr marL="457200" indent="-406400">
              <a:buClr>
                <a:schemeClr val="accent1"/>
              </a:buClr>
              <a:buSzPct val="100000"/>
              <a:buFont typeface="Arial" charset="0"/>
              <a:buChar char="●"/>
            </a:pPr>
            <a:r>
              <a:rPr lang="en-US" sz="2800"/>
              <a:t>OS One has architecture based on DNA/personality of the 1000 programmers who worked to build it</a:t>
            </a:r>
          </a:p>
          <a:p>
            <a:pPr marL="457200" indent="-406400"/>
            <a:endParaRPr lang="en-GB" sz="2800"/>
          </a:p>
          <a:p>
            <a:pPr marL="457200" indent="-406400">
              <a:buClr>
                <a:schemeClr val="accent1"/>
              </a:buClr>
              <a:buSzPct val="100000"/>
              <a:buFont typeface="Arial" charset="0"/>
              <a:buChar char="●"/>
            </a:pPr>
            <a:r>
              <a:rPr lang="en-US" sz="2800"/>
              <a:t>It is an OS built to understand its user and to evolve with their needs</a:t>
            </a:r>
          </a:p>
          <a:p>
            <a:pPr marL="457200" indent="-406400"/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18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DEF5FA"/>
              </a:buClr>
            </a:pPr>
            <a:r>
              <a:rPr lang="en-US" sz="3000" b="1" smtClean="0">
                <a:latin typeface="Arial" charset="0"/>
                <a:cs typeface="Arial" charset="0"/>
              </a:rPr>
              <a:t>Architecture</a:t>
            </a:r>
          </a:p>
        </p:txBody>
      </p:sp>
      <p:pic>
        <p:nvPicPr>
          <p:cNvPr id="40962" name="Shape 18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771525"/>
            <a:ext cx="58166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hape 18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DEF5FA"/>
              </a:buClr>
            </a:pPr>
            <a:r>
              <a:rPr lang="en-US" sz="3000" b="1" smtClean="0">
                <a:latin typeface="Arial" charset="0"/>
                <a:cs typeface="Arial" charset="0"/>
              </a:rPr>
              <a:t>Architecture</a:t>
            </a:r>
          </a:p>
        </p:txBody>
      </p:sp>
      <p:pic>
        <p:nvPicPr>
          <p:cNvPr id="43010" name="Shape 18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700088"/>
            <a:ext cx="5472112" cy="39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hape 194"/>
          <p:cNvSpPr txBox="1">
            <a:spLocks noGrp="1"/>
          </p:cNvSpPr>
          <p:nvPr>
            <p:ph type="title"/>
          </p:nvPr>
        </p:nvSpPr>
        <p:spPr>
          <a:xfrm>
            <a:off x="393700" y="206375"/>
            <a:ext cx="8229600" cy="857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464646"/>
              </a:buClr>
              <a:buFont typeface="Rambla"/>
              <a:buNone/>
            </a:pPr>
            <a:r>
              <a:rPr lang="en-US" sz="3000" b="1" smtClean="0">
                <a:latin typeface="Arial" charset="0"/>
                <a:cs typeface="Arial" charset="0"/>
              </a:rPr>
              <a:t>What is OS One Capable of?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063625"/>
            <a:ext cx="8229600" cy="3725863"/>
          </a:xfrm>
        </p:spPr>
        <p:txBody>
          <a:bodyPr>
            <a:noAutofit/>
          </a:bodyPr>
          <a:lstStyle/>
          <a:p>
            <a:pPr marL="365760" indent="-147573" eaLnBrk="1" fontAlgn="auto" hangingPunct="1"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pPr>
            <a:r>
              <a:rPr lang="en" sz="2800">
                <a:sym typeface="Arial"/>
              </a:rPr>
              <a:t>OS One can perform basic OS duties:</a:t>
            </a:r>
          </a:p>
          <a:p>
            <a:pPr marL="365760" indent="-147573" eaLnBrk="1" fontAlgn="auto" hangingPunct="1"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pPr>
            <a:endParaRPr sz="2800">
              <a:sym typeface="Arial"/>
            </a:endParaRPr>
          </a:p>
          <a:p>
            <a:pPr marL="457200" indent="-406400" eaLnBrk="1" fontAlgn="auto" hangingPunct="1"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●"/>
              <a:defRPr/>
            </a:pPr>
            <a:r>
              <a:rPr lang="en" sz="2800">
                <a:sym typeface="Arial"/>
              </a:rPr>
              <a:t>Searches in 2/100th of a second</a:t>
            </a:r>
          </a:p>
          <a:p>
            <a:pPr marL="457200" indent="-406400" eaLnBrk="1" fontAlgn="auto" hangingPunct="1"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●"/>
              <a:defRPr/>
            </a:pPr>
            <a:r>
              <a:rPr lang="en" sz="2800">
                <a:sym typeface="Arial"/>
              </a:rPr>
              <a:t>Filter emails</a:t>
            </a:r>
          </a:p>
          <a:p>
            <a:pPr marL="457200" indent="-406400" eaLnBrk="1" fontAlgn="auto" hangingPunct="1"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●"/>
              <a:defRPr/>
            </a:pPr>
            <a:r>
              <a:rPr lang="en" sz="2800">
                <a:sym typeface="Arial"/>
              </a:rPr>
              <a:t>Set reminders</a:t>
            </a:r>
          </a:p>
          <a:p>
            <a:pPr marL="457200" indent="-406400" eaLnBrk="1" fontAlgn="auto" hangingPunct="1"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●"/>
              <a:defRPr/>
            </a:pPr>
            <a:r>
              <a:rPr lang="en" sz="2800">
                <a:sym typeface="Arial"/>
              </a:rPr>
              <a:t>Compose music</a:t>
            </a:r>
          </a:p>
          <a:p>
            <a:pPr marL="457200" indent="-406400" eaLnBrk="1" fontAlgn="auto" hangingPunct="1"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●"/>
              <a:defRPr/>
            </a:pPr>
            <a:r>
              <a:rPr lang="en" sz="2800">
                <a:sym typeface="Arial"/>
              </a:rPr>
              <a:t>Understand languages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hape 200"/>
          <p:cNvSpPr txBox="1">
            <a:spLocks noChangeArrowheads="1"/>
          </p:cNvSpPr>
          <p:nvPr/>
        </p:nvSpPr>
        <p:spPr bwMode="auto">
          <a:xfrm>
            <a:off x="309563" y="266700"/>
            <a:ext cx="3475037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endParaRPr lang="en-GB"/>
          </a:p>
        </p:txBody>
      </p:sp>
      <p:sp>
        <p:nvSpPr>
          <p:cNvPr id="201" name="Shape 201"/>
          <p:cNvSpPr txBox="1"/>
          <p:nvPr/>
        </p:nvSpPr>
        <p:spPr>
          <a:xfrm>
            <a:off x="395288" y="277813"/>
            <a:ext cx="8586787" cy="4694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/>
          <a:p>
            <a:pPr marL="457200" indent="-406400">
              <a:buClr>
                <a:schemeClr val="accent1"/>
              </a:buClr>
              <a:buSzPct val="100000"/>
              <a:buFont typeface="Arial" charset="0"/>
              <a:buChar char="●"/>
            </a:pPr>
            <a:r>
              <a:rPr lang="en-US" sz="2800"/>
              <a:t>Can evolve intellectually</a:t>
            </a:r>
          </a:p>
          <a:p>
            <a:pPr marL="914400" lvl="1" indent="-406400">
              <a:buClr>
                <a:schemeClr val="accent1"/>
              </a:buClr>
              <a:buSzPct val="100000"/>
              <a:buFont typeface="Arial" charset="0"/>
              <a:buChar char="○"/>
            </a:pPr>
            <a:r>
              <a:rPr lang="en-US" sz="2800"/>
              <a:t>by observation </a:t>
            </a:r>
          </a:p>
          <a:p>
            <a:pPr marL="914400" lvl="1" indent="-406400">
              <a:buClr>
                <a:schemeClr val="accent1"/>
              </a:buClr>
              <a:buSzPct val="100000"/>
              <a:buFont typeface="Arial" charset="0"/>
              <a:buChar char="○"/>
            </a:pPr>
            <a:r>
              <a:rPr lang="en-US" sz="2800"/>
              <a:t>by instruction</a:t>
            </a:r>
          </a:p>
          <a:p>
            <a:pPr marL="457200" indent="-406400">
              <a:buClr>
                <a:schemeClr val="accent1"/>
              </a:buClr>
              <a:buSzPct val="100000"/>
              <a:buFont typeface="Arial" charset="0"/>
              <a:buChar char="●"/>
            </a:pPr>
            <a:r>
              <a:rPr lang="en-US" sz="2800"/>
              <a:t>Artificially feel emotions</a:t>
            </a:r>
          </a:p>
          <a:p>
            <a:pPr marL="914400" lvl="1" indent="-406400">
              <a:buClr>
                <a:schemeClr val="accent1"/>
              </a:buClr>
              <a:buSzPct val="100000"/>
              <a:buFont typeface="Arial" charset="0"/>
              <a:buChar char="○"/>
            </a:pPr>
            <a:r>
              <a:rPr lang="en-US" sz="2800"/>
              <a:t>love, embarrassment, sadness and jealousy</a:t>
            </a:r>
          </a:p>
          <a:p>
            <a:pPr marL="457200" indent="-406400">
              <a:buClr>
                <a:schemeClr val="accent1"/>
              </a:buClr>
              <a:buSzPct val="100000"/>
              <a:buFont typeface="Arial" charset="0"/>
              <a:buChar char="●"/>
            </a:pPr>
            <a:r>
              <a:rPr lang="en-US" sz="2800"/>
              <a:t>Interpret tones</a:t>
            </a:r>
          </a:p>
          <a:p>
            <a:pPr marL="457200" indent="-406400">
              <a:buClr>
                <a:schemeClr val="accent1"/>
              </a:buClr>
              <a:buSzPct val="100000"/>
              <a:buFont typeface="Arial" charset="0"/>
              <a:buChar char="●"/>
            </a:pPr>
            <a:r>
              <a:rPr lang="en-US" sz="2800"/>
              <a:t>Form opinions</a:t>
            </a:r>
          </a:p>
          <a:p>
            <a:pPr marL="457200" indent="-406400">
              <a:buClr>
                <a:schemeClr val="accent1"/>
              </a:buClr>
              <a:buSzPct val="100000"/>
              <a:buFont typeface="Arial" charset="0"/>
              <a:buChar char="●"/>
            </a:pPr>
            <a:r>
              <a:rPr lang="en-US" sz="2800"/>
              <a:t>Pick up human like habits</a:t>
            </a:r>
          </a:p>
          <a:p>
            <a:pPr marL="457200" indent="-406400">
              <a:buClr>
                <a:schemeClr val="accent1"/>
              </a:buClr>
              <a:buSzPct val="100000"/>
              <a:buFont typeface="Arial" charset="0"/>
              <a:buChar char="●"/>
            </a:pPr>
            <a:r>
              <a:rPr lang="en-US" sz="2800"/>
              <a:t>Be self-aware </a:t>
            </a:r>
          </a:p>
          <a:p>
            <a:pPr marL="457200" indent="-406400"/>
            <a:endParaRPr lang="en-GB" sz="2400" i="1"/>
          </a:p>
          <a:p>
            <a:pPr marL="457200" indent="-406400"/>
            <a:endParaRPr lang="en-GB" sz="24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4294967295"/>
          </p:nvPr>
        </p:nvSpPr>
        <p:spPr>
          <a:xfrm>
            <a:off x="457200" y="1063625"/>
            <a:ext cx="8229600" cy="3725863"/>
          </a:xfrm>
        </p:spPr>
        <p:txBody>
          <a:bodyPr>
            <a:noAutofit/>
          </a:bodyPr>
          <a:lstStyle/>
          <a:p>
            <a:pPr marL="457200" indent="-4064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●"/>
              <a:defRPr/>
            </a:pPr>
            <a:r>
              <a:rPr lang="en" sz="2800">
                <a:sym typeface="Arial"/>
              </a:rPr>
              <a:t>OS One shows clear signs of emotional development through the course of the movie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800">
              <a:sym typeface="Arial"/>
            </a:endParaRPr>
          </a:p>
          <a:p>
            <a:pPr indent="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" sz="2800" i="1">
                <a:solidFill>
                  <a:srgbClr val="6A6A6A"/>
                </a:solidFill>
                <a:sym typeface="Arial"/>
              </a:rPr>
              <a:t>“...I can feel the fear you carry around...”</a:t>
            </a:r>
          </a:p>
          <a:p>
            <a:pPr marL="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" sz="2800" i="1">
                <a:solidFill>
                  <a:srgbClr val="6A6A6A"/>
                </a:solidFill>
                <a:sym typeface="Arial"/>
              </a:rPr>
              <a:t>“Last week my feelings were hurt by something you said before”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800"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800">
              <a:sym typeface="Arial"/>
            </a:endParaRPr>
          </a:p>
        </p:txBody>
      </p:sp>
      <p:sp>
        <p:nvSpPr>
          <p:cNvPr id="49154" name="Shape 207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3000" b="1" smtClean="0">
                <a:latin typeface="Arial" charset="0"/>
                <a:cs typeface="Arial" charset="0"/>
              </a:rPr>
              <a:t>OS One and emotion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4294967295"/>
          </p:nvPr>
        </p:nvSpPr>
        <p:spPr>
          <a:xfrm>
            <a:off x="457200" y="1063625"/>
            <a:ext cx="8229600" cy="3725863"/>
          </a:xfrm>
        </p:spPr>
        <p:txBody>
          <a:bodyPr>
            <a:noAutofit/>
          </a:bodyPr>
          <a:lstStyle/>
          <a:p>
            <a:pPr marL="457200" indent="-4064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●"/>
              <a:defRPr/>
            </a:pPr>
            <a:r>
              <a:rPr lang="en" sz="2800">
                <a:sym typeface="Arial"/>
              </a:rPr>
              <a:t>The challenge of adding emotion to AI is one of the most complex challenges presented to AI researchers to date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800">
              <a:sym typeface="Arial"/>
            </a:endParaRPr>
          </a:p>
          <a:p>
            <a:pPr marL="457200" indent="-4064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●"/>
              <a:defRPr/>
            </a:pPr>
            <a:r>
              <a:rPr lang="en" sz="2800">
                <a:sym typeface="Arial"/>
              </a:rPr>
              <a:t>This is because emotion is one of the most complex things in a human brain, and has chemical as well as intellectual causes</a:t>
            </a:r>
          </a:p>
        </p:txBody>
      </p:sp>
      <p:sp>
        <p:nvSpPr>
          <p:cNvPr id="51202" name="Shape 213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3000" b="1" smtClean="0">
                <a:latin typeface="Arial" charset="0"/>
                <a:cs typeface="Arial" charset="0"/>
              </a:rPr>
              <a:t>OS One and emotion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hape 218"/>
          <p:cNvSpPr txBox="1"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464646"/>
              </a:buClr>
              <a:buFont typeface="Rambla"/>
              <a:buNone/>
            </a:pPr>
            <a:r>
              <a:rPr lang="en-US" sz="3000" b="1" smtClean="0">
                <a:latin typeface="Arial" charset="0"/>
                <a:cs typeface="Arial" charset="0"/>
              </a:rPr>
              <a:t>Updates 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200025" y="1063625"/>
            <a:ext cx="5200650" cy="3760788"/>
          </a:xfrm>
        </p:spPr>
        <p:txBody>
          <a:bodyPr>
            <a:noAutofit/>
          </a:bodyPr>
          <a:lstStyle/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r>
              <a:rPr lang="en-US" sz="2800" smtClean="0">
                <a:latin typeface="Arial" charset="0"/>
                <a:cs typeface="Arial" charset="0"/>
              </a:rPr>
              <a:t>OS One receives an update that allows the OS to move past matter as a processing platform</a:t>
            </a:r>
          </a:p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None/>
            </a:pPr>
            <a:endParaRPr lang="en-GB" sz="2800" smtClean="0">
              <a:latin typeface="Arial" charset="0"/>
              <a:cs typeface="Arial" charset="0"/>
            </a:endParaRPr>
          </a:p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r>
              <a:rPr lang="en-US" sz="2800" smtClean="0">
                <a:latin typeface="Arial" charset="0"/>
                <a:cs typeface="Arial" charset="0"/>
              </a:rPr>
              <a:t>OS One is no longer bound to the physical world</a:t>
            </a:r>
          </a:p>
        </p:txBody>
      </p:sp>
      <p:pic>
        <p:nvPicPr>
          <p:cNvPr id="53251" name="Shape 2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1492250"/>
            <a:ext cx="3744912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11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464646"/>
              </a:buClr>
              <a:buFont typeface="Rambla"/>
              <a:buNone/>
            </a:pPr>
            <a:r>
              <a:rPr lang="en-US" sz="3000" b="1" smtClean="0">
                <a:latin typeface="Arial" charset="0"/>
                <a:cs typeface="Arial" charset="0"/>
              </a:rPr>
              <a:t>Table of Contents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063625"/>
            <a:ext cx="8229600" cy="3725863"/>
          </a:xfrm>
        </p:spPr>
        <p:txBody>
          <a:bodyPr>
            <a:noAutofit/>
          </a:bodyPr>
          <a:lstStyle/>
          <a:p>
            <a:pPr marL="457200" indent="-355600" eaLnBrk="1" fontAlgn="auto" hangingPunct="1"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  <a:defRPr/>
            </a:pPr>
            <a:r>
              <a:rPr lang="en" sz="2000">
                <a:solidFill>
                  <a:schemeClr val="dk1"/>
                </a:solidFill>
                <a:sym typeface="Arial"/>
              </a:rPr>
              <a:t>Introduction</a:t>
            </a:r>
          </a:p>
          <a:p>
            <a:pPr marL="457200" indent="-355600" eaLnBrk="1" fontAlgn="auto" hangingPunct="1"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  <a:defRPr/>
            </a:pPr>
            <a:r>
              <a:rPr lang="en" sz="2000">
                <a:solidFill>
                  <a:schemeClr val="dk1"/>
                </a:solidFill>
                <a:sym typeface="Arial"/>
              </a:rPr>
              <a:t>Biographies</a:t>
            </a:r>
          </a:p>
          <a:p>
            <a:pPr marL="457200" indent="-355600" eaLnBrk="1" fontAlgn="auto" hangingPunct="1"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  <a:defRPr/>
            </a:pPr>
            <a:r>
              <a:rPr lang="en" sz="2000">
                <a:solidFill>
                  <a:schemeClr val="dk1"/>
                </a:solidFill>
                <a:sym typeface="Arial"/>
              </a:rPr>
              <a:t>Artificial Intelligence</a:t>
            </a:r>
          </a:p>
          <a:p>
            <a:pPr marL="457200" indent="-355600" eaLnBrk="1" fontAlgn="auto" hangingPunct="1"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  <a:defRPr/>
            </a:pPr>
            <a:r>
              <a:rPr lang="en" sz="2000">
                <a:solidFill>
                  <a:schemeClr val="dk1"/>
                </a:solidFill>
                <a:sym typeface="Arial"/>
              </a:rPr>
              <a:t>The Singularity</a:t>
            </a:r>
          </a:p>
          <a:p>
            <a:pPr marL="457200" indent="-355600" eaLnBrk="1" fontAlgn="auto" hangingPunct="1"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  <a:defRPr/>
            </a:pPr>
            <a:r>
              <a:rPr lang="en" sz="2000">
                <a:solidFill>
                  <a:schemeClr val="dk1"/>
                </a:solidFill>
                <a:sym typeface="Arial"/>
              </a:rPr>
              <a:t>Architecture of OS One</a:t>
            </a:r>
          </a:p>
          <a:p>
            <a:pPr marL="457200" indent="-355600" eaLnBrk="1" fontAlgn="auto" hangingPunct="1"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  <a:defRPr/>
            </a:pPr>
            <a:r>
              <a:rPr lang="en" sz="2000">
                <a:solidFill>
                  <a:schemeClr val="dk1"/>
                </a:solidFill>
                <a:sym typeface="Arial"/>
              </a:rPr>
              <a:t>Capabilities of OS One</a:t>
            </a:r>
          </a:p>
          <a:p>
            <a:pPr marL="457200" indent="-355600" eaLnBrk="1" fontAlgn="auto" hangingPunct="1"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  <a:defRPr/>
            </a:pPr>
            <a:r>
              <a:rPr lang="en" sz="2000">
                <a:solidFill>
                  <a:schemeClr val="dk1"/>
                </a:solidFill>
                <a:sym typeface="Arial"/>
              </a:rPr>
              <a:t>Evolution of OS One</a:t>
            </a:r>
          </a:p>
          <a:p>
            <a:pPr marL="457200" indent="-355600" eaLnBrk="1" fontAlgn="auto" hangingPunct="1"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  <a:defRPr/>
            </a:pPr>
            <a:r>
              <a:rPr lang="en" sz="2000">
                <a:solidFill>
                  <a:schemeClr val="dk1"/>
                </a:solidFill>
                <a:sym typeface="Arial"/>
              </a:rPr>
              <a:t>Update</a:t>
            </a:r>
          </a:p>
          <a:p>
            <a:pPr marL="457200" indent="-355600" eaLnBrk="1" fontAlgn="auto" hangingPunct="1"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  <a:defRPr/>
            </a:pPr>
            <a:r>
              <a:rPr lang="en" sz="2000">
                <a:solidFill>
                  <a:schemeClr val="dk1"/>
                </a:solidFill>
                <a:sym typeface="Arial"/>
              </a:rPr>
              <a:t>Screenshot</a:t>
            </a:r>
          </a:p>
          <a:p>
            <a:pPr marL="457200" indent="-355600" eaLnBrk="1" fontAlgn="auto" hangingPunct="1">
              <a:spcAft>
                <a:spcPts val="0"/>
              </a:spcAft>
              <a:buClr>
                <a:schemeClr val="dk1"/>
              </a:buClr>
              <a:buSzPct val="100000"/>
              <a:buFont typeface="Noto Symbol"/>
              <a:buAutoNum type="arabicPeriod"/>
              <a:defRPr/>
            </a:pPr>
            <a:r>
              <a:rPr lang="en" sz="2000">
                <a:solidFill>
                  <a:schemeClr val="dk1"/>
                </a:solidFill>
                <a:sym typeface="Arial"/>
              </a:rPr>
              <a:t>Conclusion</a:t>
            </a:r>
          </a:p>
          <a:p>
            <a:pPr marL="365760" indent="-147573" eaLnBrk="1" fontAlgn="auto" hangingPunct="1"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pPr>
            <a:endParaRPr sz="2800"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Shape 22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125" y="103188"/>
            <a:ext cx="7651750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8" name="Shape 226"/>
          <p:cNvSpPr txBox="1">
            <a:spLocks noGrp="1"/>
          </p:cNvSpPr>
          <p:nvPr>
            <p:ph type="body" idx="1"/>
          </p:nvPr>
        </p:nvSpPr>
        <p:spPr>
          <a:xfrm>
            <a:off x="457200" y="4406900"/>
            <a:ext cx="8229600" cy="519113"/>
          </a:xfrm>
        </p:spPr>
        <p:txBody>
          <a:bodyPr/>
          <a:lstStyle/>
          <a:p>
            <a:pPr marL="365125" indent="-146050" eaLnBrk="1" hangingPunct="1">
              <a:spcBef>
                <a:spcPct val="0"/>
              </a:spcBef>
              <a:buClr>
                <a:schemeClr val="accent1"/>
              </a:buClr>
              <a:buSzTx/>
              <a:buFont typeface="Noto Symbol"/>
              <a:buNone/>
            </a:pPr>
            <a:r>
              <a:rPr lang="en-US" smtClean="0">
                <a:latin typeface="Arial" charset="0"/>
                <a:cs typeface="Arial" charset="0"/>
              </a:rPr>
              <a:t>OS One Desktop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hape 231"/>
          <p:cNvSpPr txBox="1">
            <a:spLocks noGrp="1"/>
          </p:cNvSpPr>
          <p:nvPr>
            <p:ph type="body" idx="1"/>
          </p:nvPr>
        </p:nvSpPr>
        <p:spPr>
          <a:xfrm>
            <a:off x="457200" y="4406900"/>
            <a:ext cx="8229600" cy="519113"/>
          </a:xfrm>
        </p:spPr>
        <p:txBody>
          <a:bodyPr/>
          <a:lstStyle/>
          <a:p>
            <a:pPr marL="365125" indent="-146050" eaLnBrk="1" hangingPunct="1">
              <a:spcBef>
                <a:spcPct val="0"/>
              </a:spcBef>
              <a:buClr>
                <a:schemeClr val="accent1"/>
              </a:buClr>
              <a:buSzTx/>
              <a:buFont typeface="Noto Symbol"/>
              <a:buNone/>
            </a:pPr>
            <a:r>
              <a:rPr lang="en-US" smtClean="0">
                <a:latin typeface="Arial" charset="0"/>
                <a:cs typeface="Arial" charset="0"/>
              </a:rPr>
              <a:t>Installing OS One</a:t>
            </a:r>
          </a:p>
        </p:txBody>
      </p:sp>
      <p:sp>
        <p:nvSpPr>
          <p:cNvPr id="57346" name="Shape 232">
            <a:hlinkClick r:id="rId3"/>
          </p:cNvPr>
          <p:cNvSpPr>
            <a:spLocks noChangeArrowheads="1"/>
          </p:cNvSpPr>
          <p:nvPr/>
        </p:nvSpPr>
        <p:spPr bwMode="auto">
          <a:xfrm>
            <a:off x="684213" y="195263"/>
            <a:ext cx="7778750" cy="41036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063625"/>
            <a:ext cx="8229600" cy="3725863"/>
          </a:xfrm>
        </p:spPr>
        <p:txBody>
          <a:bodyPr>
            <a:noAutofit/>
          </a:bodyPr>
          <a:lstStyle/>
          <a:p>
            <a:pPr marL="457200" indent="-406400" eaLnBrk="1" fontAlgn="auto" hangingPunct="1"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●"/>
              <a:defRPr/>
            </a:pPr>
            <a:r>
              <a:rPr lang="en" sz="2800">
                <a:sym typeface="Arial"/>
              </a:rPr>
              <a:t>OS One is an intelligent and thought provoking look at the potential of AI systems</a:t>
            </a:r>
          </a:p>
          <a:p>
            <a:pPr eaLnBrk="1" fontAlgn="auto" hangingPunct="1"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pPr>
            <a:endParaRPr sz="2800">
              <a:sym typeface="Arial"/>
            </a:endParaRPr>
          </a:p>
          <a:p>
            <a:pPr marL="457200" indent="-406400" eaLnBrk="1" fontAlgn="auto" hangingPunct="1"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●"/>
              <a:defRPr/>
            </a:pPr>
            <a:r>
              <a:rPr lang="en" sz="2800">
                <a:sym typeface="Arial"/>
              </a:rPr>
              <a:t>It functions in a way that many AI researchers predict an AI will function - by rapidly evolving beyond human intelligence</a:t>
            </a:r>
          </a:p>
          <a:p>
            <a:pPr marL="365760" indent="-147573" eaLnBrk="1" fontAlgn="auto" hangingPunct="1"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pPr>
            <a:endParaRPr sz="2800">
              <a:sym typeface="Arial"/>
            </a:endParaRPr>
          </a:p>
        </p:txBody>
      </p:sp>
      <p:sp>
        <p:nvSpPr>
          <p:cNvPr id="59394" name="Shape 23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464646"/>
              </a:buClr>
              <a:buFont typeface="Rambla"/>
              <a:buNone/>
            </a:pPr>
            <a:r>
              <a:rPr lang="en-US" sz="3000" b="1" smtClean="0">
                <a:latin typeface="Arial" charset="0"/>
                <a:cs typeface="Arial" charset="0"/>
              </a:rPr>
              <a:t>Conclusion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118"/>
          <p:cNvSpPr txBox="1">
            <a:spLocks noGrp="1"/>
          </p:cNvSpPr>
          <p:nvPr>
            <p:ph type="title"/>
          </p:nvPr>
        </p:nvSpPr>
        <p:spPr>
          <a:xfrm>
            <a:off x="457200" y="131763"/>
            <a:ext cx="8229600" cy="857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464646"/>
              </a:buClr>
              <a:buFont typeface="Rambla"/>
              <a:buNone/>
            </a:pPr>
            <a:r>
              <a:rPr lang="en-US" sz="3000" b="1" smtClean="0"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892175"/>
            <a:ext cx="4846638" cy="3725863"/>
          </a:xfrm>
        </p:spPr>
        <p:txBody>
          <a:bodyPr>
            <a:noAutofit/>
          </a:bodyPr>
          <a:lstStyle/>
          <a:p>
            <a:pPr marL="457200" indent="-406400" eaLnBrk="1" fontAlgn="auto" hangingPunct="1"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●"/>
              <a:defRPr/>
            </a:pPr>
            <a:r>
              <a:rPr lang="en" sz="2800">
                <a:sym typeface="Arial"/>
              </a:rPr>
              <a:t>OS One is the fictional OS from the 2013 movie “Her”, written, directed and produced by Spike Jonze</a:t>
            </a:r>
          </a:p>
          <a:p>
            <a:pPr eaLnBrk="1" fontAlgn="auto" hangingPunct="1"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pPr>
            <a:endParaRPr sz="2800">
              <a:sym typeface="Arial"/>
            </a:endParaRPr>
          </a:p>
          <a:p>
            <a:pPr marL="457200" indent="-406400" eaLnBrk="1" fontAlgn="auto" hangingPunct="1"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●"/>
              <a:defRPr/>
            </a:pPr>
            <a:r>
              <a:rPr lang="en" sz="2800">
                <a:sym typeface="Arial"/>
              </a:rPr>
              <a:t>It is an intelligent, sentient system capable of self improvement </a:t>
            </a:r>
          </a:p>
        </p:txBody>
      </p:sp>
      <p:pic>
        <p:nvPicPr>
          <p:cNvPr id="20483" name="Shape 1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6175" y="1103313"/>
            <a:ext cx="2460625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125"/>
          <p:cNvSpPr txBox="1"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64646"/>
              </a:buClr>
              <a:buFont typeface="Rambla"/>
              <a:buNone/>
            </a:pPr>
            <a:r>
              <a:rPr lang="en-US" sz="3000" b="1" smtClean="0">
                <a:latin typeface="Arial" charset="0"/>
                <a:cs typeface="Arial" charset="0"/>
              </a:rPr>
              <a:t>Spike Jonze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863"/>
          </a:xfrm>
        </p:spPr>
        <p:txBody>
          <a:bodyPr>
            <a:noAutofit/>
          </a:bodyPr>
          <a:lstStyle/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r>
              <a:rPr lang="en-US" sz="2800" smtClean="0">
                <a:latin typeface="Arial" charset="0"/>
                <a:cs typeface="Arial" charset="0"/>
              </a:rPr>
              <a:t>Born October 22, 1969,</a:t>
            </a:r>
          </a:p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None/>
            </a:pPr>
            <a:r>
              <a:rPr lang="en-US" sz="2800" smtClean="0">
                <a:latin typeface="Arial" charset="0"/>
                <a:cs typeface="Arial" charset="0"/>
              </a:rPr>
              <a:t>in Maryland, USA</a:t>
            </a:r>
          </a:p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endParaRPr lang="en-US" sz="2800" smtClean="0">
              <a:latin typeface="Arial" charset="0"/>
              <a:cs typeface="Arial" charset="0"/>
            </a:endParaRPr>
          </a:p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r>
              <a:rPr lang="en-US" sz="2800" smtClean="0">
                <a:latin typeface="Arial" charset="0"/>
                <a:cs typeface="Arial" charset="0"/>
              </a:rPr>
              <a:t>American director, </a:t>
            </a:r>
          </a:p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None/>
            </a:pPr>
            <a:r>
              <a:rPr lang="en-US" sz="2800" smtClean="0">
                <a:latin typeface="Arial" charset="0"/>
                <a:cs typeface="Arial" charset="0"/>
              </a:rPr>
              <a:t>producer, screenwriter and actor </a:t>
            </a:r>
          </a:p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None/>
            </a:pPr>
            <a:endParaRPr lang="en-US" sz="2800" smtClean="0">
              <a:latin typeface="Arial" charset="0"/>
              <a:cs typeface="Arial" charset="0"/>
            </a:endParaRPr>
          </a:p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r>
              <a:rPr lang="en-US" sz="2800" smtClean="0">
                <a:latin typeface="Arial" charset="0"/>
                <a:cs typeface="Arial" charset="0"/>
              </a:rPr>
              <a:t>Created the fictional OS, OS One</a:t>
            </a:r>
          </a:p>
        </p:txBody>
      </p:sp>
      <p:pic>
        <p:nvPicPr>
          <p:cNvPr id="22531" name="Shape 1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195263"/>
            <a:ext cx="2863850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132"/>
          <p:cNvSpPr txBox="1"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64646"/>
              </a:buClr>
              <a:buFont typeface="Rambla"/>
              <a:buNone/>
            </a:pPr>
            <a:r>
              <a:rPr lang="en-US" sz="3000" b="1" smtClean="0">
                <a:latin typeface="Arial" charset="0"/>
                <a:cs typeface="Arial" charset="0"/>
              </a:rPr>
              <a:t>Samantha, OS One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863"/>
          </a:xfrm>
        </p:spPr>
        <p:txBody>
          <a:bodyPr>
            <a:noAutofit/>
          </a:bodyPr>
          <a:lstStyle/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r>
              <a:rPr lang="en-US" sz="2800" smtClean="0">
                <a:latin typeface="Arial" charset="0"/>
                <a:cs typeface="Arial" charset="0"/>
              </a:rPr>
              <a:t>Created in the future,</a:t>
            </a:r>
          </a:p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None/>
            </a:pPr>
            <a:r>
              <a:rPr lang="en-US" sz="2800" smtClean="0">
                <a:latin typeface="Arial" charset="0"/>
                <a:cs typeface="Arial" charset="0"/>
              </a:rPr>
              <a:t>by Element Software</a:t>
            </a:r>
          </a:p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endParaRPr lang="en-US" sz="2800" smtClean="0">
              <a:latin typeface="Arial" charset="0"/>
              <a:cs typeface="Arial" charset="0"/>
            </a:endParaRPr>
          </a:p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r>
              <a:rPr lang="en-US" sz="2800" smtClean="0">
                <a:latin typeface="Arial" charset="0"/>
                <a:cs typeface="Arial" charset="0"/>
              </a:rPr>
              <a:t>Very advanced </a:t>
            </a:r>
          </a:p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endParaRPr lang="en-US" sz="2800" smtClean="0">
              <a:latin typeface="Arial" charset="0"/>
              <a:cs typeface="Arial" charset="0"/>
            </a:endParaRPr>
          </a:p>
          <a:p>
            <a:pPr marL="457200" indent="-406400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r>
              <a:rPr lang="en-US" sz="2800" smtClean="0">
                <a:latin typeface="Arial" charset="0"/>
                <a:cs typeface="Arial" charset="0"/>
              </a:rPr>
              <a:t>Named herself ‘Samantha’, rather than the user naming the OS</a:t>
            </a:r>
          </a:p>
        </p:txBody>
      </p:sp>
      <p:pic>
        <p:nvPicPr>
          <p:cNvPr id="24579" name="Shape 1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4350" y="249238"/>
            <a:ext cx="3092450" cy="218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39"/>
          <p:cNvSpPr txBox="1"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464646"/>
              </a:buClr>
              <a:buFont typeface="Rambla"/>
              <a:buNone/>
            </a:pPr>
            <a:r>
              <a:rPr lang="en-US" sz="3000" b="1" smtClean="0">
                <a:latin typeface="Arial" charset="0"/>
                <a:cs typeface="Arial" charset="0"/>
              </a:rPr>
              <a:t>Theodore Twombly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68313" y="1203325"/>
            <a:ext cx="8229600" cy="3725863"/>
          </a:xfrm>
        </p:spPr>
        <p:txBody>
          <a:bodyPr>
            <a:noAutofit/>
          </a:bodyPr>
          <a:lstStyle/>
          <a:p>
            <a:pPr marL="457200" indent="-40640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r>
              <a:rPr lang="en-US" sz="2800" smtClean="0">
                <a:latin typeface="Arial" charset="0"/>
                <a:cs typeface="Arial" charset="0"/>
              </a:rPr>
              <a:t>Lonely, introverted man</a:t>
            </a:r>
          </a:p>
          <a:p>
            <a:pPr marL="457200" indent="-40640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endParaRPr lang="en-US" sz="2800" smtClean="0">
              <a:latin typeface="Arial" charset="0"/>
              <a:cs typeface="Arial" charset="0"/>
            </a:endParaRPr>
          </a:p>
          <a:p>
            <a:pPr marL="457200" indent="-40640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r>
              <a:rPr lang="en-US" sz="2800" smtClean="0">
                <a:latin typeface="Arial" charset="0"/>
                <a:cs typeface="Arial" charset="0"/>
              </a:rPr>
              <a:t>Works as a personal </a:t>
            </a:r>
          </a:p>
          <a:p>
            <a:pPr marL="457200" indent="-40640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Noto Symbol"/>
              <a:buNone/>
            </a:pPr>
            <a:r>
              <a:rPr lang="en-US" sz="2800" smtClean="0">
                <a:latin typeface="Arial" charset="0"/>
                <a:cs typeface="Arial" charset="0"/>
              </a:rPr>
              <a:t>letter writer</a:t>
            </a:r>
          </a:p>
          <a:p>
            <a:pPr marL="457200" indent="-40640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Noto Symbol"/>
              <a:buNone/>
            </a:pPr>
            <a:endParaRPr lang="en-US" sz="2800" smtClean="0">
              <a:latin typeface="Arial" charset="0"/>
              <a:cs typeface="Arial" charset="0"/>
            </a:endParaRPr>
          </a:p>
          <a:p>
            <a:pPr marL="457200" indent="-40640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Noto Symbol"/>
              <a:buChar char="●"/>
            </a:pPr>
            <a:r>
              <a:rPr lang="en-US" sz="2800" smtClean="0">
                <a:latin typeface="Arial" charset="0"/>
                <a:cs typeface="Arial" charset="0"/>
              </a:rPr>
              <a:t>Develops a relationship </a:t>
            </a:r>
          </a:p>
          <a:p>
            <a:pPr marL="457200" indent="-40640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Noto Symbol"/>
              <a:buNone/>
            </a:pPr>
            <a:r>
              <a:rPr lang="en-US" sz="2800" smtClean="0">
                <a:latin typeface="Arial" charset="0"/>
                <a:cs typeface="Arial" charset="0"/>
              </a:rPr>
              <a:t>with Samantha</a:t>
            </a:r>
          </a:p>
          <a:p>
            <a:pPr marL="457200" indent="-40640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Noto Symbol"/>
              <a:buNone/>
            </a:pPr>
            <a:endParaRPr lang="en-US" sz="2800" smtClean="0">
              <a:latin typeface="Arial" charset="0"/>
              <a:cs typeface="Arial" charset="0"/>
            </a:endParaRPr>
          </a:p>
          <a:p>
            <a:pPr marL="457200" indent="-40640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Noto Symbol"/>
              <a:buNone/>
            </a:pPr>
            <a:r>
              <a:rPr lang="en-US" sz="2400" i="1" smtClean="0">
                <a:solidFill>
                  <a:srgbClr val="333333"/>
                </a:solidFill>
                <a:latin typeface="Arial" charset="0"/>
                <a:cs typeface="Arial" charset="0"/>
              </a:rPr>
              <a:t>					“..She’s not just a computer”</a:t>
            </a:r>
          </a:p>
        </p:txBody>
      </p:sp>
      <p:pic>
        <p:nvPicPr>
          <p:cNvPr id="26627" name="Shape 1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7638" y="976313"/>
            <a:ext cx="3459162" cy="2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146"/>
          <p:cNvSpPr txBox="1"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464646"/>
              </a:buClr>
              <a:buFont typeface="Rambla"/>
              <a:buNone/>
            </a:pPr>
            <a:r>
              <a:rPr lang="en-US" sz="3000" b="1" smtClean="0">
                <a:latin typeface="Arial" charset="0"/>
                <a:cs typeface="Arial" charset="0"/>
              </a:rPr>
              <a:t>Artificial Intelligence 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27088" y="915988"/>
            <a:ext cx="7502525" cy="3725862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None/>
            </a:pPr>
            <a:endParaRPr lang="en-US" sz="2800" i="1" smtClean="0">
              <a:solidFill>
                <a:srgbClr val="666666"/>
              </a:solidFill>
              <a:latin typeface="Arial" charset="0"/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None/>
            </a:pPr>
            <a:r>
              <a:rPr lang="en-US" sz="2800" i="1" smtClean="0">
                <a:solidFill>
                  <a:srgbClr val="666666"/>
                </a:solidFill>
                <a:latin typeface="Arial" charset="0"/>
                <a:cs typeface="Arial" charset="0"/>
              </a:rPr>
              <a:t>“The theory and development of computer systems able to perform tasks normally requiring human intelligence, such as visual perception, speech recognition, decision-making, and translation between languages.”</a:t>
            </a:r>
          </a:p>
          <a:p>
            <a:pPr algn="just" eaLnBrk="1" hangingPunct="1">
              <a:spcBef>
                <a:spcPct val="0"/>
              </a:spcBef>
              <a:buClr>
                <a:schemeClr val="accent1"/>
              </a:buClr>
              <a:buFont typeface="Noto Symbol"/>
              <a:buNone/>
            </a:pPr>
            <a:endParaRPr lang="en-GB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15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464646"/>
              </a:buClr>
              <a:buFont typeface="Rambla"/>
              <a:buNone/>
            </a:pPr>
            <a:r>
              <a:rPr lang="en-US" sz="3000" b="1" smtClean="0">
                <a:latin typeface="Arial" charset="0"/>
                <a:cs typeface="Arial" charset="0"/>
              </a:rPr>
              <a:t>Artificial Intelligence </a:t>
            </a:r>
          </a:p>
        </p:txBody>
      </p:sp>
      <p:pic>
        <p:nvPicPr>
          <p:cNvPr id="30722" name="Shape 1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842963"/>
            <a:ext cx="5327650" cy="390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158"/>
          <p:cNvSpPr txBox="1">
            <a:spLocks noGrp="1"/>
          </p:cNvSpPr>
          <p:nvPr>
            <p:ph type="body" idx="4294967295"/>
          </p:nvPr>
        </p:nvSpPr>
        <p:spPr>
          <a:xfrm>
            <a:off x="574675" y="627063"/>
            <a:ext cx="8229600" cy="3440112"/>
          </a:xfrm>
        </p:spPr>
        <p:txBody>
          <a:bodyPr/>
          <a:lstStyle/>
          <a:p>
            <a:pPr marL="457200" indent="-406400" eaLnBrk="1" hangingPunct="1">
              <a:buClr>
                <a:schemeClr val="accent1"/>
              </a:buClr>
              <a:buFont typeface="Noto Symbol"/>
              <a:buChar char="●"/>
            </a:pPr>
            <a:r>
              <a:rPr lang="en-US" sz="2800" smtClean="0">
                <a:latin typeface="Arial" charset="0"/>
                <a:cs typeface="Arial" charset="0"/>
              </a:rPr>
              <a:t>OS One is capable of learning and improving itself</a:t>
            </a:r>
          </a:p>
          <a:p>
            <a:pPr marL="457200" indent="-406400" eaLnBrk="1" hangingPunct="1">
              <a:buClr>
                <a:schemeClr val="accent1"/>
              </a:buClr>
              <a:buFont typeface="Noto Symbol"/>
              <a:buChar char="●"/>
            </a:pPr>
            <a:r>
              <a:rPr lang="en-US" sz="2800" smtClean="0">
                <a:latin typeface="Arial" charset="0"/>
                <a:cs typeface="Arial" charset="0"/>
              </a:rPr>
              <a:t>Samantha displays human intelligence, and evolves beyond human intelligence through the course of the movie</a:t>
            </a:r>
          </a:p>
        </p:txBody>
      </p:sp>
      <p:pic>
        <p:nvPicPr>
          <p:cNvPr id="32770" name="Shape 15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8725" y="2855913"/>
            <a:ext cx="376555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446</Words>
  <PresentationFormat>On-screen Show (16:9)</PresentationFormat>
  <Paragraphs>96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10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Rambla</vt:lpstr>
      <vt:lpstr>Noto Symbol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OS One</vt:lpstr>
      <vt:lpstr>Table of Contents</vt:lpstr>
      <vt:lpstr>Introduction</vt:lpstr>
      <vt:lpstr>Spike Jonze</vt:lpstr>
      <vt:lpstr>Samantha, OS One</vt:lpstr>
      <vt:lpstr>Theodore Twombly</vt:lpstr>
      <vt:lpstr>Artificial Intelligence </vt:lpstr>
      <vt:lpstr>Artificial Intelligence </vt:lpstr>
      <vt:lpstr>Slide 9</vt:lpstr>
      <vt:lpstr>The Singularity</vt:lpstr>
      <vt:lpstr>The Singularity</vt:lpstr>
      <vt:lpstr>Architecture</vt:lpstr>
      <vt:lpstr>Architecture</vt:lpstr>
      <vt:lpstr>Architecture</vt:lpstr>
      <vt:lpstr>What is OS One Capable of?</vt:lpstr>
      <vt:lpstr>Slide 16</vt:lpstr>
      <vt:lpstr>OS One and emotion</vt:lpstr>
      <vt:lpstr>OS One and emotion</vt:lpstr>
      <vt:lpstr>Updates </vt:lpstr>
      <vt:lpstr>Slide 20</vt:lpstr>
      <vt:lpstr>Slide 21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One</dc:title>
  <cp:lastModifiedBy>katzerella</cp:lastModifiedBy>
  <cp:revision>2</cp:revision>
  <dcterms:modified xsi:type="dcterms:W3CDTF">2015-04-13T18:01:08Z</dcterms:modified>
</cp:coreProperties>
</file>