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2" r:id="rId8"/>
    <p:sldId id="260" r:id="rId9"/>
    <p:sldId id="268" r:id="rId10"/>
    <p:sldId id="261" r:id="rId11"/>
    <p:sldId id="263" r:id="rId12"/>
    <p:sldId id="264" r:id="rId13"/>
    <p:sldId id="270" r:id="rId14"/>
    <p:sldId id="269" r:id="rId15"/>
    <p:sldId id="265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  <a:p>
            <a:r>
              <a:rPr lang="en-IE" dirty="0" smtClean="0"/>
              <a:t>It’s a structure that conforms to the principle of Last In, First Out (LIFO).</a:t>
            </a:r>
          </a:p>
          <a:p>
            <a:endParaRPr lang="en-IE" dirty="0"/>
          </a:p>
          <a:p>
            <a:r>
              <a:rPr lang="en-IE" dirty="0"/>
              <a:t>The </a:t>
            </a:r>
            <a:r>
              <a:rPr lang="en-IE" dirty="0" smtClean="0"/>
              <a:t>last </a:t>
            </a:r>
            <a:r>
              <a:rPr lang="en-IE" dirty="0"/>
              <a:t>item to join the </a:t>
            </a:r>
            <a:r>
              <a:rPr lang="en-IE" dirty="0" smtClean="0"/>
              <a:t>stack </a:t>
            </a:r>
            <a:r>
              <a:rPr lang="en-IE" dirty="0"/>
              <a:t>is the first item to be served.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11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07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77504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452495">
            <a:off x="3518636" y="3623308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19444748">
            <a:off x="4118508" y="3416508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1452495">
            <a:off x="5318836" y="366536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 rot="1452495">
            <a:off x="4167116" y="222520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19444748">
            <a:off x="5879713" y="3512122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 rot="19444748">
            <a:off x="5159705" y="2143970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131840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31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211960" y="465313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5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635896" y="3265461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47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5004048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436096" y="3337469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71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844824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81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6012160" y="4581128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59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6253941" y="3259228"/>
            <a:ext cx="1316639" cy="1656184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0800000">
            <a:off x="5182834" y="839110"/>
            <a:ext cx="1117358" cy="158417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452495">
            <a:off x="3518636" y="3623308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 rot="19444748">
            <a:off x="4118508" y="3416508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 rot="1452495">
            <a:off x="5318836" y="366536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 rot="1452495">
            <a:off x="4167116" y="222520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 rot="19444748">
            <a:off x="5879713" y="3512122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 rot="19444748">
            <a:off x="5159705" y="2143970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3131840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31</a:t>
            </a:r>
            <a:endParaRPr lang="en-IE" dirty="0"/>
          </a:p>
        </p:txBody>
      </p:sp>
      <p:sp>
        <p:nvSpPr>
          <p:cNvPr id="40" name="Rectangle 39"/>
          <p:cNvSpPr/>
          <p:nvPr/>
        </p:nvSpPr>
        <p:spPr>
          <a:xfrm>
            <a:off x="4211960" y="465313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5</a:t>
            </a:r>
            <a:endParaRPr lang="en-IE" dirty="0"/>
          </a:p>
        </p:txBody>
      </p:sp>
      <p:sp>
        <p:nvSpPr>
          <p:cNvPr id="41" name="Rectangle 40"/>
          <p:cNvSpPr/>
          <p:nvPr/>
        </p:nvSpPr>
        <p:spPr>
          <a:xfrm>
            <a:off x="3635896" y="3265461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47</a:t>
            </a:r>
            <a:endParaRPr lang="en-IE" dirty="0"/>
          </a:p>
        </p:txBody>
      </p:sp>
      <p:sp>
        <p:nvSpPr>
          <p:cNvPr id="42" name="Rectangle 41"/>
          <p:cNvSpPr/>
          <p:nvPr/>
        </p:nvSpPr>
        <p:spPr>
          <a:xfrm>
            <a:off x="5004048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</a:t>
            </a:r>
            <a:endParaRPr lang="en-IE" dirty="0"/>
          </a:p>
        </p:txBody>
      </p:sp>
      <p:sp>
        <p:nvSpPr>
          <p:cNvPr id="43" name="Rectangle 42"/>
          <p:cNvSpPr/>
          <p:nvPr/>
        </p:nvSpPr>
        <p:spPr>
          <a:xfrm>
            <a:off x="5436096" y="3337469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71</a:t>
            </a:r>
            <a:endParaRPr lang="en-IE" dirty="0"/>
          </a:p>
        </p:txBody>
      </p:sp>
      <p:sp>
        <p:nvSpPr>
          <p:cNvPr id="44" name="Rectangle 43"/>
          <p:cNvSpPr/>
          <p:nvPr/>
        </p:nvSpPr>
        <p:spPr>
          <a:xfrm>
            <a:off x="4427984" y="1844824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81</a:t>
            </a:r>
            <a:endParaRPr lang="en-IE" dirty="0"/>
          </a:p>
        </p:txBody>
      </p:sp>
      <p:sp>
        <p:nvSpPr>
          <p:cNvPr id="45" name="Rectangle 44"/>
          <p:cNvSpPr/>
          <p:nvPr/>
        </p:nvSpPr>
        <p:spPr>
          <a:xfrm>
            <a:off x="6012160" y="4581128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38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  <a:p>
            <a:r>
              <a:rPr lang="en-IE" dirty="0" smtClean="0"/>
              <a:t>A heap is a tree-like structure generally each node has two children nodes, where the lower values are stored near the bottom of the tree and higher values towards the top of the tree.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13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  <a:p>
            <a:r>
              <a:rPr lang="en-IE" dirty="0" smtClean="0"/>
              <a:t>MORE FORMALLY:</a:t>
            </a:r>
          </a:p>
          <a:p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heap property: </a:t>
            </a:r>
            <a:endParaRPr lang="en-IE" dirty="0" smtClean="0"/>
          </a:p>
          <a:p>
            <a:pPr lvl="1"/>
            <a:r>
              <a:rPr lang="en-IE" dirty="0" smtClean="0"/>
              <a:t>If </a:t>
            </a:r>
            <a:r>
              <a:rPr lang="en-IE" dirty="0"/>
              <a:t>A is a parent node of B then the key of node A is ordered with respect to the key of node B with the same ordering applying across the heap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32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547664" y="2204864"/>
            <a:ext cx="3888432" cy="5400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1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9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843808" y="3392996"/>
            <a:ext cx="3888432" cy="5400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987824" y="2852936"/>
            <a:ext cx="3888432" cy="5400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Based on value not location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942"/>
            <a:ext cx="9144000" cy="28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</a:t>
            </a:r>
            <a:endParaRPr lang="en-IE" dirty="0"/>
          </a:p>
        </p:txBody>
      </p:sp>
      <p:sp>
        <p:nvSpPr>
          <p:cNvPr id="19" name="Right Arrow 18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31</a:t>
            </a:r>
            <a:endParaRPr lang="en-IE" dirty="0"/>
          </a:p>
        </p:txBody>
      </p:sp>
      <p:sp>
        <p:nvSpPr>
          <p:cNvPr id="21" name="Right Arrow 20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47</a:t>
            </a:r>
            <a:endParaRPr lang="en-IE" dirty="0"/>
          </a:p>
        </p:txBody>
      </p:sp>
      <p:sp>
        <p:nvSpPr>
          <p:cNvPr id="23" name="Right Arrow 22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81</a:t>
            </a:r>
            <a:endParaRPr lang="en-IE" dirty="0"/>
          </a:p>
        </p:txBody>
      </p:sp>
      <p:sp>
        <p:nvSpPr>
          <p:cNvPr id="25" name="Right Arrow 24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71</a:t>
            </a:r>
            <a:endParaRPr lang="en-IE" dirty="0"/>
          </a:p>
        </p:txBody>
      </p:sp>
      <p:sp>
        <p:nvSpPr>
          <p:cNvPr id="27" name="Right Arrow 26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20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</a:t>
            </a:r>
            <a:endParaRPr lang="en-IE" dirty="0"/>
          </a:p>
        </p:txBody>
      </p:sp>
      <p:sp>
        <p:nvSpPr>
          <p:cNvPr id="8" name="Right Arrow 7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31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47</a:t>
            </a:r>
            <a:endParaRPr lang="en-IE" dirty="0"/>
          </a:p>
        </p:txBody>
      </p:sp>
      <p:sp>
        <p:nvSpPr>
          <p:cNvPr id="12" name="Right Arrow 11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81</a:t>
            </a:r>
            <a:endParaRPr lang="en-IE" dirty="0"/>
          </a:p>
        </p:txBody>
      </p:sp>
      <p:sp>
        <p:nvSpPr>
          <p:cNvPr id="14" name="Right Arrow 13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71</a:t>
            </a:r>
            <a:endParaRPr lang="en-IE" dirty="0"/>
          </a:p>
        </p:txBody>
      </p:sp>
      <p:sp>
        <p:nvSpPr>
          <p:cNvPr id="16" name="Right Arrow 15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</a:t>
            </a:r>
            <a:endParaRPr lang="en-IE" dirty="0"/>
          </a:p>
        </p:txBody>
      </p:sp>
      <p:sp>
        <p:nvSpPr>
          <p:cNvPr id="19" name="Bent Arrow 18"/>
          <p:cNvSpPr/>
          <p:nvPr/>
        </p:nvSpPr>
        <p:spPr>
          <a:xfrm flipV="1">
            <a:off x="395536" y="250128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406698" y="374341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  <a:p>
            <a:endParaRPr lang="en-IE" dirty="0"/>
          </a:p>
          <a:p>
            <a:r>
              <a:rPr lang="en-IE" dirty="0" smtClean="0"/>
              <a:t>It’s a structure that conforms to the principle of First In, First Out (FIFO).</a:t>
            </a:r>
          </a:p>
          <a:p>
            <a:endParaRPr lang="en-IE" dirty="0"/>
          </a:p>
          <a:p>
            <a:r>
              <a:rPr lang="en-IE" dirty="0" smtClean="0"/>
              <a:t>The first item to join the queue is the first item to be 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9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64438"/>
            <a:ext cx="3505200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55" y="548680"/>
            <a:ext cx="412602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</a:t>
            </a:r>
            <a:endParaRPr lang="en-IE" dirty="0"/>
          </a:p>
        </p:txBody>
      </p:sp>
      <p:sp>
        <p:nvSpPr>
          <p:cNvPr id="16" name="Right Arrow 15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31</a:t>
            </a:r>
            <a:endParaRPr lang="en-IE" dirty="0"/>
          </a:p>
        </p:txBody>
      </p:sp>
      <p:sp>
        <p:nvSpPr>
          <p:cNvPr id="18" name="Right Arrow 17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47</a:t>
            </a:r>
            <a:endParaRPr lang="en-IE" dirty="0"/>
          </a:p>
        </p:txBody>
      </p:sp>
      <p:sp>
        <p:nvSpPr>
          <p:cNvPr id="20" name="Right Arrow 19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81</a:t>
            </a:r>
            <a:endParaRPr lang="en-IE" dirty="0"/>
          </a:p>
        </p:txBody>
      </p:sp>
      <p:sp>
        <p:nvSpPr>
          <p:cNvPr id="22" name="Right Arrow 21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71</a:t>
            </a:r>
            <a:endParaRPr lang="en-IE" dirty="0"/>
          </a:p>
        </p:txBody>
      </p:sp>
      <p:sp>
        <p:nvSpPr>
          <p:cNvPr id="24" name="Right Arrow 23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6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>
            <a:off x="430306" y="3717032"/>
            <a:ext cx="1117358" cy="158417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179512" y="2348880"/>
            <a:ext cx="1440160" cy="1296144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</a:t>
            </a:r>
            <a:endParaRPr lang="en-IE" dirty="0"/>
          </a:p>
        </p:txBody>
      </p:sp>
      <p:sp>
        <p:nvSpPr>
          <p:cNvPr id="20" name="Right Arrow 19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31</a:t>
            </a:r>
            <a:endParaRPr lang="en-IE" dirty="0"/>
          </a:p>
        </p:txBody>
      </p:sp>
      <p:sp>
        <p:nvSpPr>
          <p:cNvPr id="22" name="Right Arrow 21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47</a:t>
            </a:r>
            <a:endParaRPr lang="en-IE" dirty="0"/>
          </a:p>
        </p:txBody>
      </p:sp>
      <p:sp>
        <p:nvSpPr>
          <p:cNvPr id="24" name="Right Arrow 23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81</a:t>
            </a:r>
            <a:endParaRPr lang="en-IE" dirty="0"/>
          </a:p>
        </p:txBody>
      </p:sp>
      <p:sp>
        <p:nvSpPr>
          <p:cNvPr id="26" name="Right Arrow 25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71</a:t>
            </a:r>
            <a:endParaRPr lang="en-IE" dirty="0"/>
          </a:p>
        </p:txBody>
      </p:sp>
      <p:sp>
        <p:nvSpPr>
          <p:cNvPr id="28" name="Right Arrow 27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83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459</Words>
  <Application>Microsoft Office PowerPoint</Application>
  <PresentationFormat>On-screen Show (4:3)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Lucida Sans Unicode</vt:lpstr>
      <vt:lpstr>Verdana</vt:lpstr>
      <vt:lpstr>Wingdings 2</vt:lpstr>
      <vt:lpstr>Wingdings 3</vt:lpstr>
      <vt:lpstr>Concourse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16</cp:revision>
  <dcterms:created xsi:type="dcterms:W3CDTF">2015-01-19T19:52:08Z</dcterms:created>
  <dcterms:modified xsi:type="dcterms:W3CDTF">2017-02-01T00:26:33Z</dcterms:modified>
</cp:coreProperties>
</file>