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0"/>
  </p:notesMasterIdLst>
  <p:handoutMasterIdLst>
    <p:handoutMasterId r:id="rId51"/>
  </p:handoutMasterIdLst>
  <p:sldIdLst>
    <p:sldId id="306" r:id="rId2"/>
    <p:sldId id="301" r:id="rId3"/>
    <p:sldId id="302" r:id="rId4"/>
    <p:sldId id="303" r:id="rId5"/>
    <p:sldId id="258" r:id="rId6"/>
    <p:sldId id="259" r:id="rId7"/>
    <p:sldId id="304"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07" r:id="rId44"/>
    <p:sldId id="296" r:id="rId45"/>
    <p:sldId id="297" r:id="rId46"/>
    <p:sldId id="298" r:id="rId47"/>
    <p:sldId id="299" r:id="rId48"/>
    <p:sldId id="300"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55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55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55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201F43-1D81-4621-A267-A9BE63FFC418}" type="slidenum">
              <a:rPr lang="en-US"/>
              <a:pPr>
                <a:defRPr/>
              </a:pPr>
              <a:t>‹#›</a:t>
            </a:fld>
            <a:endParaRPr lang="en-US"/>
          </a:p>
        </p:txBody>
      </p:sp>
    </p:spTree>
    <p:extLst>
      <p:ext uri="{BB962C8B-B14F-4D97-AF65-F5344CB8AC3E}">
        <p14:creationId xmlns:p14="http://schemas.microsoft.com/office/powerpoint/2010/main" val="4228438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22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1404917-CA93-4AC3-93A6-75719DF056C8}" type="slidenum">
              <a:rPr lang="en-US"/>
              <a:pPr>
                <a:defRPr/>
              </a:pPr>
              <a:t>‹#›</a:t>
            </a:fld>
            <a:endParaRPr lang="en-US"/>
          </a:p>
        </p:txBody>
      </p:sp>
    </p:spTree>
    <p:extLst>
      <p:ext uri="{BB962C8B-B14F-4D97-AF65-F5344CB8AC3E}">
        <p14:creationId xmlns:p14="http://schemas.microsoft.com/office/powerpoint/2010/main" val="134098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defRPr>
            </a:lvl1pPr>
            <a:lvl2pPr marL="728663" indent="-279400" defTabSz="912813">
              <a:defRPr>
                <a:solidFill>
                  <a:schemeClr val="tx1"/>
                </a:solidFill>
                <a:latin typeface="Arial" charset="0"/>
              </a:defRPr>
            </a:lvl2pPr>
            <a:lvl3pPr marL="1122363" indent="-223838" defTabSz="912813">
              <a:defRPr>
                <a:solidFill>
                  <a:schemeClr val="tx1"/>
                </a:solidFill>
                <a:latin typeface="Arial" charset="0"/>
              </a:defRPr>
            </a:lvl3pPr>
            <a:lvl4pPr marL="1571625" indent="-223838" defTabSz="912813">
              <a:defRPr>
                <a:solidFill>
                  <a:schemeClr val="tx1"/>
                </a:solidFill>
                <a:latin typeface="Arial" charset="0"/>
              </a:defRPr>
            </a:lvl4pPr>
            <a:lvl5pPr marL="2020888" indent="-223838" defTabSz="912813">
              <a:defRPr>
                <a:solidFill>
                  <a:schemeClr val="tx1"/>
                </a:solidFill>
                <a:latin typeface="Arial" charset="0"/>
              </a:defRPr>
            </a:lvl5pPr>
            <a:lvl6pPr marL="2478088" indent="-223838" defTabSz="912813" eaLnBrk="0" fontAlgn="base" hangingPunct="0">
              <a:spcBef>
                <a:spcPct val="0"/>
              </a:spcBef>
              <a:spcAft>
                <a:spcPct val="0"/>
              </a:spcAft>
              <a:defRPr>
                <a:solidFill>
                  <a:schemeClr val="tx1"/>
                </a:solidFill>
                <a:latin typeface="Arial" charset="0"/>
              </a:defRPr>
            </a:lvl6pPr>
            <a:lvl7pPr marL="2935288" indent="-223838" defTabSz="912813" eaLnBrk="0" fontAlgn="base" hangingPunct="0">
              <a:spcBef>
                <a:spcPct val="0"/>
              </a:spcBef>
              <a:spcAft>
                <a:spcPct val="0"/>
              </a:spcAft>
              <a:defRPr>
                <a:solidFill>
                  <a:schemeClr val="tx1"/>
                </a:solidFill>
                <a:latin typeface="Arial" charset="0"/>
              </a:defRPr>
            </a:lvl7pPr>
            <a:lvl8pPr marL="3392488" indent="-223838" defTabSz="912813" eaLnBrk="0" fontAlgn="base" hangingPunct="0">
              <a:spcBef>
                <a:spcPct val="0"/>
              </a:spcBef>
              <a:spcAft>
                <a:spcPct val="0"/>
              </a:spcAft>
              <a:defRPr>
                <a:solidFill>
                  <a:schemeClr val="tx1"/>
                </a:solidFill>
                <a:latin typeface="Arial" charset="0"/>
              </a:defRPr>
            </a:lvl8pPr>
            <a:lvl9pPr marL="3849688" indent="-223838" defTabSz="912813" eaLnBrk="0" fontAlgn="base" hangingPunct="0">
              <a:spcBef>
                <a:spcPct val="0"/>
              </a:spcBef>
              <a:spcAft>
                <a:spcPct val="0"/>
              </a:spcAft>
              <a:defRPr>
                <a:solidFill>
                  <a:schemeClr val="tx1"/>
                </a:solidFill>
                <a:latin typeface="Arial" charset="0"/>
              </a:defRPr>
            </a:lvl9pPr>
          </a:lstStyle>
          <a:p>
            <a:fld id="{2408F9DB-040D-4CB7-B7FF-A32A77D48CD2}" type="slidenum">
              <a:rPr lang="en-US" altLang="en-US" smtClean="0"/>
              <a:pPr/>
              <a:t>1</a:t>
            </a:fld>
            <a:endParaRPr lang="en-US" altLang="en-US" smtClean="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01BE7F-B98F-4852-A763-1C6EE2B46DDF}" type="slidenum">
              <a:rPr lang="en-US" altLang="en-US" smtClean="0"/>
              <a:pPr/>
              <a:t>10</a:t>
            </a:fld>
            <a:endParaRPr lang="en-US" alt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5874F1-A08A-42EE-9FAD-E53EEE09A572}" type="slidenum">
              <a:rPr lang="en-US" altLang="en-US" smtClean="0"/>
              <a:pPr/>
              <a:t>11</a:t>
            </a:fld>
            <a:endParaRPr lang="en-US" alt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D6E9F3-2CE6-4A8F-A7A2-24A1EDAED042}" type="slidenum">
              <a:rPr lang="en-US" altLang="en-US" smtClean="0"/>
              <a:pPr/>
              <a:t>12</a:t>
            </a:fld>
            <a:endParaRPr lang="en-US" alt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57CC75-A181-46A5-A0CE-A70C2DF20968}" type="slidenum">
              <a:rPr lang="en-US" altLang="en-US" smtClean="0"/>
              <a:pPr/>
              <a:t>13</a:t>
            </a:fld>
            <a:endParaRPr lang="en-US" alt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2692C8-F723-487B-8F08-4B6A8DF5691E}" type="slidenum">
              <a:rPr lang="en-US" altLang="en-US" smtClean="0"/>
              <a:pPr/>
              <a:t>14</a:t>
            </a:fld>
            <a:endParaRPr lang="en-US" alt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1C4B78-E86E-4CD5-B47B-30FF5963F480}" type="slidenum">
              <a:rPr lang="en-US" altLang="en-US" smtClean="0"/>
              <a:pPr/>
              <a:t>15</a:t>
            </a:fld>
            <a:endParaRPr lang="en-US" alt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4E8A2C-65F3-443D-8DA6-FE4C157D0338}" type="slidenum">
              <a:rPr lang="en-US" altLang="en-US" smtClean="0"/>
              <a:pPr/>
              <a:t>16</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71BCD38-3C6D-4932-841E-F37C18F20073}" type="slidenum">
              <a:rPr lang="en-US" altLang="en-US" smtClean="0"/>
              <a:pPr/>
              <a:t>17</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D0AF5A-EBB5-426D-87C5-78D9165DB6B8}" type="slidenum">
              <a:rPr lang="en-US" altLang="en-US" smtClean="0"/>
              <a:pPr/>
              <a:t>18</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0A7DAE-5596-4BA1-BA61-0209692509DD}" type="slidenum">
              <a:rPr lang="en-US" altLang="en-US" smtClean="0"/>
              <a:pPr/>
              <a:t>19</a:t>
            </a:fld>
            <a:endParaRPr lang="en-US" alt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865C90A-0862-4DD3-BFB9-7A46BE9366CD}" type="slidenum">
              <a:rPr lang="en-US" altLang="en-US" smtClean="0"/>
              <a:pPr/>
              <a:t>2</a:t>
            </a:fld>
            <a:endParaRPr lang="en-US" alt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52CD09-4430-4E42-9455-6471ED1F80C8}" type="slidenum">
              <a:rPr lang="en-US" altLang="en-US" smtClean="0"/>
              <a:pPr/>
              <a:t>20</a:t>
            </a:fld>
            <a:endParaRPr lang="en-US" alt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AE4DFA-84C6-40BD-9630-450F527C3E81}" type="slidenum">
              <a:rPr lang="en-US" altLang="en-US" smtClean="0"/>
              <a:pPr/>
              <a:t>21</a:t>
            </a:fld>
            <a:endParaRPr lang="en-US" alt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951974-E579-41A0-94FC-378FBDACCA3E}" type="slidenum">
              <a:rPr lang="en-US" altLang="en-US" smtClean="0"/>
              <a:pPr/>
              <a:t>22</a:t>
            </a:fld>
            <a:endParaRPr lang="en-US" alt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6953EB-F640-4BE3-AC78-C0A950BEF108}" type="slidenum">
              <a:rPr lang="en-US" altLang="en-US" smtClean="0"/>
              <a:pPr/>
              <a:t>23</a:t>
            </a:fld>
            <a:endParaRPr lang="en-US" alt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D4D365-6730-4514-ADB9-19E24526B9DD}" type="slidenum">
              <a:rPr lang="en-US" altLang="en-US" smtClean="0"/>
              <a:pPr/>
              <a:t>24</a:t>
            </a:fld>
            <a:endParaRPr lang="en-US" alt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3C1FC3-8DD9-4635-B9B9-29CB3A14C3F2}" type="slidenum">
              <a:rPr lang="en-US" altLang="en-US" smtClean="0"/>
              <a:pPr/>
              <a:t>25</a:t>
            </a:fld>
            <a:endParaRPr lang="en-US" alt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15DE5D7-BDD3-416F-A71A-C925D001E3F1}" type="slidenum">
              <a:rPr lang="en-US" altLang="en-US" smtClean="0"/>
              <a:pPr/>
              <a:t>26</a:t>
            </a:fld>
            <a:endParaRPr lang="en-US" alt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46C86E3-6C1E-4AEC-8382-94F6A70FCB5C}" type="slidenum">
              <a:rPr lang="en-US" altLang="en-US" smtClean="0"/>
              <a:pPr/>
              <a:t>27</a:t>
            </a:fld>
            <a:endParaRPr lang="en-US" alt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5CAD88-A276-4596-A18C-41F3FD26AA7D}" type="slidenum">
              <a:rPr lang="en-US" altLang="en-US" smtClean="0"/>
              <a:pPr/>
              <a:t>28</a:t>
            </a:fld>
            <a:endParaRPr lang="en-US" alt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FD55F6-8DFF-4024-8E5F-35209494A865}" type="slidenum">
              <a:rPr lang="en-US" altLang="en-US" smtClean="0"/>
              <a:pPr/>
              <a:t>29</a:t>
            </a:fld>
            <a:endParaRPr lang="en-US" alt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19F292-7A96-4150-91C8-AEDA8E733F08}" type="slidenum">
              <a:rPr lang="en-US" altLang="en-US" smtClean="0"/>
              <a:pPr/>
              <a:t>3</a:t>
            </a:fld>
            <a:endParaRPr lang="en-US" alt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16042F1-36F2-479B-82D4-654EA3292C2A}" type="slidenum">
              <a:rPr lang="en-US" altLang="en-US" smtClean="0"/>
              <a:pPr/>
              <a:t>30</a:t>
            </a:fld>
            <a:endParaRPr lang="en-US" alt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8223878-73FB-47CF-96E8-C6579E335E8F}" type="slidenum">
              <a:rPr lang="en-US" altLang="en-US" smtClean="0"/>
              <a:pPr/>
              <a:t>31</a:t>
            </a:fld>
            <a:endParaRPr lang="en-US" alt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663A12-66DD-4115-8DED-9BD8EED86CC6}" type="slidenum">
              <a:rPr lang="en-US" altLang="en-US" smtClean="0"/>
              <a:pPr/>
              <a:t>32</a:t>
            </a:fld>
            <a:endParaRPr lang="en-US" alt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1D27F0A-5ED9-45C1-8692-67CDB1C73D8D}" type="slidenum">
              <a:rPr lang="en-US" altLang="en-US" smtClean="0"/>
              <a:pPr/>
              <a:t>33</a:t>
            </a:fld>
            <a:endParaRPr lang="en-US" alt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C185373-1C51-43AC-BEBC-173427D8FCDD}" type="slidenum">
              <a:rPr lang="en-US" altLang="en-US" smtClean="0"/>
              <a:pPr/>
              <a:t>34</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6F8157-0B83-44DC-AEC2-ECA4826A0332}" type="slidenum">
              <a:rPr lang="en-US" altLang="en-US" smtClean="0"/>
              <a:pPr/>
              <a:t>35</a:t>
            </a:fld>
            <a:endParaRPr lang="en-US" alt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98D43CD-69F2-492C-A1B5-01A367B00A8B}" type="slidenum">
              <a:rPr lang="en-US" altLang="en-US" smtClean="0"/>
              <a:pPr/>
              <a:t>36</a:t>
            </a:fld>
            <a:endParaRPr lang="en-US" alt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6AC7595-8AFD-4C72-89A2-1E009986D009}" type="slidenum">
              <a:rPr lang="en-US" altLang="en-US" smtClean="0"/>
              <a:pPr/>
              <a:t>37</a:t>
            </a:fld>
            <a:endParaRPr lang="en-US" alt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94A9E-D6D7-408D-A1AD-5F3204483BA4}" type="slidenum">
              <a:rPr lang="en-US" altLang="en-US" smtClean="0"/>
              <a:pPr/>
              <a:t>38</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94FE56-CCCB-49A2-A361-D0E861B71F77}" type="slidenum">
              <a:rPr lang="en-US" altLang="en-US" smtClean="0"/>
              <a:pPr/>
              <a:t>39</a:t>
            </a:fld>
            <a:endParaRPr lang="en-US" alt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2EA76B-42EF-49B3-8E88-F962E37F7842}" type="slidenum">
              <a:rPr lang="en-US" altLang="en-US" smtClean="0"/>
              <a:pPr/>
              <a:t>4</a:t>
            </a:fld>
            <a:endParaRPr lang="en-US" altLang="en-US" smtClean="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146B7D-F665-4D0C-B995-8DD5C12278DA}" type="slidenum">
              <a:rPr lang="en-US" altLang="en-US" smtClean="0"/>
              <a:pPr/>
              <a:t>40</a:t>
            </a:fld>
            <a:endParaRPr lang="en-US" alt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7458A8E-0338-498B-A8C6-CEF0A08589EB}" type="slidenum">
              <a:rPr lang="en-US" altLang="en-US" smtClean="0"/>
              <a:pPr/>
              <a:t>41</a:t>
            </a:fld>
            <a:endParaRPr lang="en-US" alt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BE69F3-CB53-491C-AB96-5C6786467CBB}" type="slidenum">
              <a:rPr lang="en-US" altLang="en-US" smtClean="0"/>
              <a:pPr/>
              <a:t>42</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BE69F3-CB53-491C-AB96-5C6786467CBB}" type="slidenum">
              <a:rPr lang="en-US" altLang="en-US" smtClean="0"/>
              <a:pPr/>
              <a:t>43</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BC8756-2819-441D-9D02-C2C8D4CA0DDD}" type="slidenum">
              <a:rPr lang="en-US" altLang="en-US" smtClean="0"/>
              <a:pPr/>
              <a:t>44</a:t>
            </a:fld>
            <a:endParaRPr lang="en-US" alt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08F565-4C6A-4A3D-B4C7-61E7CC7E537B}" type="slidenum">
              <a:rPr lang="en-US" altLang="en-US" smtClean="0"/>
              <a:pPr/>
              <a:t>45</a:t>
            </a:fld>
            <a:endParaRPr lang="en-US" alt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0A118E-78CC-4102-93FE-CA2B4FDFC1E3}" type="slidenum">
              <a:rPr lang="en-US" altLang="en-US" smtClean="0"/>
              <a:pPr/>
              <a:t>46</a:t>
            </a:fld>
            <a:endParaRPr lang="en-US" alt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0B1DEE-3E11-489A-AE87-7019E787BB4C}" type="slidenum">
              <a:rPr lang="en-US" altLang="en-US" smtClean="0"/>
              <a:pPr/>
              <a:t>47</a:t>
            </a:fld>
            <a:endParaRPr lang="en-US" alt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9D3284-2790-4F68-9EB8-B65D462F4652}" type="slidenum">
              <a:rPr lang="en-US" altLang="en-US" smtClean="0"/>
              <a:pPr/>
              <a:t>48</a:t>
            </a:fld>
            <a:endParaRPr lang="en-US" alt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EFCD9D2-F2E1-46A2-BC6D-D21186E3883A}" type="slidenum">
              <a:rPr lang="en-US" altLang="en-US" smtClean="0"/>
              <a:pPr/>
              <a:t>5</a:t>
            </a:fld>
            <a:endParaRPr lang="en-US" altLang="en-US" smtClean="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6B9F849-1271-4EAF-8245-6044AFD241AD}" type="slidenum">
              <a:rPr lang="en-US" altLang="en-US" smtClean="0"/>
              <a:pPr/>
              <a:t>6</a:t>
            </a:fld>
            <a:endParaRPr lang="en-US" alt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05DF77-ECD0-4160-AC23-CE7DC7E1B21B}" type="slidenum">
              <a:rPr lang="en-US" altLang="en-US" smtClean="0"/>
              <a:pPr/>
              <a:t>7</a:t>
            </a:fld>
            <a:endParaRPr lang="en-US" alt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3B87851-7301-4CDC-B502-9BFFEAF48BF4}" type="slidenum">
              <a:rPr lang="en-US" altLang="en-US" smtClean="0"/>
              <a:pPr/>
              <a:t>8</a:t>
            </a:fld>
            <a:endParaRPr lang="en-US" alt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98DA165-834B-4D38-97B3-8E30A3F95B89}" type="slidenum">
              <a:rPr lang="en-US" altLang="en-US" smtClean="0"/>
              <a:pPr/>
              <a:t>9</a:t>
            </a:fld>
            <a:endParaRPr lang="en-US" alt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p>
          </p:txBody>
        </p:sp>
        <p:sp>
          <p:nvSpPr>
            <p:cNvPr id="20" name="Rectangle 18"/>
            <p:cNvSpPr>
              <a:spLocks noChangeArrowheads="1"/>
            </p:cNvSpPr>
            <p:nvPr userDrawn="1"/>
          </p:nvSpPr>
          <p:spPr bwMode="hidden">
            <a:xfrm rot="39991575" flipH="1" flipV="1">
              <a:off x="5373"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985D381F-5CA5-4DD7-B57C-81B4B40C3351}" type="slidenum">
              <a:rPr lang="en-US"/>
              <a:pPr>
                <a:defRPr/>
              </a:pPr>
              <a:t>‹#›</a:t>
            </a:fld>
            <a:endParaRPr lang="en-US"/>
          </a:p>
        </p:txBody>
      </p:sp>
    </p:spTree>
    <p:extLst>
      <p:ext uri="{BB962C8B-B14F-4D97-AF65-F5344CB8AC3E}">
        <p14:creationId xmlns:p14="http://schemas.microsoft.com/office/powerpoint/2010/main" val="423941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D14B77FF-2F81-4474-BCDE-6B855D6EA871}"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4607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33F5DC3A-AC15-4087-95B5-FEA9FBC6BC48}"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6257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3350"/>
            <a:ext cx="4038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18"/>
          <p:cNvSpPr>
            <a:spLocks noGrp="1" noChangeArrowheads="1"/>
          </p:cNvSpPr>
          <p:nvPr>
            <p:ph type="sldNum" sz="quarter" idx="10"/>
          </p:nvPr>
        </p:nvSpPr>
        <p:spPr>
          <a:ln/>
        </p:spPr>
        <p:txBody>
          <a:bodyPr/>
          <a:lstStyle>
            <a:lvl1pPr>
              <a:defRPr/>
            </a:lvl1pPr>
          </a:lstStyle>
          <a:p>
            <a:pPr>
              <a:defRPr/>
            </a:pPr>
            <a:fld id="{487F3456-4FD8-4797-8411-F7BFC9B80177}" type="slidenum">
              <a:rPr lang="en-US"/>
              <a:pPr>
                <a:defRPr/>
              </a:pPr>
              <a:t>‹#›</a:t>
            </a:fld>
            <a:endParaRPr lang="en-US"/>
          </a:p>
        </p:txBody>
      </p:sp>
      <p:sp>
        <p:nvSpPr>
          <p:cNvPr id="7"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8"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37977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8"/>
          <p:cNvSpPr>
            <a:spLocks noGrp="1" noChangeArrowheads="1"/>
          </p:cNvSpPr>
          <p:nvPr>
            <p:ph type="sldNum" sz="quarter" idx="10"/>
          </p:nvPr>
        </p:nvSpPr>
        <p:spPr>
          <a:ln/>
        </p:spPr>
        <p:txBody>
          <a:bodyPr/>
          <a:lstStyle>
            <a:lvl1pPr>
              <a:defRPr/>
            </a:lvl1pPr>
          </a:lstStyle>
          <a:p>
            <a:pPr>
              <a:defRPr/>
            </a:pPr>
            <a:fld id="{6809200A-D98C-4883-88D3-4723B68821BD}"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150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2B33B36A-7B1D-4846-8A26-67C624C9C83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6215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DF5E0E8E-50BA-4E1F-A4EA-6263192D7A39}"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7276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8"/>
          <p:cNvSpPr>
            <a:spLocks noGrp="1" noChangeArrowheads="1"/>
          </p:cNvSpPr>
          <p:nvPr>
            <p:ph type="sldNum" sz="quarter" idx="10"/>
          </p:nvPr>
        </p:nvSpPr>
        <p:spPr>
          <a:ln/>
        </p:spPr>
        <p:txBody>
          <a:bodyPr/>
          <a:lstStyle>
            <a:lvl1pPr>
              <a:defRPr/>
            </a:lvl1pPr>
          </a:lstStyle>
          <a:p>
            <a:pPr>
              <a:defRPr/>
            </a:pPr>
            <a:fld id="{0E31C95B-07C7-4489-B410-94DFC461CD3B}"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3937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8"/>
          <p:cNvSpPr>
            <a:spLocks noGrp="1" noChangeArrowheads="1"/>
          </p:cNvSpPr>
          <p:nvPr>
            <p:ph type="sldNum" sz="quarter" idx="10"/>
          </p:nvPr>
        </p:nvSpPr>
        <p:spPr>
          <a:ln/>
        </p:spPr>
        <p:txBody>
          <a:bodyPr/>
          <a:lstStyle>
            <a:lvl1pPr>
              <a:defRPr/>
            </a:lvl1pPr>
          </a:lstStyle>
          <a:p>
            <a:pPr>
              <a:defRPr/>
            </a:pPr>
            <a:fld id="{D9846621-6782-4284-BF66-9B47ECE343E5}"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5693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8"/>
          <p:cNvSpPr>
            <a:spLocks noGrp="1" noChangeArrowheads="1"/>
          </p:cNvSpPr>
          <p:nvPr>
            <p:ph type="sldNum" sz="quarter" idx="10"/>
          </p:nvPr>
        </p:nvSpPr>
        <p:spPr>
          <a:ln/>
        </p:spPr>
        <p:txBody>
          <a:bodyPr/>
          <a:lstStyle>
            <a:lvl1pPr>
              <a:defRPr/>
            </a:lvl1pPr>
          </a:lstStyle>
          <a:p>
            <a:pPr>
              <a:defRPr/>
            </a:pPr>
            <a:fld id="{7BC87886-67D6-4759-A304-23093AC01269}"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40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B52E4537-939D-4DF7-877C-55B757911830}"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8925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C0EDB7F6-CFD5-4B69-A621-4EB0E3CCC829}"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4235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DAD92F4C-3DD0-441C-AB24-493C0D1BF2F3}"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2825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AD3CBB96-9BCF-447A-A8A6-80B5E5E2D1C5}"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17"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Microsoft_Word_97_-_2003_Document1.doc"/></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22"/>
          <p:cNvSpPr>
            <a:spLocks noGrp="1" noChangeArrowheads="1"/>
          </p:cNvSpPr>
          <p:nvPr>
            <p:ph type="sldNum" sz="quarter" idx="12"/>
          </p:nvPr>
        </p:nvSpPr>
        <p:spPr/>
        <p:txBody>
          <a:bodyPr/>
          <a:lstStyle/>
          <a:p>
            <a:pPr>
              <a:defRPr/>
            </a:pPr>
            <a:fld id="{395B0CC0-ABEA-4A6F-AB7E-E3AE26E2AD17}"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NUMBER </a:t>
            </a:r>
            <a:r>
              <a:rPr lang="en-IE" sz="3200" dirty="0">
                <a:solidFill>
                  <a:srgbClr val="FFFF00"/>
                </a:solidFill>
                <a:effectLst>
                  <a:outerShdw blurRad="38100" dist="38100" dir="2700000" algn="tl">
                    <a:srgbClr val="000000"/>
                  </a:outerShdw>
                </a:effectLst>
              </a:rPr>
              <a:t>BASES</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a:t>
            </a:r>
            <a:r>
              <a:rPr lang="en-IE" sz="2800" dirty="0">
                <a:solidFill>
                  <a:srgbClr val="FFFF00"/>
                </a:solidFill>
                <a:effectLst>
                  <a:outerShdw blurRad="38100" dist="38100" dir="2700000" algn="tl">
                    <a:srgbClr val="000000"/>
                  </a:outerShdw>
                </a:effectLst>
              </a:rPr>
              <a:t>2, Week </a:t>
            </a:r>
            <a:r>
              <a:rPr lang="en-IE" sz="2800" dirty="0">
                <a:solidFill>
                  <a:srgbClr val="FFFF00"/>
                </a:solidFill>
                <a:effectLst>
                  <a:outerShdw blurRad="38100" dist="38100" dir="2700000" algn="tl">
                    <a:srgbClr val="000000"/>
                  </a:outerShdw>
                </a:effectLst>
              </a:rPr>
              <a:t>4</a:t>
            </a:r>
            <a:endParaRPr lang="en-US" sz="2800" dirty="0">
              <a:solidFill>
                <a:srgbClr val="FFFF00"/>
              </a:solidFill>
              <a:effectLst>
                <a:outerShdw blurRad="38100" dist="38100" dir="2700000" algn="tl">
                  <a:srgbClr val="000000"/>
                </a:outerShdw>
              </a:effectLst>
            </a:endParaRPr>
          </a:p>
        </p:txBody>
      </p:sp>
      <p:sp>
        <p:nvSpPr>
          <p:cNvPr id="7" name="Rectangle 220"/>
          <p:cNvSpPr>
            <a:spLocks noGrp="1" noChangeArrowheads="1"/>
          </p:cNvSpPr>
          <p:nvPr>
            <p:ph type="dt" sz="quarter" idx="10"/>
          </p:nvPr>
        </p:nvSpPr>
        <p:spPr>
          <a:xfrm>
            <a:off x="457200" y="6243638"/>
            <a:ext cx="2133600" cy="457200"/>
          </a:xfrm>
        </p:spPr>
        <p:txBody>
          <a:bodyPr/>
          <a:lstStyle/>
          <a:p>
            <a:pPr>
              <a:defRPr/>
            </a:pPr>
            <a:r>
              <a:rPr lang="en-US" dirty="0" smtClean="0"/>
              <a:t>DT228/1 and DT282/1 </a:t>
            </a:r>
            <a:r>
              <a:rPr lang="en-US" dirty="0"/>
              <a:t>Computer Architecture and  Technology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6219D611-C24F-4715-BA8C-00B43DE7E3B3}" type="slidenum">
              <a:rPr lang="en-US"/>
              <a:pPr>
                <a:defRPr/>
              </a:pPr>
              <a:t>10</a:t>
            </a:fld>
            <a:endParaRPr lang="en-US"/>
          </a:p>
        </p:txBody>
      </p:sp>
      <p:graphicFrame>
        <p:nvGraphicFramePr>
          <p:cNvPr id="12292" name="Object 2"/>
          <p:cNvGraphicFramePr>
            <a:graphicFrameLocks noChangeAspect="1"/>
          </p:cNvGraphicFramePr>
          <p:nvPr>
            <p:ph idx="1"/>
          </p:nvPr>
        </p:nvGraphicFramePr>
        <p:xfrm>
          <a:off x="1836738" y="2081213"/>
          <a:ext cx="5759450" cy="3198812"/>
        </p:xfrm>
        <a:graphic>
          <a:graphicData uri="http://schemas.openxmlformats.org/presentationml/2006/ole">
            <mc:AlternateContent xmlns:mc="http://schemas.openxmlformats.org/markup-compatibility/2006">
              <mc:Choice xmlns:v="urn:schemas-microsoft-com:vml" Requires="v">
                <p:oleObj spid="_x0000_s12296" name="Picture" r:id="rId4" imgW="4848906" imgH="2609311" progId="Word.Picture.8">
                  <p:embed/>
                </p:oleObj>
              </mc:Choice>
              <mc:Fallback>
                <p:oleObj name="Picture" r:id="rId4" imgW="4848906" imgH="2609311"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2081213"/>
                        <a:ext cx="5759450" cy="31988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3"/>
          <p:cNvSpPr txBox="1">
            <a:spLocks noChangeArrowheads="1"/>
          </p:cNvSpPr>
          <p:nvPr/>
        </p:nvSpPr>
        <p:spPr bwMode="auto">
          <a:xfrm>
            <a:off x="684213" y="5589588"/>
            <a:ext cx="7775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a:spcBef>
                <a:spcPct val="50000"/>
              </a:spcBef>
              <a:buClrTx/>
              <a:buFontTx/>
              <a:buNone/>
            </a:pPr>
            <a:r>
              <a:rPr lang="en-US" altLang="en-US" sz="1600">
                <a:latin typeface="Verdana" pitchFamily="34" charset="0"/>
              </a:rPr>
              <a:t>This diagram shows how 100101</a:t>
            </a:r>
            <a:r>
              <a:rPr lang="en-US" altLang="en-US" sz="1600" baseline="-25000">
                <a:latin typeface="Verdana" pitchFamily="34" charset="0"/>
              </a:rPr>
              <a:t>2</a:t>
            </a:r>
            <a:r>
              <a:rPr lang="en-US" altLang="en-US" sz="1600">
                <a:latin typeface="Verdana" pitchFamily="34" charset="0"/>
              </a:rPr>
              <a:t> = 37</a:t>
            </a:r>
            <a:r>
              <a:rPr lang="en-US" altLang="en-US" sz="1600" baseline="-25000">
                <a:latin typeface="Verdana" pitchFamily="34" charset="0"/>
              </a:rPr>
              <a:t>10</a:t>
            </a:r>
            <a:r>
              <a:rPr lang="en-US" altLang="en-US" sz="1600">
                <a:latin typeface="Verdana" pitchFamily="34" charset="0"/>
              </a:rPr>
              <a:t>.</a:t>
            </a:r>
          </a:p>
        </p:txBody>
      </p:sp>
      <p:sp>
        <p:nvSpPr>
          <p:cNvPr id="12294" name="Rectangle 4"/>
          <p:cNvSpPr>
            <a:spLocks noChangeArrowheads="1"/>
          </p:cNvSpPr>
          <p:nvPr/>
        </p:nvSpPr>
        <p:spPr bwMode="auto">
          <a:xfrm>
            <a:off x="2987675" y="2205038"/>
            <a:ext cx="1871663" cy="360362"/>
          </a:xfrm>
          <a:prstGeom prst="rect">
            <a:avLst/>
          </a:prstGeom>
          <a:solidFill>
            <a:srgbClr val="64D6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a:spcBef>
                <a:spcPct val="0"/>
              </a:spcBef>
              <a:buClrTx/>
              <a:buFontTx/>
              <a:buNone/>
            </a:pPr>
            <a:r>
              <a:rPr lang="en-IE" altLang="en-US" sz="1400" b="1">
                <a:solidFill>
                  <a:srgbClr val="000000"/>
                </a:solidFill>
              </a:rPr>
              <a:t>1    0     0    1     0    1 </a:t>
            </a:r>
            <a:endParaRPr lang="en-US" altLang="en-US" sz="1800">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p>
            <a:pPr>
              <a:defRPr/>
            </a:pPr>
            <a:fld id="{5F39E485-B928-4A3E-8094-054B10F24CE2}" type="slidenum">
              <a:rPr lang="en-US"/>
              <a:pPr>
                <a:defRPr/>
              </a:pPr>
              <a:t>11</a:t>
            </a:fld>
            <a:endParaRPr lang="en-US"/>
          </a:p>
        </p:txBody>
      </p:sp>
      <p:sp>
        <p:nvSpPr>
          <p:cNvPr id="226306" name="Rectangle 2"/>
          <p:cNvSpPr>
            <a:spLocks noGrp="1" noChangeArrowheads="1"/>
          </p:cNvSpPr>
          <p:nvPr>
            <p:ph type="title"/>
          </p:nvPr>
        </p:nvSpPr>
        <p:spPr/>
        <p:txBody>
          <a:bodyPr anchor="b"/>
          <a:lstStyle/>
          <a:p>
            <a:pPr eaLnBrk="1" hangingPunct="1">
              <a:defRPr/>
            </a:pPr>
            <a:r>
              <a:rPr lang="en-US" sz="3800" smtClean="0"/>
              <a:t>Algorithm for Finding the Binary Representation of a Positive Integer</a:t>
            </a:r>
          </a:p>
        </p:txBody>
      </p:sp>
      <p:sp>
        <p:nvSpPr>
          <p:cNvPr id="226307" name="Rectangle 3"/>
          <p:cNvSpPr>
            <a:spLocks noGrp="1" noChangeArrowheads="1"/>
          </p:cNvSpPr>
          <p:nvPr>
            <p:ph type="body" sz="half" idx="1"/>
          </p:nvPr>
        </p:nvSpPr>
        <p:spPr>
          <a:xfrm>
            <a:off x="566738" y="1752600"/>
            <a:ext cx="8037512" cy="4267200"/>
          </a:xfrm>
        </p:spPr>
        <p:txBody>
          <a:bodyPr/>
          <a:lstStyle/>
          <a:p>
            <a:pPr eaLnBrk="1" hangingPunct="1">
              <a:defRPr/>
            </a:pPr>
            <a:r>
              <a:rPr lang="en-GB" sz="2400" smtClean="0"/>
              <a:t>Step 1.	Divide the value by two and record the remainder.</a:t>
            </a:r>
          </a:p>
          <a:p>
            <a:pPr eaLnBrk="1" hangingPunct="1">
              <a:defRPr/>
            </a:pPr>
            <a:endParaRPr lang="en-GB" sz="2400" smtClean="0"/>
          </a:p>
          <a:p>
            <a:pPr eaLnBrk="1" hangingPunct="1">
              <a:defRPr/>
            </a:pPr>
            <a:r>
              <a:rPr lang="en-GB" sz="2400" smtClean="0"/>
              <a:t>Step 2.	As long as the quotient obtained is not zero, continue to divide the newest quotient by two and record the remainder.</a:t>
            </a:r>
          </a:p>
          <a:p>
            <a:pPr eaLnBrk="1" hangingPunct="1">
              <a:defRPr/>
            </a:pPr>
            <a:endParaRPr lang="en-GB" sz="2400" smtClean="0"/>
          </a:p>
          <a:p>
            <a:pPr eaLnBrk="1" hangingPunct="1">
              <a:defRPr/>
            </a:pPr>
            <a:r>
              <a:rPr lang="en-GB" sz="2400" smtClean="0"/>
              <a:t>Step 3.	Now that the quotient of zero has been obtained, the Binary representation of the original value consists of the remainders listed from right to left in the order they were recorded.</a:t>
            </a:r>
            <a:endParaRPr 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3037CA0-B4BA-4CED-B966-1958FD839889}" type="slidenum">
              <a:rPr lang="en-US"/>
              <a:pPr>
                <a:defRPr/>
              </a:pPr>
              <a:t>12</a:t>
            </a:fld>
            <a:endParaRPr lang="en-US"/>
          </a:p>
        </p:txBody>
      </p:sp>
      <p:sp>
        <p:nvSpPr>
          <p:cNvPr id="227330" name="Rectangle 2"/>
          <p:cNvSpPr>
            <a:spLocks noGrp="1" noChangeArrowheads="1"/>
          </p:cNvSpPr>
          <p:nvPr>
            <p:ph type="title"/>
          </p:nvPr>
        </p:nvSpPr>
        <p:spPr/>
        <p:txBody>
          <a:bodyPr anchor="b"/>
          <a:lstStyle/>
          <a:p>
            <a:pPr eaLnBrk="1" hangingPunct="1">
              <a:defRPr/>
            </a:pPr>
            <a:r>
              <a:rPr lang="en-US" sz="3800" smtClean="0"/>
              <a:t>Obtaining the Binary Representation of 13</a:t>
            </a:r>
            <a:r>
              <a:rPr lang="en-US" sz="3800" baseline="-25000" smtClean="0"/>
              <a:t>10</a:t>
            </a:r>
          </a:p>
        </p:txBody>
      </p:sp>
      <p:pic>
        <p:nvPicPr>
          <p:cNvPr id="14341" name="Picture 3" descr="Fig"/>
          <p:cNvPicPr>
            <a:picLocks noRot="1" noChangeAspect="1" noMove="1" noResize="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305050" y="1600200"/>
            <a:ext cx="4533900" cy="45339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5C432D6-C835-4780-811C-D7238B654A9C}"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28354" name="Rectangle 2"/>
          <p:cNvSpPr>
            <a:spLocks noGrp="1" noChangeArrowheads="1"/>
          </p:cNvSpPr>
          <p:nvPr>
            <p:ph type="title"/>
          </p:nvPr>
        </p:nvSpPr>
        <p:spPr/>
        <p:txBody>
          <a:bodyPr anchor="b"/>
          <a:lstStyle/>
          <a:p>
            <a:pPr eaLnBrk="1" hangingPunct="1">
              <a:defRPr/>
            </a:pPr>
            <a:r>
              <a:rPr lang="en-GB" smtClean="0"/>
              <a:t>Bytes</a:t>
            </a:r>
            <a:endParaRPr lang="en-US" smtClean="0"/>
          </a:p>
        </p:txBody>
      </p:sp>
      <p:sp>
        <p:nvSpPr>
          <p:cNvPr id="228355" name="Rectangle 3"/>
          <p:cNvSpPr>
            <a:spLocks noGrp="1" noChangeArrowheads="1"/>
          </p:cNvSpPr>
          <p:nvPr>
            <p:ph type="body" idx="1"/>
          </p:nvPr>
        </p:nvSpPr>
        <p:spPr/>
        <p:txBody>
          <a:bodyPr/>
          <a:lstStyle/>
          <a:p>
            <a:pPr eaLnBrk="1" hangingPunct="1">
              <a:lnSpc>
                <a:spcPct val="90000"/>
              </a:lnSpc>
              <a:defRPr/>
            </a:pPr>
            <a:r>
              <a:rPr lang="en-US" sz="3000" smtClean="0"/>
              <a:t>A group of bits (binary digits), often eight, make up a ‘byte’. </a:t>
            </a:r>
          </a:p>
          <a:p>
            <a:pPr eaLnBrk="1" hangingPunct="1">
              <a:lnSpc>
                <a:spcPct val="90000"/>
              </a:lnSpc>
              <a:buFont typeface="Wingdings" pitchFamily="2" charset="2"/>
              <a:buNone/>
              <a:defRPr/>
            </a:pPr>
            <a:endParaRPr lang="en-US" sz="3000" smtClean="0"/>
          </a:p>
          <a:p>
            <a:pPr eaLnBrk="1" hangingPunct="1">
              <a:lnSpc>
                <a:spcPct val="90000"/>
              </a:lnSpc>
              <a:defRPr/>
            </a:pPr>
            <a:r>
              <a:rPr lang="en-US" sz="3000" smtClean="0"/>
              <a:t>A byte can represent a number in the range 0 – 9, or a letter of the alphabet or a symbol, such as * or ! or £…, when a binary 'byte' needs to be sent through the central processing unit for a calculation or for storage.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9BFD8490-D0AD-428F-BF6D-D374512A780A}" type="slidenum">
              <a:rPr lang="en-US"/>
              <a:pPr>
                <a:defRPr/>
              </a:pPr>
              <a:t>14</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29378" name="Rectangle 2"/>
          <p:cNvSpPr>
            <a:spLocks noGrp="1" noChangeArrowheads="1"/>
          </p:cNvSpPr>
          <p:nvPr>
            <p:ph type="body" idx="1"/>
          </p:nvPr>
        </p:nvSpPr>
        <p:spPr/>
        <p:txBody>
          <a:bodyPr/>
          <a:lstStyle/>
          <a:p>
            <a:pPr eaLnBrk="1" hangingPunct="1">
              <a:defRPr/>
            </a:pPr>
            <a:r>
              <a:rPr lang="en-US" sz="3000" smtClean="0"/>
              <a:t>The highest representation for a number begins on the left side of the binary grouping - similar to how, in a decimal number, the position for 'hundreds' is left of the 'tens' position (which is left of the units). </a:t>
            </a:r>
          </a:p>
          <a:p>
            <a:pPr eaLnBrk="1" hangingPunct="1">
              <a:defRPr/>
            </a:pPr>
            <a:r>
              <a:rPr lang="en-US" sz="3000" smtClean="0"/>
              <a:t>The leftmost position in binary and decimal represents the height of the value of the number.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DF152E9B-E89D-4952-A58B-5FA787E832AD}" type="slidenum">
              <a:rPr lang="en-US"/>
              <a:pPr>
                <a:defRPr/>
              </a:pPr>
              <a:t>15</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pic>
        <p:nvPicPr>
          <p:cNvPr id="17412" name="Picture 2" descr="Fig"/>
          <p:cNvPicPr>
            <a:picLocks noRot="1" noChangeAspect="1" noMove="1" noResize="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25463" y="3011488"/>
            <a:ext cx="8093075" cy="17113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13BFDFA-6ADA-4A39-8C20-7400DDBC1749}" type="slidenum">
              <a:rPr lang="en-US"/>
              <a:pPr>
                <a:defRPr/>
              </a:pPr>
              <a:t>16</a:t>
            </a:fld>
            <a:endParaRPr lang="en-US"/>
          </a:p>
        </p:txBody>
      </p:sp>
      <p:sp>
        <p:nvSpPr>
          <p:cNvPr id="231426" name="Rectangle 2"/>
          <p:cNvSpPr>
            <a:spLocks noGrp="1" noChangeArrowheads="1"/>
          </p:cNvSpPr>
          <p:nvPr>
            <p:ph type="title"/>
          </p:nvPr>
        </p:nvSpPr>
        <p:spPr/>
        <p:txBody>
          <a:bodyPr anchor="b"/>
          <a:lstStyle/>
          <a:p>
            <a:pPr eaLnBrk="1" hangingPunct="1">
              <a:defRPr/>
            </a:pPr>
            <a:r>
              <a:rPr lang="en-GB" smtClean="0"/>
              <a:t>Bytes in Memory</a:t>
            </a:r>
            <a:endParaRPr lang="en-US" smtClean="0"/>
          </a:p>
        </p:txBody>
      </p:sp>
      <p:pic>
        <p:nvPicPr>
          <p:cNvPr id="18437" name="Picture 3" descr="Fig"/>
          <p:cNvPicPr>
            <a:picLocks noRot="1" noChangeAspect="1" noMove="1" noResize="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85888" y="1600200"/>
            <a:ext cx="6372225" cy="45339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8749E66-0ECE-41C5-9578-A919419CBDFC}" type="slidenum">
              <a:rPr lang="en-US"/>
              <a:pPr>
                <a:defRPr/>
              </a:pPr>
              <a:t>17</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32450" name="Rectangle 2"/>
          <p:cNvSpPr>
            <a:spLocks noGrp="1" noChangeArrowheads="1"/>
          </p:cNvSpPr>
          <p:nvPr>
            <p:ph type="title"/>
          </p:nvPr>
        </p:nvSpPr>
        <p:spPr/>
        <p:txBody>
          <a:bodyPr anchor="b"/>
          <a:lstStyle/>
          <a:p>
            <a:pPr eaLnBrk="1" hangingPunct="1">
              <a:defRPr/>
            </a:pPr>
            <a:r>
              <a:rPr lang="en-GB" smtClean="0"/>
              <a:t>Counting in Binary</a:t>
            </a:r>
            <a:endParaRPr lang="en-US" smtClean="0"/>
          </a:p>
        </p:txBody>
      </p:sp>
      <p:sp>
        <p:nvSpPr>
          <p:cNvPr id="19461" name="Text Box 3"/>
          <p:cNvSpPr txBox="1">
            <a:spLocks noChangeArrowheads="1"/>
          </p:cNvSpPr>
          <p:nvPr/>
        </p:nvSpPr>
        <p:spPr bwMode="auto">
          <a:xfrm>
            <a:off x="5292725" y="2636838"/>
            <a:ext cx="3086100" cy="274002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lvl="1">
              <a:spcBef>
                <a:spcPct val="0"/>
              </a:spcBef>
              <a:buClr>
                <a:srgbClr val="000000"/>
              </a:buClr>
              <a:buSzTx/>
              <a:buFont typeface="Verdana" pitchFamily="34" charset="0"/>
              <a:buChar char="•"/>
            </a:pPr>
            <a:r>
              <a:rPr lang="en-US" altLang="en-US" sz="1400">
                <a:solidFill>
                  <a:srgbClr val="000000"/>
                </a:solidFill>
                <a:latin typeface="Verdana" pitchFamily="34" charset="0"/>
              </a:rPr>
              <a:t> </a:t>
            </a:r>
            <a:r>
              <a:rPr lang="en-US" altLang="en-US" sz="1400" b="1">
                <a:solidFill>
                  <a:srgbClr val="000000"/>
                </a:solidFill>
                <a:latin typeface="Verdana" pitchFamily="34" charset="0"/>
              </a:rPr>
              <a:t>Binary</a:t>
            </a:r>
            <a:endParaRPr lang="en-US" altLang="en-US" sz="1400">
              <a:solidFill>
                <a:srgbClr val="000000"/>
              </a:solidFill>
              <a:latin typeface="Verdana" pitchFamily="34" charset="0"/>
            </a:endParaRPr>
          </a:p>
          <a:p>
            <a:pPr>
              <a:spcBef>
                <a:spcPct val="0"/>
              </a:spcBef>
              <a:buClr>
                <a:srgbClr val="000000"/>
              </a:buClr>
              <a:buFont typeface="Verdana" pitchFamily="34" charset="0"/>
              <a:buNone/>
            </a:pPr>
            <a:r>
              <a:rPr lang="en-US" altLang="en-US" sz="1400">
                <a:solidFill>
                  <a:srgbClr val="000000"/>
                </a:solidFill>
                <a:latin typeface="Verdana" pitchFamily="34" charset="0"/>
              </a:rPr>
              <a:t>Each number has a unique representation.</a:t>
            </a:r>
          </a:p>
          <a:p>
            <a:pPr>
              <a:spcBef>
                <a:spcPct val="0"/>
              </a:spcBef>
              <a:buClr>
                <a:srgbClr val="000000"/>
              </a:buClr>
              <a:buFont typeface="Times New Roman" pitchFamily="18" charset="0"/>
              <a:buNone/>
            </a:pPr>
            <a:endParaRPr lang="en-US" altLang="en-US" sz="1400">
              <a:solidFill>
                <a:srgbClr val="000000"/>
              </a:solidFill>
              <a:latin typeface="Verdana" pitchFamily="34" charset="0"/>
            </a:endParaRPr>
          </a:p>
          <a:p>
            <a:pPr>
              <a:spcBef>
                <a:spcPct val="0"/>
              </a:spcBef>
              <a:buClr>
                <a:srgbClr val="000000"/>
              </a:buClr>
              <a:buFont typeface="Times New Roman" pitchFamily="18" charset="0"/>
              <a:buNone/>
            </a:pPr>
            <a:r>
              <a:rPr lang="en-US" altLang="en-US" sz="1400">
                <a:solidFill>
                  <a:srgbClr val="000000"/>
                </a:solidFill>
                <a:latin typeface="Verdana" pitchFamily="34" charset="0"/>
              </a:rPr>
              <a:t>Counting:	</a:t>
            </a:r>
          </a:p>
          <a:p>
            <a:pPr>
              <a:spcBef>
                <a:spcPct val="0"/>
              </a:spcBef>
              <a:buClr>
                <a:srgbClr val="000000"/>
              </a:buClr>
              <a:buFont typeface="Times New Roman" pitchFamily="18" charset="0"/>
              <a:buChar char="–"/>
            </a:pPr>
            <a:endParaRPr lang="en-GB" altLang="en-US" sz="1400">
              <a:solidFill>
                <a:srgbClr val="000000"/>
              </a:solidFill>
              <a:latin typeface="Verdana" pitchFamily="34" charset="0"/>
            </a:endParaRPr>
          </a:p>
          <a:p>
            <a:pPr>
              <a:spcBef>
                <a:spcPct val="0"/>
              </a:spcBef>
              <a:buClr>
                <a:srgbClr val="000000"/>
              </a:buClr>
              <a:buFont typeface="Times New Roman" pitchFamily="18" charset="0"/>
              <a:buChar char="»"/>
            </a:pPr>
            <a:r>
              <a:rPr lang="en-US" altLang="en-US" sz="1400">
                <a:solidFill>
                  <a:srgbClr val="000000"/>
                </a:solidFill>
                <a:latin typeface="Verdana" pitchFamily="34" charset="0"/>
              </a:rPr>
              <a:t>When you run out of digits, make it a zero and increment the next place value to the left.</a:t>
            </a:r>
          </a:p>
          <a:p>
            <a:pPr>
              <a:spcBef>
                <a:spcPct val="0"/>
              </a:spcBef>
              <a:buClrTx/>
              <a:buFontTx/>
              <a:buNone/>
            </a:pPr>
            <a:endParaRPr lang="en-US" altLang="en-US" sz="1400">
              <a:solidFill>
                <a:srgbClr val="000000"/>
              </a:solidFill>
              <a:latin typeface="Verdana" pitchFamily="34" charset="0"/>
            </a:endParaRPr>
          </a:p>
          <a:p>
            <a:pPr>
              <a:spcBef>
                <a:spcPct val="0"/>
              </a:spcBef>
              <a:buClrTx/>
              <a:buFontTx/>
              <a:buNone/>
            </a:pPr>
            <a:r>
              <a:rPr lang="en-US" altLang="en-US" sz="1400">
                <a:solidFill>
                  <a:srgbClr val="000000"/>
                </a:solidFill>
                <a:latin typeface="Verdana" pitchFamily="34" charset="0"/>
              </a:rPr>
              <a:t>11</a:t>
            </a:r>
            <a:r>
              <a:rPr lang="en-US" altLang="en-US" sz="1400" baseline="-25000">
                <a:solidFill>
                  <a:srgbClr val="000000"/>
                </a:solidFill>
                <a:latin typeface="Verdana" pitchFamily="34" charset="0"/>
              </a:rPr>
              <a:t>2</a:t>
            </a:r>
            <a:r>
              <a:rPr lang="en-US" altLang="en-US" sz="1400">
                <a:solidFill>
                  <a:srgbClr val="000000"/>
                </a:solidFill>
                <a:latin typeface="Verdana" pitchFamily="34" charset="0"/>
              </a:rPr>
              <a:t> becomes 100</a:t>
            </a:r>
            <a:r>
              <a:rPr lang="en-US" altLang="en-US" sz="1400" baseline="-25000">
                <a:solidFill>
                  <a:srgbClr val="000000"/>
                </a:solidFill>
                <a:latin typeface="Verdana" pitchFamily="34" charset="0"/>
              </a:rPr>
              <a:t>2</a:t>
            </a:r>
            <a:endParaRPr lang="en-US" altLang="en-US" sz="1400">
              <a:solidFill>
                <a:srgbClr val="000000"/>
              </a:solidFill>
              <a:latin typeface="Verdana" pitchFamily="34" charset="0"/>
            </a:endParaRPr>
          </a:p>
          <a:p>
            <a:pPr>
              <a:spcBef>
                <a:spcPct val="0"/>
              </a:spcBef>
              <a:buClrTx/>
              <a:buFontTx/>
              <a:buNone/>
            </a:pPr>
            <a:endParaRPr lang="en-US" altLang="en-US" sz="1800">
              <a:latin typeface="Verdana" pitchFamily="34" charset="0"/>
            </a:endParaRPr>
          </a:p>
        </p:txBody>
      </p:sp>
      <p:sp>
        <p:nvSpPr>
          <p:cNvPr id="19462" name="Text Box 4"/>
          <p:cNvSpPr txBox="1">
            <a:spLocks noChangeArrowheads="1"/>
          </p:cNvSpPr>
          <p:nvPr/>
        </p:nvSpPr>
        <p:spPr bwMode="auto">
          <a:xfrm>
            <a:off x="1476375" y="2636838"/>
            <a:ext cx="3086100" cy="274002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lvl="1">
              <a:spcBef>
                <a:spcPct val="0"/>
              </a:spcBef>
              <a:buClrTx/>
              <a:buSzTx/>
              <a:buFontTx/>
              <a:buChar char="•"/>
            </a:pPr>
            <a:r>
              <a:rPr lang="en-US" altLang="en-US" sz="1400" b="1">
                <a:solidFill>
                  <a:srgbClr val="000000"/>
                </a:solidFill>
                <a:latin typeface="Verdana" pitchFamily="34" charset="0"/>
              </a:rPr>
              <a:t>Decimal</a:t>
            </a:r>
            <a:endParaRPr lang="en-US" altLang="en-US" sz="1400">
              <a:solidFill>
                <a:srgbClr val="000000"/>
              </a:solidFill>
              <a:latin typeface="Verdana" pitchFamily="34" charset="0"/>
            </a:endParaRPr>
          </a:p>
          <a:p>
            <a:pPr>
              <a:spcBef>
                <a:spcPct val="0"/>
              </a:spcBef>
              <a:buClrTx/>
              <a:buFontTx/>
              <a:buNone/>
            </a:pPr>
            <a:r>
              <a:rPr lang="en-US" altLang="en-US" sz="1400">
                <a:solidFill>
                  <a:srgbClr val="000000"/>
                </a:solidFill>
                <a:latin typeface="Verdana" pitchFamily="34" charset="0"/>
              </a:rPr>
              <a:t>Each number has a 	unique representation</a:t>
            </a:r>
          </a:p>
          <a:p>
            <a:pPr>
              <a:spcBef>
                <a:spcPct val="0"/>
              </a:spcBef>
              <a:buClrTx/>
              <a:buFontTx/>
              <a:buNone/>
            </a:pPr>
            <a:endParaRPr lang="en-US" altLang="en-US" sz="1400">
              <a:solidFill>
                <a:srgbClr val="000000"/>
              </a:solidFill>
              <a:latin typeface="Verdana" pitchFamily="34" charset="0"/>
            </a:endParaRPr>
          </a:p>
          <a:p>
            <a:pPr>
              <a:spcBef>
                <a:spcPct val="0"/>
              </a:spcBef>
              <a:buClrTx/>
              <a:buFontTx/>
              <a:buNone/>
            </a:pPr>
            <a:r>
              <a:rPr lang="en-US" altLang="en-US" sz="1400">
                <a:solidFill>
                  <a:srgbClr val="000000"/>
                </a:solidFill>
                <a:latin typeface="Verdana" pitchFamily="34" charset="0"/>
              </a:rPr>
              <a:t>Counting:</a:t>
            </a:r>
          </a:p>
          <a:p>
            <a:pPr lvl="1">
              <a:spcBef>
                <a:spcPct val="0"/>
              </a:spcBef>
              <a:buClrTx/>
              <a:buSzTx/>
              <a:buFontTx/>
              <a:buNone/>
            </a:pPr>
            <a:r>
              <a:rPr lang="en-US" altLang="en-US" sz="1400">
                <a:solidFill>
                  <a:srgbClr val="000000"/>
                </a:solidFill>
                <a:latin typeface="Verdana" pitchFamily="34" charset="0"/>
              </a:rPr>
              <a:t>	</a:t>
            </a:r>
          </a:p>
          <a:p>
            <a:pPr>
              <a:spcBef>
                <a:spcPct val="0"/>
              </a:spcBef>
              <a:buClrTx/>
              <a:buFont typeface="Verdana" pitchFamily="34" charset="0"/>
              <a:buChar char="»"/>
            </a:pPr>
            <a:r>
              <a:rPr lang="en-US" altLang="en-US" sz="1400">
                <a:solidFill>
                  <a:srgbClr val="000000"/>
                </a:solidFill>
                <a:latin typeface="Verdana" pitchFamily="34" charset="0"/>
              </a:rPr>
              <a:t>When you run out of digits, make it a zero and increment the next place value to the left.</a:t>
            </a:r>
          </a:p>
          <a:p>
            <a:pPr>
              <a:spcBef>
                <a:spcPct val="0"/>
              </a:spcBef>
              <a:buClrTx/>
              <a:buFontTx/>
              <a:buNone/>
            </a:pPr>
            <a:endParaRPr lang="en-US" altLang="en-US" sz="1400">
              <a:solidFill>
                <a:srgbClr val="000000"/>
              </a:solidFill>
              <a:latin typeface="Verdana" pitchFamily="34" charset="0"/>
            </a:endParaRPr>
          </a:p>
          <a:p>
            <a:pPr>
              <a:spcBef>
                <a:spcPct val="0"/>
              </a:spcBef>
              <a:buClrTx/>
              <a:buFontTx/>
              <a:buNone/>
            </a:pPr>
            <a:r>
              <a:rPr lang="en-US" altLang="en-US" sz="1400">
                <a:solidFill>
                  <a:srgbClr val="000000"/>
                </a:solidFill>
                <a:latin typeface="Verdana" pitchFamily="34" charset="0"/>
              </a:rPr>
              <a:t>99</a:t>
            </a:r>
            <a:r>
              <a:rPr lang="en-US" altLang="en-US" sz="1400" baseline="-25000">
                <a:solidFill>
                  <a:srgbClr val="000000"/>
                </a:solidFill>
                <a:latin typeface="Verdana" pitchFamily="34" charset="0"/>
              </a:rPr>
              <a:t>10</a:t>
            </a:r>
            <a:r>
              <a:rPr lang="en-US" altLang="en-US" sz="1400">
                <a:solidFill>
                  <a:srgbClr val="000000"/>
                </a:solidFill>
                <a:latin typeface="Verdana" pitchFamily="34" charset="0"/>
              </a:rPr>
              <a:t> becomes 100</a:t>
            </a:r>
            <a:r>
              <a:rPr lang="en-US" altLang="en-US" sz="1400" baseline="-25000">
                <a:solidFill>
                  <a:srgbClr val="000000"/>
                </a:solidFill>
                <a:latin typeface="Verdana" pitchFamily="34" charset="0"/>
              </a:rPr>
              <a:t>10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A8EFCF9-FF78-4802-BA14-DA3849B8775D}" type="slidenum">
              <a:rPr lang="en-US"/>
              <a:pPr>
                <a:defRPr/>
              </a:pPr>
              <a:t>18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33474" name="Rectangle 2"/>
          <p:cNvSpPr>
            <a:spLocks noGrp="1" noChangeArrowheads="1"/>
          </p:cNvSpPr>
          <p:nvPr>
            <p:ph type="title"/>
          </p:nvPr>
        </p:nvSpPr>
        <p:spPr/>
        <p:txBody>
          <a:bodyPr anchor="b"/>
          <a:lstStyle/>
          <a:p>
            <a:pPr eaLnBrk="1" hangingPunct="1">
              <a:defRPr/>
            </a:pPr>
            <a:r>
              <a:rPr lang="en-GB" smtClean="0"/>
              <a:t>Binary Mathematics</a:t>
            </a:r>
            <a:endParaRPr lang="en-US" smtClean="0"/>
          </a:p>
        </p:txBody>
      </p:sp>
      <p:sp>
        <p:nvSpPr>
          <p:cNvPr id="233475" name="Rectangle 3"/>
          <p:cNvSpPr>
            <a:spLocks noGrp="1" noChangeArrowheads="1"/>
          </p:cNvSpPr>
          <p:nvPr>
            <p:ph type="body" idx="1"/>
          </p:nvPr>
        </p:nvSpPr>
        <p:spPr/>
        <p:txBody>
          <a:bodyPr/>
          <a:lstStyle/>
          <a:p>
            <a:pPr eaLnBrk="1" hangingPunct="1">
              <a:defRPr/>
            </a:pPr>
            <a:r>
              <a:rPr lang="en-US" sz="2800" dirty="0" smtClean="0"/>
              <a:t>The fact that data are represented in binary allows a computer to convert numbers, as data elements, by the mathematical operations of programmed addition, subtraction, multiplication and division.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88802A-93FD-43F5-AF08-0BB07EF3C697}" type="slidenum">
              <a:rPr lang="en-US"/>
              <a:pPr>
                <a:defRPr/>
              </a:pPr>
              <a:t>19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34498" name="Rectangle 2"/>
          <p:cNvSpPr>
            <a:spLocks noGrp="1" noChangeArrowheads="1"/>
          </p:cNvSpPr>
          <p:nvPr>
            <p:ph type="title"/>
          </p:nvPr>
        </p:nvSpPr>
        <p:spPr/>
        <p:txBody>
          <a:bodyPr anchor="b"/>
          <a:lstStyle/>
          <a:p>
            <a:pPr eaLnBrk="1" hangingPunct="1">
              <a:defRPr/>
            </a:pPr>
            <a:r>
              <a:rPr lang="en-GB" smtClean="0"/>
              <a:t>Binary Mathematics (2)</a:t>
            </a:r>
            <a:endParaRPr lang="en-US" smtClean="0"/>
          </a:p>
        </p:txBody>
      </p:sp>
      <p:sp>
        <p:nvSpPr>
          <p:cNvPr id="234499" name="Rectangle 3"/>
          <p:cNvSpPr>
            <a:spLocks noGrp="1" noChangeArrowheads="1"/>
          </p:cNvSpPr>
          <p:nvPr>
            <p:ph type="body" idx="1"/>
          </p:nvPr>
        </p:nvSpPr>
        <p:spPr/>
        <p:txBody>
          <a:bodyPr/>
          <a:lstStyle/>
          <a:p>
            <a:pPr eaLnBrk="1" hangingPunct="1">
              <a:defRPr/>
            </a:pPr>
            <a:r>
              <a:rPr lang="en-US" sz="2800" dirty="0" smtClean="0"/>
              <a:t>For binary machines (computers) it is usually impossible to do subtraction and division. </a:t>
            </a:r>
          </a:p>
          <a:p>
            <a:pPr eaLnBrk="1" hangingPunct="1">
              <a:defRPr/>
            </a:pPr>
            <a:endParaRPr lang="en-US" sz="2800" dirty="0" smtClean="0"/>
          </a:p>
          <a:p>
            <a:pPr eaLnBrk="1" hangingPunct="1">
              <a:defRPr/>
            </a:pPr>
            <a:r>
              <a:rPr lang="en-US" sz="2800" dirty="0" smtClean="0"/>
              <a:t>It is more feasible for binary numbers to be added to each other to allow any required conversion of a number – even when effecting a subtraction, multiplication or division. (This seems odd, but it is how ‘relay devices’ do (and must) work.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CA02C75-F09C-4E81-A1F5-B7DFAA3DAAAD}" type="slidenum">
              <a:rPr lang="en-US"/>
              <a:pPr>
                <a:defRPr/>
              </a:pPr>
              <a:t>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5218" name="Rectangle 2"/>
          <p:cNvSpPr>
            <a:spLocks noGrp="1" noChangeArrowheads="1"/>
          </p:cNvSpPr>
          <p:nvPr>
            <p:ph type="title"/>
          </p:nvPr>
        </p:nvSpPr>
        <p:spPr>
          <a:xfrm>
            <a:off x="574675" y="304800"/>
            <a:ext cx="8001000" cy="1216025"/>
          </a:xfrm>
        </p:spPr>
        <p:txBody>
          <a:bodyPr anchor="b"/>
          <a:lstStyle/>
          <a:p>
            <a:pPr eaLnBrk="1" hangingPunct="1">
              <a:defRPr/>
            </a:pPr>
            <a:r>
              <a:rPr lang="en-IE" sz="3800" dirty="0" smtClean="0"/>
              <a:t>What is Information to a Computer?</a:t>
            </a:r>
            <a:endParaRPr lang="en-US" sz="3800" dirty="0" smtClean="0"/>
          </a:p>
        </p:txBody>
      </p:sp>
      <p:sp>
        <p:nvSpPr>
          <p:cNvPr id="265219" name="Rectangle 3"/>
          <p:cNvSpPr>
            <a:spLocks noGrp="1" noChangeArrowheads="1"/>
          </p:cNvSpPr>
          <p:nvPr>
            <p:ph type="body" idx="1"/>
          </p:nvPr>
        </p:nvSpPr>
        <p:spPr>
          <a:xfrm>
            <a:off x="566738" y="1752600"/>
            <a:ext cx="8001000" cy="4267200"/>
          </a:xfrm>
        </p:spPr>
        <p:txBody>
          <a:bodyPr/>
          <a:lstStyle/>
          <a:p>
            <a:pPr eaLnBrk="1" hangingPunct="1">
              <a:defRPr/>
            </a:pPr>
            <a:r>
              <a:rPr lang="en-US" smtClean="0"/>
              <a:t>A computer functions on electricity and magnetism. The magnetism is very often a product of electrical flow. </a:t>
            </a:r>
          </a:p>
          <a:p>
            <a:pPr eaLnBrk="1" hangingPunct="1">
              <a:defRPr/>
            </a:pPr>
            <a:r>
              <a:rPr lang="en-US" smtClean="0"/>
              <a:t>There is a great deal of light and reflection in modern hardware (lasers and fibre optics) but light is a medium generated by electrical flow.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25384DD-FD4B-45AF-B945-ED2A9A3E7571}" type="slidenum">
              <a:rPr lang="en-US"/>
              <a:pPr>
                <a:defRPr/>
              </a:pPr>
              <a:t>20</a:t>
            </a:fld>
            <a:endParaRPr lang="en-US"/>
          </a:p>
        </p:txBody>
      </p:sp>
      <p:sp>
        <p:nvSpPr>
          <p:cNvPr id="235522" name="Rectangle 2"/>
          <p:cNvSpPr>
            <a:spLocks noGrp="1" noChangeArrowheads="1"/>
          </p:cNvSpPr>
          <p:nvPr>
            <p:ph type="title"/>
          </p:nvPr>
        </p:nvSpPr>
        <p:spPr/>
        <p:txBody>
          <a:bodyPr anchor="b"/>
          <a:lstStyle/>
          <a:p>
            <a:pPr eaLnBrk="1" hangingPunct="1">
              <a:defRPr/>
            </a:pPr>
            <a:r>
              <a:rPr lang="en-GB" smtClean="0"/>
              <a:t>Binary Mathematics (3)</a:t>
            </a:r>
            <a:endParaRPr lang="en-US" smtClean="0"/>
          </a:p>
        </p:txBody>
      </p:sp>
      <p:sp>
        <p:nvSpPr>
          <p:cNvPr id="235523" name="Rectangle 3"/>
          <p:cNvSpPr>
            <a:spLocks noGrp="1" noChangeArrowheads="1"/>
          </p:cNvSpPr>
          <p:nvPr>
            <p:ph type="body" idx="1"/>
          </p:nvPr>
        </p:nvSpPr>
        <p:spPr/>
        <p:txBody>
          <a:bodyPr/>
          <a:lstStyle/>
          <a:p>
            <a:pPr eaLnBrk="1" hangingPunct="1">
              <a:defRPr/>
            </a:pPr>
            <a:r>
              <a:rPr lang="en-US" sz="2800" dirty="0" smtClean="0"/>
              <a:t>For that reason the mathematics of binary are based on increments and decrements.</a:t>
            </a:r>
          </a:p>
          <a:p>
            <a:pPr eaLnBrk="1" hangingPunct="1">
              <a:buFont typeface="Wingdings" pitchFamily="2" charset="2"/>
              <a:buNone/>
              <a:defRPr/>
            </a:pPr>
            <a:endParaRPr lang="en-US" sz="2000" dirty="0" smtClean="0"/>
          </a:p>
          <a:p>
            <a:pPr eaLnBrk="1" hangingPunct="1">
              <a:buFont typeface="Wingdings" pitchFamily="2" charset="2"/>
              <a:buNone/>
              <a:defRPr/>
            </a:pPr>
            <a:r>
              <a:rPr lang="en-US" sz="2800" dirty="0" smtClean="0"/>
              <a:t>For example, 2 x 3 would be processed as 00000010 incremented by itself three times. That would be:</a:t>
            </a:r>
          </a:p>
          <a:p>
            <a:pPr eaLnBrk="1" hangingPunct="1">
              <a:buFont typeface="Wingdings" pitchFamily="2" charset="2"/>
              <a:buNone/>
              <a:defRPr/>
            </a:pPr>
            <a:r>
              <a:rPr lang="en-US" sz="2800" dirty="0" smtClean="0"/>
              <a:t>		00000010 </a:t>
            </a:r>
          </a:p>
          <a:p>
            <a:pPr eaLnBrk="1" hangingPunct="1">
              <a:buFont typeface="Wingdings" pitchFamily="2" charset="2"/>
              <a:buNone/>
              <a:defRPr/>
            </a:pPr>
            <a:r>
              <a:rPr lang="en-US" sz="2800" dirty="0" smtClean="0"/>
              <a:t>	+	00000010 </a:t>
            </a:r>
          </a:p>
          <a:p>
            <a:pPr eaLnBrk="1" hangingPunct="1">
              <a:buFont typeface="Wingdings" pitchFamily="2" charset="2"/>
              <a:buNone/>
              <a:defRPr/>
            </a:pPr>
            <a:r>
              <a:rPr lang="en-US" sz="2800" dirty="0" smtClean="0"/>
              <a:t>	+	</a:t>
            </a:r>
            <a:r>
              <a:rPr lang="en-US" sz="2800" u="sng" dirty="0" smtClean="0"/>
              <a:t>00000010 </a:t>
            </a:r>
          </a:p>
          <a:p>
            <a:pPr eaLnBrk="1" hangingPunct="1">
              <a:buFont typeface="Wingdings" pitchFamily="2" charset="2"/>
              <a:buNone/>
              <a:defRPr/>
            </a:pPr>
            <a:r>
              <a:rPr lang="en-US" sz="2800" dirty="0" smtClean="0"/>
              <a:t>	= 	00000110 		(00000110</a:t>
            </a:r>
            <a:r>
              <a:rPr lang="en-US" sz="2800" baseline="-25000" dirty="0" smtClean="0"/>
              <a:t>2</a:t>
            </a:r>
            <a:r>
              <a:rPr lang="en-US" sz="2800" dirty="0" smtClean="0"/>
              <a:t> = 6</a:t>
            </a:r>
            <a:r>
              <a:rPr lang="en-US" sz="2800" baseline="-25000" dirty="0" smtClean="0"/>
              <a:t>10</a:t>
            </a:r>
            <a:r>
              <a:rPr lang="en-US" sz="28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74FEBC5B-4A12-4C08-B779-2074D251CD6F}" type="slidenum">
              <a:rPr lang="en-US"/>
              <a:pPr>
                <a:defRPr/>
              </a:pPr>
              <a:t>21</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36546" name="Rectangle 2"/>
          <p:cNvSpPr>
            <a:spLocks noGrp="1" noChangeArrowheads="1"/>
          </p:cNvSpPr>
          <p:nvPr>
            <p:ph type="body" idx="1"/>
          </p:nvPr>
        </p:nvSpPr>
        <p:spPr>
          <a:xfrm>
            <a:off x="457200" y="1600200"/>
            <a:ext cx="8229600" cy="1857375"/>
          </a:xfrm>
        </p:spPr>
        <p:txBody>
          <a:bodyPr/>
          <a:lstStyle/>
          <a:p>
            <a:pPr eaLnBrk="1" hangingPunct="1">
              <a:defRPr/>
            </a:pPr>
            <a:r>
              <a:rPr lang="en-US" sz="3000" dirty="0" smtClean="0"/>
              <a:t>A binary addition example for single binary digits:</a:t>
            </a:r>
          </a:p>
          <a:p>
            <a:pPr eaLnBrk="1" hangingPunct="1">
              <a:defRPr/>
            </a:pPr>
            <a:endParaRPr lang="en-GB" sz="3000" dirty="0" smtClean="0"/>
          </a:p>
          <a:p>
            <a:pPr eaLnBrk="1" hangingPunct="1">
              <a:buFont typeface="Wingdings" pitchFamily="2" charset="2"/>
              <a:buNone/>
              <a:defRPr/>
            </a:pPr>
            <a:r>
              <a:rPr lang="en-GB" sz="3000" dirty="0" smtClean="0"/>
              <a:t>   0	  1	  0	  1</a:t>
            </a:r>
          </a:p>
          <a:p>
            <a:pPr eaLnBrk="1" hangingPunct="1">
              <a:buFont typeface="Wingdings" pitchFamily="2" charset="2"/>
              <a:buNone/>
              <a:defRPr/>
            </a:pPr>
            <a:r>
              <a:rPr lang="en-GB" sz="3000" dirty="0" smtClean="0"/>
              <a:t> </a:t>
            </a:r>
            <a:r>
              <a:rPr lang="en-GB" sz="3000" u="sng" dirty="0" smtClean="0"/>
              <a:t>+0</a:t>
            </a:r>
            <a:r>
              <a:rPr lang="en-GB" sz="3000" dirty="0" smtClean="0"/>
              <a:t>	</a:t>
            </a:r>
            <a:r>
              <a:rPr lang="en-GB" sz="3000" u="sng" dirty="0" smtClean="0"/>
              <a:t>+0</a:t>
            </a:r>
            <a:r>
              <a:rPr lang="en-GB" sz="3000" dirty="0" smtClean="0"/>
              <a:t>	</a:t>
            </a:r>
            <a:r>
              <a:rPr lang="en-GB" sz="3000" u="sng" dirty="0" smtClean="0"/>
              <a:t>+1</a:t>
            </a:r>
            <a:r>
              <a:rPr lang="en-GB" sz="3000" dirty="0" smtClean="0"/>
              <a:t>	</a:t>
            </a:r>
            <a:r>
              <a:rPr lang="en-GB" sz="3000" u="sng" dirty="0" smtClean="0"/>
              <a:t>+1</a:t>
            </a:r>
          </a:p>
          <a:p>
            <a:pPr eaLnBrk="1" hangingPunct="1">
              <a:buFont typeface="Wingdings" pitchFamily="2" charset="2"/>
              <a:buNone/>
              <a:defRPr/>
            </a:pPr>
            <a:r>
              <a:rPr lang="en-GB" sz="3000" dirty="0" smtClean="0"/>
              <a:t>	0	  1	  1	 10    in Base 2</a:t>
            </a:r>
            <a:endParaRPr lang="en-US" sz="3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2F8005CE-6750-4A76-BE16-1EB42006E258}" type="slidenum">
              <a:rPr lang="en-US"/>
              <a:pPr>
                <a:defRPr/>
              </a:pPr>
              <a:t>22</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37570" name="Rectangle 2"/>
          <p:cNvSpPr>
            <a:spLocks noGrp="1" noChangeArrowheads="1"/>
          </p:cNvSpPr>
          <p:nvPr>
            <p:ph type="body" idx="1"/>
          </p:nvPr>
        </p:nvSpPr>
        <p:spPr/>
        <p:txBody>
          <a:bodyPr/>
          <a:lstStyle/>
          <a:p>
            <a:pPr eaLnBrk="1" hangingPunct="1">
              <a:defRPr/>
            </a:pPr>
            <a:r>
              <a:rPr lang="en-US" sz="3000" smtClean="0"/>
              <a:t>A 0</a:t>
            </a:r>
            <a:r>
              <a:rPr lang="en-US" sz="3000" baseline="-25000" smtClean="0"/>
              <a:t>2</a:t>
            </a:r>
            <a:r>
              <a:rPr lang="en-US" sz="3000" smtClean="0"/>
              <a:t> added to a 0</a:t>
            </a:r>
            <a:r>
              <a:rPr lang="en-US" sz="3000" baseline="-25000" smtClean="0"/>
              <a:t>2</a:t>
            </a:r>
            <a:r>
              <a:rPr lang="en-US" sz="3000" smtClean="0"/>
              <a:t> will equal 0</a:t>
            </a:r>
            <a:r>
              <a:rPr lang="en-US" sz="3000" baseline="-25000" smtClean="0"/>
              <a:t>2</a:t>
            </a:r>
          </a:p>
          <a:p>
            <a:pPr eaLnBrk="1" hangingPunct="1">
              <a:defRPr/>
            </a:pPr>
            <a:endParaRPr lang="en-US" sz="3000" smtClean="0"/>
          </a:p>
          <a:p>
            <a:pPr eaLnBrk="1" hangingPunct="1">
              <a:defRPr/>
            </a:pPr>
            <a:r>
              <a:rPr lang="en-US" sz="3000" smtClean="0"/>
              <a:t>A 0</a:t>
            </a:r>
            <a:r>
              <a:rPr lang="en-US" sz="3000" baseline="-25000" smtClean="0"/>
              <a:t>2</a:t>
            </a:r>
            <a:r>
              <a:rPr lang="en-US" sz="3000" smtClean="0"/>
              <a:t> added to a 1</a:t>
            </a:r>
            <a:r>
              <a:rPr lang="en-US" sz="3000" baseline="-25000" smtClean="0"/>
              <a:t>2</a:t>
            </a:r>
            <a:r>
              <a:rPr lang="en-US" sz="3000" smtClean="0"/>
              <a:t> will equal 1</a:t>
            </a:r>
            <a:r>
              <a:rPr lang="en-US" sz="3000" baseline="-25000" smtClean="0"/>
              <a:t>2</a:t>
            </a:r>
          </a:p>
          <a:p>
            <a:pPr eaLnBrk="1" hangingPunct="1">
              <a:defRPr/>
            </a:pPr>
            <a:endParaRPr lang="en-US" sz="3000" smtClean="0"/>
          </a:p>
          <a:p>
            <a:pPr eaLnBrk="1" hangingPunct="1">
              <a:defRPr/>
            </a:pPr>
            <a:r>
              <a:rPr lang="en-US" sz="3000" smtClean="0"/>
              <a:t>A 1</a:t>
            </a:r>
            <a:r>
              <a:rPr lang="en-US" sz="3000" baseline="-25000" smtClean="0"/>
              <a:t>2</a:t>
            </a:r>
            <a:r>
              <a:rPr lang="en-US" sz="3000" smtClean="0"/>
              <a:t> added to a 0</a:t>
            </a:r>
            <a:r>
              <a:rPr lang="en-US" sz="3000" baseline="-25000" smtClean="0"/>
              <a:t>2</a:t>
            </a:r>
            <a:r>
              <a:rPr lang="en-US" sz="3000" smtClean="0"/>
              <a:t> will equal 1</a:t>
            </a:r>
            <a:r>
              <a:rPr lang="en-US" sz="3000" baseline="-25000" smtClean="0"/>
              <a:t>2</a:t>
            </a:r>
          </a:p>
          <a:p>
            <a:pPr eaLnBrk="1" hangingPunct="1">
              <a:defRPr/>
            </a:pPr>
            <a:endParaRPr lang="en-US" sz="3000" smtClean="0"/>
          </a:p>
          <a:p>
            <a:pPr eaLnBrk="1" hangingPunct="1">
              <a:defRPr/>
            </a:pPr>
            <a:r>
              <a:rPr lang="en-US" sz="3000" smtClean="0"/>
              <a:t>A 1</a:t>
            </a:r>
            <a:r>
              <a:rPr lang="en-US" sz="3000" baseline="-25000" smtClean="0"/>
              <a:t>2</a:t>
            </a:r>
            <a:r>
              <a:rPr lang="en-US" sz="3000" smtClean="0"/>
              <a:t> added to a 1</a:t>
            </a:r>
            <a:r>
              <a:rPr lang="en-US" sz="3000" baseline="-25000" smtClean="0"/>
              <a:t>2</a:t>
            </a:r>
            <a:r>
              <a:rPr lang="en-US" sz="3000" smtClean="0"/>
              <a:t> will equal 10</a:t>
            </a:r>
            <a:r>
              <a:rPr lang="en-US" sz="3000" baseline="-25000" smtClean="0"/>
              <a:t>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98F688-1466-4B47-B9E3-8D8DE6308EFD}" type="slidenum">
              <a:rPr lang="en-US"/>
              <a:pPr>
                <a:defRPr/>
              </a:pPr>
              <a:t>23</a:t>
            </a:fld>
            <a:endParaRPr lang="en-US"/>
          </a:p>
        </p:txBody>
      </p:sp>
      <p:sp>
        <p:nvSpPr>
          <p:cNvPr id="238594" name="Rectangle 2"/>
          <p:cNvSpPr>
            <a:spLocks noGrp="1" noChangeArrowheads="1"/>
          </p:cNvSpPr>
          <p:nvPr>
            <p:ph type="title"/>
          </p:nvPr>
        </p:nvSpPr>
        <p:spPr/>
        <p:txBody>
          <a:bodyPr anchor="b"/>
          <a:lstStyle/>
          <a:p>
            <a:pPr eaLnBrk="1" hangingPunct="1">
              <a:defRPr/>
            </a:pPr>
            <a:r>
              <a:rPr lang="en-GB" smtClean="0"/>
              <a:t>Binary Mathematics (4)</a:t>
            </a:r>
            <a:endParaRPr lang="en-US" smtClean="0"/>
          </a:p>
        </p:txBody>
      </p:sp>
      <p:sp>
        <p:nvSpPr>
          <p:cNvPr id="238595" name="Rectangle 3"/>
          <p:cNvSpPr>
            <a:spLocks noGrp="1" noChangeArrowheads="1"/>
          </p:cNvSpPr>
          <p:nvPr>
            <p:ph type="body" idx="1"/>
          </p:nvPr>
        </p:nvSpPr>
        <p:spPr/>
        <p:txBody>
          <a:bodyPr/>
          <a:lstStyle/>
          <a:p>
            <a:pPr eaLnBrk="1" hangingPunct="1">
              <a:defRPr/>
            </a:pPr>
            <a:r>
              <a:rPr lang="en-US" dirty="0" smtClean="0"/>
              <a:t>*** Note ***</a:t>
            </a:r>
          </a:p>
          <a:p>
            <a:pPr eaLnBrk="1" hangingPunct="1">
              <a:buFont typeface="Wingdings" pitchFamily="2" charset="2"/>
              <a:buNone/>
              <a:defRPr/>
            </a:pPr>
            <a:r>
              <a:rPr lang="en-US" dirty="0" smtClean="0"/>
              <a:t>	Decrements in binary mathematics are achieved, not by simple subtraction, but by the addition of a negative number! </a:t>
            </a:r>
            <a:endParaRPr lang="en-US" dirty="0"/>
          </a:p>
          <a:p>
            <a:pPr eaLnBrk="1" hangingPunct="1">
              <a:buFont typeface="Wingdings" pitchFamily="2" charset="2"/>
              <a:buNone/>
              <a:defRPr/>
            </a:pPr>
            <a:r>
              <a:rPr lang="en-US" dirty="0" smtClean="0"/>
              <a:t>	What!?</a:t>
            </a:r>
          </a:p>
          <a:p>
            <a:pPr eaLnBrk="1" hangingPunct="1">
              <a:buFont typeface="Wingdings" pitchFamily="2" charset="2"/>
              <a:buNone/>
              <a:defRPr/>
            </a:pPr>
            <a:endParaRPr lang="en-GB" dirty="0" smtClean="0"/>
          </a:p>
          <a:p>
            <a:pPr eaLnBrk="1" hangingPunct="1">
              <a:defRPr/>
            </a:pPr>
            <a:r>
              <a:rPr lang="en-GB" dirty="0" smtClean="0"/>
              <a:t>This is Two’s Complement – more on that next…</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E70E163-BDF0-400E-9F76-7DC5B940B959}" type="slidenum">
              <a:rPr lang="en-US"/>
              <a:pPr>
                <a:defRPr/>
              </a:pPr>
              <a:t>24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39618" name="Rectangle 2"/>
          <p:cNvSpPr>
            <a:spLocks noGrp="1" noChangeArrowheads="1"/>
          </p:cNvSpPr>
          <p:nvPr>
            <p:ph type="title"/>
          </p:nvPr>
        </p:nvSpPr>
        <p:spPr/>
        <p:txBody>
          <a:bodyPr anchor="b"/>
          <a:lstStyle/>
          <a:p>
            <a:pPr eaLnBrk="1" hangingPunct="1">
              <a:defRPr/>
            </a:pPr>
            <a:r>
              <a:rPr lang="en-GB" smtClean="0"/>
              <a:t>Two’s Complement</a:t>
            </a:r>
            <a:endParaRPr lang="en-US" smtClean="0"/>
          </a:p>
        </p:txBody>
      </p:sp>
      <p:sp>
        <p:nvSpPr>
          <p:cNvPr id="239619" name="Rectangle 3"/>
          <p:cNvSpPr>
            <a:spLocks noGrp="1" noChangeArrowheads="1"/>
          </p:cNvSpPr>
          <p:nvPr>
            <p:ph type="body" idx="1"/>
          </p:nvPr>
        </p:nvSpPr>
        <p:spPr/>
        <p:txBody>
          <a:bodyPr/>
          <a:lstStyle/>
          <a:p>
            <a:pPr eaLnBrk="1" hangingPunct="1">
              <a:defRPr/>
            </a:pPr>
            <a:r>
              <a:rPr lang="en-US" smtClean="0"/>
              <a:t>Negative numbers are represented, in binary, by Two's Complement. </a:t>
            </a:r>
          </a:p>
          <a:p>
            <a:pPr eaLnBrk="1" hangingPunct="1">
              <a:defRPr/>
            </a:pPr>
            <a:endParaRPr lang="en-US" smtClean="0"/>
          </a:p>
          <a:p>
            <a:pPr eaLnBrk="1" hangingPunct="1">
              <a:defRPr/>
            </a:pPr>
            <a:r>
              <a:rPr lang="en-US" smtClean="0"/>
              <a:t>To decrement in binary you find the Two's Complement for the number you wish to decrement by (or subtract) and ADD it to the number from which the subtraction must be made.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9523D44-EF1A-46AD-A4D6-84ACDBCD2FEC}" type="slidenum">
              <a:rPr lang="en-US"/>
              <a:pPr>
                <a:defRPr/>
              </a:pPr>
              <a:t>25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40642" name="Rectangle 2"/>
          <p:cNvSpPr>
            <a:spLocks noGrp="1" noChangeArrowheads="1"/>
          </p:cNvSpPr>
          <p:nvPr>
            <p:ph type="title"/>
          </p:nvPr>
        </p:nvSpPr>
        <p:spPr/>
        <p:txBody>
          <a:bodyPr anchor="b"/>
          <a:lstStyle/>
          <a:p>
            <a:pPr eaLnBrk="1" hangingPunct="1">
              <a:defRPr/>
            </a:pPr>
            <a:r>
              <a:rPr lang="en-GB" dirty="0" smtClean="0"/>
              <a:t>Two’s Complement (2)</a:t>
            </a:r>
            <a:endParaRPr lang="en-US" dirty="0" smtClean="0"/>
          </a:p>
        </p:txBody>
      </p:sp>
      <p:sp>
        <p:nvSpPr>
          <p:cNvPr id="240643" name="Rectangle 3"/>
          <p:cNvSpPr>
            <a:spLocks noGrp="1" noChangeArrowheads="1"/>
          </p:cNvSpPr>
          <p:nvPr>
            <p:ph type="body" idx="1"/>
          </p:nvPr>
        </p:nvSpPr>
        <p:spPr/>
        <p:txBody>
          <a:bodyPr/>
          <a:lstStyle/>
          <a:p>
            <a:pPr eaLnBrk="1" hangingPunct="1">
              <a:defRPr/>
            </a:pPr>
            <a:r>
              <a:rPr lang="en-US" smtClean="0"/>
              <a:t>This looks mad but it is the most efficient and reliable way to reduce the value of numbers (or to create a new number based on subtraction) when operating in binary number form.</a:t>
            </a:r>
          </a:p>
          <a:p>
            <a:pPr eaLnBrk="1" hangingPunct="1">
              <a:defRPr/>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AD49F2-421B-4353-98F9-5A16F5A0F998}" type="slidenum">
              <a:rPr lang="en-US"/>
              <a:pPr>
                <a:defRPr/>
              </a:pPr>
              <a:t>26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41666" name="Rectangle 2"/>
          <p:cNvSpPr>
            <a:spLocks noGrp="1" noChangeArrowheads="1"/>
          </p:cNvSpPr>
          <p:nvPr>
            <p:ph type="title"/>
          </p:nvPr>
        </p:nvSpPr>
        <p:spPr/>
        <p:txBody>
          <a:bodyPr anchor="b"/>
          <a:lstStyle/>
          <a:p>
            <a:pPr eaLnBrk="1" hangingPunct="1">
              <a:defRPr/>
            </a:pPr>
            <a:r>
              <a:rPr lang="en-IE" sz="4000" smtClean="0"/>
              <a:t>Representing Negative Numbers</a:t>
            </a:r>
            <a:r>
              <a:rPr lang="en-US" sz="4000" smtClean="0"/>
              <a:t> </a:t>
            </a:r>
          </a:p>
        </p:txBody>
      </p:sp>
      <p:sp>
        <p:nvSpPr>
          <p:cNvPr id="241667" name="Rectangle 3"/>
          <p:cNvSpPr>
            <a:spLocks noGrp="1" noChangeArrowheads="1"/>
          </p:cNvSpPr>
          <p:nvPr>
            <p:ph type="body" idx="1"/>
          </p:nvPr>
        </p:nvSpPr>
        <p:spPr/>
        <p:txBody>
          <a:bodyPr/>
          <a:lstStyle/>
          <a:p>
            <a:pPr eaLnBrk="1" hangingPunct="1">
              <a:lnSpc>
                <a:spcPct val="90000"/>
              </a:lnSpc>
              <a:defRPr/>
            </a:pPr>
            <a:r>
              <a:rPr lang="en-US" sz="2800" smtClean="0"/>
              <a:t>Here is an example of Two's Complement (or 2's complement). Let us say that we have a minus twelve (-12) in Base 10. Do we use 001100 in binary and put an ASCII value for - (the 'minus' sign, which is 0101101) in front of it or behind it? </a:t>
            </a:r>
          </a:p>
          <a:p>
            <a:pPr eaLnBrk="1" hangingPunct="1">
              <a:lnSpc>
                <a:spcPct val="90000"/>
              </a:lnSpc>
              <a:defRPr/>
            </a:pPr>
            <a:endParaRPr lang="en-US" sz="2800" smtClean="0"/>
          </a:p>
          <a:p>
            <a:pPr eaLnBrk="1" hangingPunct="1">
              <a:lnSpc>
                <a:spcPct val="90000"/>
              </a:lnSpc>
              <a:defRPr/>
            </a:pPr>
            <a:r>
              <a:rPr lang="en-US" sz="2800" smtClean="0"/>
              <a:t>No. Why? Because we would not be able to perform mathematical additions with that combination. It might be all right for representing a text label, but mathematics would not work.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pPr>
              <a:defRPr/>
            </a:pPr>
            <a:fld id="{9299E64F-A493-4DE6-A1D2-051F26D0E59E}" type="slidenum">
              <a:rPr lang="en-US"/>
              <a:pPr>
                <a:defRPr/>
              </a:pPr>
              <a:t>27</a:t>
            </a:fld>
            <a:endParaRPr lang="en-US"/>
          </a:p>
        </p:txBody>
      </p:sp>
      <p:sp>
        <p:nvSpPr>
          <p:cNvPr id="242690" name="Rectangle 2"/>
          <p:cNvSpPr>
            <a:spLocks noGrp="1" noChangeArrowheads="1"/>
          </p:cNvSpPr>
          <p:nvPr>
            <p:ph type="title"/>
          </p:nvPr>
        </p:nvSpPr>
        <p:spPr/>
        <p:txBody>
          <a:bodyPr anchor="b"/>
          <a:lstStyle/>
          <a:p>
            <a:pPr eaLnBrk="1" hangingPunct="1">
              <a:defRPr/>
            </a:pPr>
            <a:r>
              <a:rPr lang="en-IE" sz="3800" smtClean="0"/>
              <a:t>Representing Negative Numbers (2)</a:t>
            </a:r>
            <a:endParaRPr lang="en-US" sz="3800" smtClean="0"/>
          </a:p>
        </p:txBody>
      </p:sp>
      <p:sp>
        <p:nvSpPr>
          <p:cNvPr id="242691" name="Rectangle 3"/>
          <p:cNvSpPr>
            <a:spLocks noGrp="1" noChangeArrowheads="1"/>
          </p:cNvSpPr>
          <p:nvPr>
            <p:ph type="body" idx="1"/>
          </p:nvPr>
        </p:nvSpPr>
        <p:spPr>
          <a:xfrm>
            <a:off x="457200" y="1600200"/>
            <a:ext cx="8229600" cy="4533900"/>
          </a:xfrm>
        </p:spPr>
        <p:txBody>
          <a:bodyPr/>
          <a:lstStyle/>
          <a:p>
            <a:pPr marL="495300" indent="-495300" eaLnBrk="1" hangingPunct="1">
              <a:lnSpc>
                <a:spcPct val="90000"/>
              </a:lnSpc>
              <a:defRPr/>
            </a:pPr>
            <a:r>
              <a:rPr lang="en-US" sz="2800" smtClean="0"/>
              <a:t>So…</a:t>
            </a:r>
          </a:p>
          <a:p>
            <a:pPr marL="495300" indent="-495300" eaLnBrk="1" hangingPunct="1">
              <a:lnSpc>
                <a:spcPct val="90000"/>
              </a:lnSpc>
              <a:buFont typeface="Wingdings" pitchFamily="2" charset="2"/>
              <a:buNone/>
              <a:defRPr/>
            </a:pPr>
            <a:r>
              <a:rPr lang="en-US" sz="2800" smtClean="0"/>
              <a:t>	To convert 12</a:t>
            </a:r>
            <a:r>
              <a:rPr lang="en-US" sz="2800" baseline="-25000" smtClean="0"/>
              <a:t>10</a:t>
            </a:r>
            <a:r>
              <a:rPr lang="en-US" sz="2800" smtClean="0"/>
              <a:t> to 2’s complement using 6 bits (to represent -12</a:t>
            </a:r>
            <a:r>
              <a:rPr lang="en-US" sz="2800" baseline="-25000" smtClean="0"/>
              <a:t>10</a:t>
            </a:r>
            <a:r>
              <a:rPr lang="en-US" sz="2800" smtClean="0"/>
              <a:t>):</a:t>
            </a:r>
          </a:p>
          <a:p>
            <a:pPr marL="495300" indent="-495300" eaLnBrk="1" hangingPunct="1">
              <a:lnSpc>
                <a:spcPct val="90000"/>
              </a:lnSpc>
              <a:buFont typeface="Wingdings" pitchFamily="2" charset="2"/>
              <a:buAutoNum type="arabicPeriod"/>
              <a:defRPr/>
            </a:pPr>
            <a:r>
              <a:rPr lang="en-US" sz="2800" smtClean="0"/>
              <a:t>Decide upon the number of bits </a:t>
            </a:r>
            <a:r>
              <a:rPr lang="en-US" sz="2800" i="1" smtClean="0"/>
              <a:t>n </a:t>
            </a:r>
            <a:r>
              <a:rPr lang="en-US" sz="2800" smtClean="0"/>
              <a:t>(6).</a:t>
            </a:r>
          </a:p>
          <a:p>
            <a:pPr marL="495300" indent="-495300" eaLnBrk="1" hangingPunct="1">
              <a:lnSpc>
                <a:spcPct val="90000"/>
              </a:lnSpc>
              <a:buFont typeface="Wingdings" pitchFamily="2" charset="2"/>
              <a:buAutoNum type="arabicPeriod"/>
              <a:defRPr/>
            </a:pPr>
            <a:r>
              <a:rPr lang="en-US" sz="2800" smtClean="0"/>
              <a:t>Find the binary representation of the +ve value in </a:t>
            </a:r>
            <a:r>
              <a:rPr lang="en-US" sz="2800" i="1" smtClean="0"/>
              <a:t>n</a:t>
            </a:r>
            <a:r>
              <a:rPr lang="en-US" sz="2800" smtClean="0"/>
              <a:t>-bits (001100</a:t>
            </a:r>
            <a:r>
              <a:rPr lang="en-US" sz="2800" baseline="-25000" smtClean="0"/>
              <a:t>2</a:t>
            </a:r>
            <a:r>
              <a:rPr lang="en-US" sz="2800" smtClean="0"/>
              <a:t>).</a:t>
            </a:r>
          </a:p>
          <a:p>
            <a:pPr marL="495300" indent="-495300" eaLnBrk="1" hangingPunct="1">
              <a:lnSpc>
                <a:spcPct val="90000"/>
              </a:lnSpc>
              <a:buFont typeface="Wingdings" pitchFamily="2" charset="2"/>
              <a:buAutoNum type="arabicPeriod"/>
              <a:defRPr/>
            </a:pPr>
            <a:r>
              <a:rPr lang="en-US" sz="2800" smtClean="0"/>
              <a:t>Flip all the bits (change 1’s to 0’s and vice versa) (110011</a:t>
            </a:r>
            <a:r>
              <a:rPr lang="en-US" sz="2800" baseline="-25000" smtClean="0"/>
              <a:t>2</a:t>
            </a:r>
            <a:r>
              <a:rPr lang="en-US" sz="2800" smtClean="0"/>
              <a:t>).</a:t>
            </a:r>
          </a:p>
          <a:p>
            <a:pPr marL="495300" indent="-495300" eaLnBrk="1" hangingPunct="1">
              <a:lnSpc>
                <a:spcPct val="90000"/>
              </a:lnSpc>
              <a:buFont typeface="Wingdings" pitchFamily="2" charset="2"/>
              <a:buAutoNum type="arabicPeriod"/>
              <a:defRPr/>
            </a:pPr>
            <a:r>
              <a:rPr lang="en-US" sz="2800" smtClean="0"/>
              <a:t>Add 1 (110100</a:t>
            </a:r>
            <a:r>
              <a:rPr lang="en-US" sz="2800" baseline="-25000" smtClean="0"/>
              <a:t>2</a:t>
            </a:r>
            <a:r>
              <a:rPr lang="en-US" sz="2800" smtClean="0"/>
              <a:t>)</a:t>
            </a:r>
          </a:p>
          <a:p>
            <a:pPr marL="495300" indent="-495300" eaLnBrk="1" hangingPunct="1">
              <a:lnSpc>
                <a:spcPct val="90000"/>
              </a:lnSpc>
              <a:buFont typeface="Wingdings" pitchFamily="2" charset="2"/>
              <a:buNone/>
              <a:defRPr/>
            </a:pPr>
            <a:r>
              <a:rPr lang="en-US" sz="2800" smtClean="0"/>
              <a:t>		-12</a:t>
            </a:r>
            <a:r>
              <a:rPr lang="en-US" sz="2800" baseline="-25000" smtClean="0"/>
              <a:t>10</a:t>
            </a:r>
            <a:r>
              <a:rPr lang="en-US" sz="2800" smtClean="0"/>
              <a:t> = 110100</a:t>
            </a:r>
            <a:r>
              <a:rPr lang="en-US" sz="2800" baseline="-25000" smtClean="0"/>
              <a:t>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8B31C67A-C835-4BE3-8E13-B7DCB0402479}" type="slidenum">
              <a:rPr lang="en-US"/>
              <a:pPr>
                <a:defRPr/>
              </a:pPr>
              <a:t>28</a:t>
            </a:fld>
            <a:endParaRPr lang="en-US"/>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43714" name="Rectangle 2"/>
          <p:cNvSpPr>
            <a:spLocks noGrp="1" noChangeArrowheads="1"/>
          </p:cNvSpPr>
          <p:nvPr>
            <p:ph type="body" idx="1"/>
          </p:nvPr>
        </p:nvSpPr>
        <p:spPr/>
        <p:txBody>
          <a:bodyPr/>
          <a:lstStyle/>
          <a:p>
            <a:pPr eaLnBrk="1" hangingPunct="1">
              <a:buFont typeface="Wingdings" pitchFamily="2" charset="2"/>
              <a:buNone/>
              <a:defRPr/>
            </a:pPr>
            <a:r>
              <a:rPr lang="en-US" sz="3000" dirty="0" smtClean="0"/>
              <a:t>Why does this work?</a:t>
            </a:r>
          </a:p>
          <a:p>
            <a:pPr eaLnBrk="1" hangingPunct="1">
              <a:buFont typeface="Wingdings" pitchFamily="2" charset="2"/>
              <a:buNone/>
              <a:defRPr/>
            </a:pPr>
            <a:r>
              <a:rPr lang="en-US" sz="3000" dirty="0" smtClean="0"/>
              <a:t>Look at this:</a:t>
            </a:r>
          </a:p>
          <a:p>
            <a:pPr eaLnBrk="1" hangingPunct="1">
              <a:buFont typeface="Wingdings" pitchFamily="2" charset="2"/>
              <a:buNone/>
              <a:defRPr/>
            </a:pPr>
            <a:r>
              <a:rPr lang="en-US" sz="3000" dirty="0" smtClean="0"/>
              <a:t>		13 	(001101</a:t>
            </a:r>
            <a:r>
              <a:rPr lang="en-US" sz="3000" baseline="-25000" dirty="0" smtClean="0"/>
              <a:t>2</a:t>
            </a:r>
            <a:r>
              <a:rPr lang="en-US" sz="3000" dirty="0" smtClean="0"/>
              <a:t>)</a:t>
            </a:r>
          </a:p>
          <a:p>
            <a:pPr eaLnBrk="1" hangingPunct="1">
              <a:buFont typeface="Wingdings" pitchFamily="2" charset="2"/>
              <a:buNone/>
              <a:defRPr/>
            </a:pPr>
            <a:r>
              <a:rPr lang="en-US" sz="3000" dirty="0" smtClean="0"/>
              <a:t>	-	12	(110100</a:t>
            </a:r>
            <a:r>
              <a:rPr lang="en-US" sz="3000" baseline="-25000" dirty="0" smtClean="0"/>
              <a:t>2</a:t>
            </a:r>
            <a:r>
              <a:rPr lang="en-US" sz="3000" dirty="0" smtClean="0"/>
              <a:t>) (</a:t>
            </a:r>
            <a:r>
              <a:rPr lang="en-US" sz="2600" dirty="0" smtClean="0"/>
              <a:t>binary for 12 in 2’s comp</a:t>
            </a:r>
            <a:r>
              <a:rPr lang="en-US" sz="3000" dirty="0" smtClean="0"/>
              <a:t>.)</a:t>
            </a:r>
          </a:p>
          <a:p>
            <a:pPr eaLnBrk="1" hangingPunct="1">
              <a:buFont typeface="Wingdings" pitchFamily="2" charset="2"/>
              <a:buNone/>
              <a:defRPr/>
            </a:pPr>
            <a:r>
              <a:rPr lang="en-US" sz="3000" dirty="0" smtClean="0"/>
              <a:t>	=	01	(000001</a:t>
            </a:r>
            <a:r>
              <a:rPr lang="en-US" sz="3000" baseline="-25000" dirty="0" smtClean="0"/>
              <a:t>2</a:t>
            </a:r>
            <a:r>
              <a:rPr lang="en-US" sz="30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8B0EBDDC-EFA6-4454-93D4-CA4794C4A3AA}" type="slidenum">
              <a:rPr lang="en-US"/>
              <a:pPr>
                <a:defRPr/>
              </a:pPr>
              <a:t>29</a:t>
            </a:fld>
            <a:endParaRPr lang="en-US"/>
          </a:p>
        </p:txBody>
      </p:sp>
      <p:sp>
        <p:nvSpPr>
          <p:cNvPr id="244738" name="Rectangle 2"/>
          <p:cNvSpPr>
            <a:spLocks noGrp="1" noChangeArrowheads="1"/>
          </p:cNvSpPr>
          <p:nvPr>
            <p:ph type="body" idx="1"/>
          </p:nvPr>
        </p:nvSpPr>
        <p:spPr/>
        <p:txBody>
          <a:bodyPr/>
          <a:lstStyle/>
          <a:p>
            <a:pPr eaLnBrk="1" hangingPunct="1">
              <a:defRPr/>
            </a:pPr>
            <a:r>
              <a:rPr lang="en-US" sz="3000" smtClean="0"/>
              <a:t>The proof is that you take the +13 and ADD the -12.</a:t>
            </a:r>
          </a:p>
          <a:p>
            <a:pPr eaLnBrk="1" hangingPunct="1">
              <a:buFont typeface="Wingdings" pitchFamily="2" charset="2"/>
              <a:buNone/>
              <a:defRPr/>
            </a:pPr>
            <a:r>
              <a:rPr lang="en-US" sz="3000" smtClean="0"/>
              <a:t>			(001101</a:t>
            </a:r>
            <a:r>
              <a:rPr lang="en-US" sz="3000" baseline="-25000" smtClean="0"/>
              <a:t>2</a:t>
            </a:r>
            <a:r>
              <a:rPr lang="en-US" sz="3000" smtClean="0"/>
              <a:t>)</a:t>
            </a:r>
          </a:p>
          <a:p>
            <a:pPr eaLnBrk="1" hangingPunct="1">
              <a:buFont typeface="Wingdings" pitchFamily="2" charset="2"/>
              <a:buNone/>
              <a:defRPr/>
            </a:pPr>
            <a:r>
              <a:rPr lang="en-US" sz="3000" smtClean="0"/>
              <a:t>		+	(110100</a:t>
            </a:r>
            <a:r>
              <a:rPr lang="en-US" sz="3000" baseline="-25000" smtClean="0"/>
              <a:t>2</a:t>
            </a:r>
            <a:r>
              <a:rPr lang="en-US" sz="3000" smtClean="0"/>
              <a:t>)</a:t>
            </a:r>
          </a:p>
          <a:p>
            <a:pPr eaLnBrk="1" hangingPunct="1">
              <a:buFont typeface="Wingdings" pitchFamily="2" charset="2"/>
              <a:buNone/>
              <a:defRPr/>
            </a:pPr>
            <a:r>
              <a:rPr lang="en-US" sz="3000" smtClean="0"/>
              <a:t>		= 	1(000001</a:t>
            </a:r>
            <a:r>
              <a:rPr lang="en-US" sz="3000" baseline="-25000" smtClean="0"/>
              <a:t>2</a:t>
            </a:r>
            <a:r>
              <a:rPr lang="en-US" sz="3000" smtClean="0"/>
              <a:t>)</a:t>
            </a:r>
          </a:p>
          <a:p>
            <a:pPr eaLnBrk="1" hangingPunct="1">
              <a:buFont typeface="Wingdings" pitchFamily="2" charset="2"/>
              <a:buNone/>
              <a:defRPr/>
            </a:pPr>
            <a:endParaRPr lang="en-GB" sz="3000" smtClean="0"/>
          </a:p>
          <a:p>
            <a:pPr eaLnBrk="1" hangingPunct="1">
              <a:buFont typeface="Wingdings" pitchFamily="2" charset="2"/>
              <a:buNone/>
              <a:defRPr/>
            </a:pPr>
            <a:r>
              <a:rPr lang="en-US" sz="3000" smtClean="0"/>
              <a:t>That last ‘1’ on the left gets 'pushed out' and is ignored.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57D9284-8089-45EE-8E25-101A21BD869F}" type="slidenum">
              <a:rPr lang="en-US"/>
              <a:pPr>
                <a:defRPr/>
              </a:pPr>
              <a:t>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6242" name="Rectangle 2"/>
          <p:cNvSpPr>
            <a:spLocks noGrp="1" noChangeArrowheads="1"/>
          </p:cNvSpPr>
          <p:nvPr>
            <p:ph type="title"/>
          </p:nvPr>
        </p:nvSpPr>
        <p:spPr>
          <a:xfrm>
            <a:off x="574675" y="304800"/>
            <a:ext cx="8001000" cy="1216025"/>
          </a:xfrm>
        </p:spPr>
        <p:txBody>
          <a:bodyPr anchor="b"/>
          <a:lstStyle/>
          <a:p>
            <a:pPr eaLnBrk="1" hangingPunct="1">
              <a:defRPr/>
            </a:pPr>
            <a:r>
              <a:rPr lang="en-IE" sz="3500" smtClean="0"/>
              <a:t>What is Information to a Computer? (2)</a:t>
            </a:r>
            <a:endParaRPr lang="en-US" sz="3500" smtClean="0"/>
          </a:p>
        </p:txBody>
      </p:sp>
      <p:sp>
        <p:nvSpPr>
          <p:cNvPr id="266243" name="Rectangle 3"/>
          <p:cNvSpPr>
            <a:spLocks noGrp="1" noChangeArrowheads="1"/>
          </p:cNvSpPr>
          <p:nvPr>
            <p:ph type="body" idx="1"/>
          </p:nvPr>
        </p:nvSpPr>
        <p:spPr>
          <a:xfrm>
            <a:off x="566738" y="1752600"/>
            <a:ext cx="8001000" cy="4267200"/>
          </a:xfrm>
        </p:spPr>
        <p:txBody>
          <a:bodyPr/>
          <a:lstStyle/>
          <a:p>
            <a:pPr eaLnBrk="1" hangingPunct="1">
              <a:lnSpc>
                <a:spcPct val="90000"/>
              </a:lnSpc>
              <a:defRPr/>
            </a:pPr>
            <a:r>
              <a:rPr lang="en-US" dirty="0" smtClean="0"/>
              <a:t>Electricity in a computer circuit has voltages (DC - direct current):</a:t>
            </a:r>
          </a:p>
          <a:p>
            <a:pPr lvl="1" eaLnBrk="1" hangingPunct="1">
              <a:lnSpc>
                <a:spcPct val="90000"/>
              </a:lnSpc>
              <a:defRPr/>
            </a:pPr>
            <a:r>
              <a:rPr lang="en-US" sz="3200" dirty="0" smtClean="0"/>
              <a:t>@ +12 Volt for a disk drive,</a:t>
            </a:r>
          </a:p>
          <a:p>
            <a:pPr lvl="1" eaLnBrk="1" hangingPunct="1">
              <a:lnSpc>
                <a:spcPct val="90000"/>
              </a:lnSpc>
              <a:defRPr/>
            </a:pPr>
            <a:r>
              <a:rPr lang="en-US" sz="3200" dirty="0" smtClean="0"/>
              <a:t>@ + or -5 Volt  or + or -3 Volt for buses and communications wiring,</a:t>
            </a:r>
          </a:p>
          <a:p>
            <a:pPr lvl="1" eaLnBrk="1" hangingPunct="1">
              <a:lnSpc>
                <a:spcPct val="90000"/>
              </a:lnSpc>
              <a:defRPr/>
            </a:pPr>
            <a:r>
              <a:rPr lang="en-US" sz="3200" dirty="0" smtClean="0"/>
              <a:t>@ 0.75 - 1.4 Volt for the processor (depending on the specification, clock speed...)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5F1C765-6FCB-40EA-8E0A-35E11A7145D2}" type="slidenum">
              <a:rPr lang="en-US"/>
              <a:pPr>
                <a:defRPr/>
              </a:pPr>
              <a:t>30</a:t>
            </a:fld>
            <a:endParaRPr lang="en-US"/>
          </a:p>
        </p:txBody>
      </p:sp>
      <p:sp>
        <p:nvSpPr>
          <p:cNvPr id="245762" name="Rectangle 2"/>
          <p:cNvSpPr>
            <a:spLocks noGrp="1" noChangeArrowheads="1"/>
          </p:cNvSpPr>
          <p:nvPr>
            <p:ph type="title"/>
          </p:nvPr>
        </p:nvSpPr>
        <p:spPr/>
        <p:txBody>
          <a:bodyPr anchor="b"/>
          <a:lstStyle/>
          <a:p>
            <a:pPr eaLnBrk="1" hangingPunct="1">
              <a:defRPr/>
            </a:pPr>
            <a:r>
              <a:rPr lang="en-IE" sz="3800" smtClean="0"/>
              <a:t>Representing Negative Numbers (3)</a:t>
            </a:r>
            <a:endParaRPr lang="en-US" sz="3800" smtClean="0"/>
          </a:p>
        </p:txBody>
      </p:sp>
      <p:sp>
        <p:nvSpPr>
          <p:cNvPr id="245763" name="Rectangle 3"/>
          <p:cNvSpPr>
            <a:spLocks noGrp="1" noChangeArrowheads="1"/>
          </p:cNvSpPr>
          <p:nvPr>
            <p:ph type="body" idx="1"/>
          </p:nvPr>
        </p:nvSpPr>
        <p:spPr/>
        <p:txBody>
          <a:bodyPr/>
          <a:lstStyle/>
          <a:p>
            <a:pPr eaLnBrk="1" hangingPunct="1">
              <a:defRPr/>
            </a:pPr>
            <a:r>
              <a:rPr lang="en-US" sz="3000" smtClean="0"/>
              <a:t>What happened to 'Most Significant Bit' - as of the left-hand side? Well, in this case a pushed 1 becomes an 'INSIGNIFICANT Bit'. </a:t>
            </a:r>
          </a:p>
          <a:p>
            <a:pPr eaLnBrk="1" hangingPunct="1">
              <a:defRPr/>
            </a:pPr>
            <a:endParaRPr lang="en-US" sz="3000" smtClean="0"/>
          </a:p>
          <a:p>
            <a:pPr eaLnBrk="1" hangingPunct="1">
              <a:defRPr/>
            </a:pPr>
            <a:r>
              <a:rPr lang="en-US" sz="3000" smtClean="0"/>
              <a:t>As it happens, using a six-bit capacity means that it is not stored and goes nowhere. It disappears - ceases to exist - leaving the proper sum, the one you want, 000001, also known as 1</a:t>
            </a:r>
            <a:r>
              <a:rPr lang="en-US" sz="3000" baseline="-25000" smtClean="0"/>
              <a:t>10</a:t>
            </a:r>
            <a:r>
              <a:rPr lang="en-US" sz="300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D265E4B-A73C-4B17-9244-9C81C9FB4AD5}" type="slidenum">
              <a:rPr lang="en-US"/>
              <a:pPr>
                <a:defRPr/>
              </a:pPr>
              <a:t>31</a:t>
            </a:fld>
            <a:endParaRPr lang="en-US"/>
          </a:p>
        </p:txBody>
      </p:sp>
      <p:sp>
        <p:nvSpPr>
          <p:cNvPr id="246786" name="Rectangle 2"/>
          <p:cNvSpPr>
            <a:spLocks noGrp="1" noChangeArrowheads="1"/>
          </p:cNvSpPr>
          <p:nvPr>
            <p:ph type="title"/>
          </p:nvPr>
        </p:nvSpPr>
        <p:spPr/>
        <p:txBody>
          <a:bodyPr anchor="b"/>
          <a:lstStyle/>
          <a:p>
            <a:pPr eaLnBrk="1" hangingPunct="1">
              <a:defRPr/>
            </a:pPr>
            <a:r>
              <a:rPr lang="en-GB" smtClean="0"/>
              <a:t>More 2’s Complement</a:t>
            </a:r>
            <a:endParaRPr lang="en-US" smtClean="0"/>
          </a:p>
        </p:txBody>
      </p:sp>
      <p:sp>
        <p:nvSpPr>
          <p:cNvPr id="246787" name="Rectangle 3"/>
          <p:cNvSpPr>
            <a:spLocks noGrp="1" noChangeArrowheads="1"/>
          </p:cNvSpPr>
          <p:nvPr>
            <p:ph type="body" idx="1"/>
          </p:nvPr>
        </p:nvSpPr>
        <p:spPr/>
        <p:txBody>
          <a:bodyPr/>
          <a:lstStyle/>
          <a:p>
            <a:pPr eaLnBrk="1" hangingPunct="1">
              <a:defRPr/>
            </a:pPr>
            <a:r>
              <a:rPr lang="en-US" sz="3000" smtClean="0"/>
              <a:t>Here are more examples for 2's complement: </a:t>
            </a:r>
          </a:p>
          <a:p>
            <a:pPr eaLnBrk="1" hangingPunct="1">
              <a:buFont typeface="Wingdings" pitchFamily="2" charset="2"/>
              <a:buNone/>
              <a:defRPr/>
            </a:pPr>
            <a:endParaRPr lang="en-US" sz="3000" smtClean="0"/>
          </a:p>
        </p:txBody>
      </p:sp>
      <p:pic>
        <p:nvPicPr>
          <p:cNvPr id="33798"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492375"/>
            <a:ext cx="562768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B986FE0-C4C2-4A3F-9675-F17DFCE3BC89}" type="slidenum">
              <a:rPr lang="en-US"/>
              <a:pPr>
                <a:defRPr/>
              </a:pPr>
              <a:t>32</a:t>
            </a:fld>
            <a:endParaRPr lang="en-US"/>
          </a:p>
        </p:txBody>
      </p:sp>
      <p:sp>
        <p:nvSpPr>
          <p:cNvPr id="247810" name="Rectangle 2"/>
          <p:cNvSpPr>
            <a:spLocks noGrp="1" noChangeArrowheads="1"/>
          </p:cNvSpPr>
          <p:nvPr>
            <p:ph type="title"/>
          </p:nvPr>
        </p:nvSpPr>
        <p:spPr/>
        <p:txBody>
          <a:bodyPr/>
          <a:lstStyle/>
          <a:p>
            <a:pPr eaLnBrk="1" hangingPunct="1">
              <a:defRPr/>
            </a:pPr>
            <a:r>
              <a:rPr lang="en-US" sz="3800" smtClean="0"/>
              <a:t>Octal and Hexadecimal Number Bases</a:t>
            </a:r>
            <a:r>
              <a:rPr lang="en-US" sz="4000" smtClean="0"/>
              <a:t> </a:t>
            </a:r>
          </a:p>
        </p:txBody>
      </p:sp>
      <p:sp>
        <p:nvSpPr>
          <p:cNvPr id="247811" name="Rectangle 3"/>
          <p:cNvSpPr>
            <a:spLocks noGrp="1" noChangeArrowheads="1"/>
          </p:cNvSpPr>
          <p:nvPr>
            <p:ph type="body" idx="1"/>
          </p:nvPr>
        </p:nvSpPr>
        <p:spPr/>
        <p:txBody>
          <a:bodyPr/>
          <a:lstStyle/>
          <a:p>
            <a:pPr eaLnBrk="1" hangingPunct="1">
              <a:defRPr/>
            </a:pPr>
            <a:r>
              <a:rPr lang="en-US" sz="2800" dirty="0" smtClean="0"/>
              <a:t>Octal and hexadecimal data types are integer types that are available in most computer languages. </a:t>
            </a:r>
            <a:endParaRPr lang="en-GB" sz="2800" dirty="0" smtClean="0"/>
          </a:p>
          <a:p>
            <a:pPr eaLnBrk="1" hangingPunct="1">
              <a:defRPr/>
            </a:pPr>
            <a:r>
              <a:rPr lang="en-US" sz="2800" dirty="0" smtClean="0"/>
              <a:t>All integer values (decimal numbers, with or without decimal places) are expressed in computer memory by setting the values of binary digits for that decimal number.</a:t>
            </a:r>
          </a:p>
          <a:p>
            <a:pPr eaLnBrk="1" hangingPunct="1">
              <a:defRPr/>
            </a:pPr>
            <a:r>
              <a:rPr lang="en-US" sz="2800" dirty="0" smtClean="0"/>
              <a:t>However, long binary digit sequences that represent large decimal numbers are difficult for us to deal with.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A36590B-5298-40B1-9970-7DB978A9E3F0}" type="slidenum">
              <a:rPr lang="en-US"/>
              <a:pPr>
                <a:defRPr/>
              </a:pPr>
              <a:t>33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48834" name="Rectangle 2"/>
          <p:cNvSpPr>
            <a:spLocks noGrp="1" noChangeArrowheads="1"/>
          </p:cNvSpPr>
          <p:nvPr>
            <p:ph type="title"/>
          </p:nvPr>
        </p:nvSpPr>
        <p:spPr/>
        <p:txBody>
          <a:bodyPr/>
          <a:lstStyle/>
          <a:p>
            <a:pPr eaLnBrk="1" hangingPunct="1">
              <a:defRPr/>
            </a:pPr>
            <a:r>
              <a:rPr lang="en-US" dirty="0" smtClean="0"/>
              <a:t>Octal Representation</a:t>
            </a:r>
          </a:p>
        </p:txBody>
      </p:sp>
      <p:sp>
        <p:nvSpPr>
          <p:cNvPr id="248835" name="Rectangle 3"/>
          <p:cNvSpPr>
            <a:spLocks noGrp="1" noChangeArrowheads="1"/>
          </p:cNvSpPr>
          <p:nvPr>
            <p:ph type="body" idx="1"/>
          </p:nvPr>
        </p:nvSpPr>
        <p:spPr/>
        <p:txBody>
          <a:bodyPr/>
          <a:lstStyle/>
          <a:p>
            <a:pPr eaLnBrk="1" hangingPunct="1">
              <a:defRPr/>
            </a:pPr>
            <a:r>
              <a:rPr lang="en-US" smtClean="0"/>
              <a:t>Suppose that you wanted to write out the binary form of the decimal number, 9587. You should find that:</a:t>
            </a:r>
          </a:p>
          <a:p>
            <a:pPr eaLnBrk="1" hangingPunct="1">
              <a:buFont typeface="Wingdings" pitchFamily="2" charset="2"/>
              <a:buNone/>
              <a:defRPr/>
            </a:pPr>
            <a:r>
              <a:rPr lang="en-US" smtClean="0"/>
              <a:t>		9587</a:t>
            </a:r>
            <a:r>
              <a:rPr lang="en-US" baseline="-25000" smtClean="0"/>
              <a:t>10</a:t>
            </a:r>
            <a:r>
              <a:rPr lang="en-US" smtClean="0"/>
              <a:t> = 10010101110011</a:t>
            </a:r>
            <a:r>
              <a:rPr lang="en-US" baseline="-25000" smtClean="0"/>
              <a:t>2</a:t>
            </a:r>
            <a:r>
              <a:rPr lang="en-US" smtClean="0"/>
              <a:t> </a:t>
            </a:r>
          </a:p>
          <a:p>
            <a:pPr eaLnBrk="1" hangingPunct="1">
              <a:defRPr/>
            </a:pPr>
            <a:endParaRPr lang="en-US" smtClean="0"/>
          </a:p>
          <a:p>
            <a:pPr eaLnBrk="1" hangingPunct="1">
              <a:defRPr/>
            </a:pPr>
            <a:r>
              <a:rPr lang="en-US" smtClean="0"/>
              <a:t>The expression can be made more readable by grouping the digits.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E8DA86C-F72E-45A8-94DD-2B62A243D51C}" type="slidenum">
              <a:rPr lang="en-US"/>
              <a:pPr>
                <a:defRPr/>
              </a:pPr>
              <a:t>34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49858" name="Rectangle 2"/>
          <p:cNvSpPr>
            <a:spLocks noGrp="1" noChangeArrowheads="1"/>
          </p:cNvSpPr>
          <p:nvPr>
            <p:ph type="title"/>
          </p:nvPr>
        </p:nvSpPr>
        <p:spPr/>
        <p:txBody>
          <a:bodyPr anchor="b"/>
          <a:lstStyle/>
          <a:p>
            <a:pPr eaLnBrk="1" hangingPunct="1">
              <a:defRPr/>
            </a:pPr>
            <a:r>
              <a:rPr lang="en-US" dirty="0" smtClean="0"/>
              <a:t>Octal Representation (2)</a:t>
            </a:r>
          </a:p>
        </p:txBody>
      </p:sp>
      <p:sp>
        <p:nvSpPr>
          <p:cNvPr id="249859" name="Rectangle 3"/>
          <p:cNvSpPr>
            <a:spLocks noGrp="1" noChangeArrowheads="1"/>
          </p:cNvSpPr>
          <p:nvPr>
            <p:ph type="body" idx="1"/>
          </p:nvPr>
        </p:nvSpPr>
        <p:spPr/>
        <p:txBody>
          <a:bodyPr/>
          <a:lstStyle/>
          <a:p>
            <a:pPr eaLnBrk="1" hangingPunct="1">
              <a:defRPr/>
            </a:pPr>
            <a:r>
              <a:rPr lang="en-US" smtClean="0"/>
              <a:t>Grouping the above binary digits into threes it looks like this:</a:t>
            </a:r>
          </a:p>
          <a:p>
            <a:pPr eaLnBrk="1" hangingPunct="1">
              <a:buFont typeface="Wingdings" pitchFamily="2" charset="2"/>
              <a:buNone/>
              <a:defRPr/>
            </a:pPr>
            <a:r>
              <a:rPr lang="en-US" smtClean="0"/>
              <a:t>		9587</a:t>
            </a:r>
            <a:r>
              <a:rPr lang="en-US" baseline="-25000" smtClean="0"/>
              <a:t>10</a:t>
            </a:r>
            <a:r>
              <a:rPr lang="en-US" smtClean="0"/>
              <a:t> = |010|010|101|110|011</a:t>
            </a:r>
            <a:r>
              <a:rPr lang="en-US" baseline="-25000" smtClean="0"/>
              <a:t>2</a:t>
            </a:r>
            <a:r>
              <a:rPr lang="en-US" smtClean="0"/>
              <a:t> </a:t>
            </a:r>
          </a:p>
          <a:p>
            <a:pPr eaLnBrk="1" hangingPunct="1">
              <a:buFont typeface="Wingdings" pitchFamily="2" charset="2"/>
              <a:buNone/>
              <a:defRPr/>
            </a:pPr>
            <a:endParaRPr lang="en-US" smtClean="0"/>
          </a:p>
          <a:p>
            <a:pPr eaLnBrk="1" hangingPunct="1">
              <a:buFont typeface="Wingdings" pitchFamily="2" charset="2"/>
              <a:buNone/>
              <a:defRPr/>
            </a:pPr>
            <a:r>
              <a:rPr lang="en-US" smtClean="0"/>
              <a:t>(Where the | is used as a divider between groups of three and a zero has been added to fill out the group on the left end.)</a:t>
            </a:r>
            <a:r>
              <a:rPr lang="en-US" sz="300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05CD9795-2FB8-4BA1-AD3A-3B2A467BB4D6}" type="slidenum">
              <a:rPr lang="en-US"/>
              <a:pPr>
                <a:defRPr/>
              </a:pPr>
              <a:t>35</a:t>
            </a:fld>
            <a:endParaRPr lang="en-US"/>
          </a:p>
        </p:txBody>
      </p:sp>
      <p:sp>
        <p:nvSpPr>
          <p:cNvPr id="6" name="Date Placeholder 5"/>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0882" name="Rectangle 2"/>
          <p:cNvSpPr>
            <a:spLocks noGrp="1" noChangeArrowheads="1"/>
          </p:cNvSpPr>
          <p:nvPr>
            <p:ph type="title"/>
          </p:nvPr>
        </p:nvSpPr>
        <p:spPr/>
        <p:txBody>
          <a:bodyPr/>
          <a:lstStyle/>
          <a:p>
            <a:pPr eaLnBrk="1" hangingPunct="1">
              <a:defRPr/>
            </a:pPr>
            <a:r>
              <a:rPr lang="en-US" dirty="0" smtClean="0"/>
              <a:t>Octal Representation (3)</a:t>
            </a:r>
          </a:p>
        </p:txBody>
      </p:sp>
      <p:sp>
        <p:nvSpPr>
          <p:cNvPr id="250883" name="Rectangle 3"/>
          <p:cNvSpPr>
            <a:spLocks noGrp="1" noChangeArrowheads="1"/>
          </p:cNvSpPr>
          <p:nvPr>
            <p:ph type="body" sz="half" idx="1"/>
          </p:nvPr>
        </p:nvSpPr>
        <p:spPr>
          <a:xfrm>
            <a:off x="457200" y="1600200"/>
            <a:ext cx="8193088" cy="4533900"/>
          </a:xfrm>
        </p:spPr>
        <p:txBody>
          <a:bodyPr/>
          <a:lstStyle/>
          <a:p>
            <a:pPr eaLnBrk="1" hangingPunct="1">
              <a:defRPr/>
            </a:pPr>
            <a:r>
              <a:rPr lang="en-US" sz="2800" smtClean="0"/>
              <a:t>The Octal notation for representing Binary numbers uses groups of three bits:</a:t>
            </a:r>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r>
              <a:rPr lang="en-US" sz="2800" smtClean="0"/>
              <a:t>Note that the symbols that are used to represent each group are the same as the integer value of each group. </a:t>
            </a:r>
          </a:p>
        </p:txBody>
      </p:sp>
      <p:graphicFrame>
        <p:nvGraphicFramePr>
          <p:cNvPr id="37894" name="Object 4"/>
          <p:cNvGraphicFramePr>
            <a:graphicFrameLocks noChangeAspect="1"/>
          </p:cNvGraphicFramePr>
          <p:nvPr>
            <p:ph sz="half" idx="2"/>
          </p:nvPr>
        </p:nvGraphicFramePr>
        <p:xfrm>
          <a:off x="900113" y="2852738"/>
          <a:ext cx="10228262" cy="1152525"/>
        </p:xfrm>
        <a:graphic>
          <a:graphicData uri="http://schemas.openxmlformats.org/presentationml/2006/ole">
            <mc:AlternateContent xmlns:mc="http://schemas.openxmlformats.org/markup-compatibility/2006">
              <mc:Choice xmlns:v="urn:schemas-microsoft-com:vml" Requires="v">
                <p:oleObj spid="_x0000_s37896" name="Document" r:id="rId4" imgW="5635226" imgH="535798" progId="Word.Document.8">
                  <p:embed/>
                </p:oleObj>
              </mc:Choice>
              <mc:Fallback>
                <p:oleObj name="Document" r:id="rId4" imgW="5635226" imgH="53579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852738"/>
                        <a:ext cx="1022826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F441615-4AE2-4A55-AC6B-2BD33188C392}" type="slidenum">
              <a:rPr lang="en-US"/>
              <a:pPr>
                <a:defRPr/>
              </a:pPr>
              <a:t>36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1906" name="Rectangle 2"/>
          <p:cNvSpPr>
            <a:spLocks noGrp="1" noChangeArrowheads="1"/>
          </p:cNvSpPr>
          <p:nvPr>
            <p:ph type="title"/>
          </p:nvPr>
        </p:nvSpPr>
        <p:spPr/>
        <p:txBody>
          <a:bodyPr/>
          <a:lstStyle/>
          <a:p>
            <a:pPr eaLnBrk="1" hangingPunct="1">
              <a:defRPr/>
            </a:pPr>
            <a:r>
              <a:rPr lang="en-US" dirty="0" smtClean="0"/>
              <a:t>Octal Representation (4)</a:t>
            </a:r>
          </a:p>
        </p:txBody>
      </p:sp>
      <p:sp>
        <p:nvSpPr>
          <p:cNvPr id="251907" name="Rectangle 3"/>
          <p:cNvSpPr>
            <a:spLocks noGrp="1" noChangeArrowheads="1"/>
          </p:cNvSpPr>
          <p:nvPr>
            <p:ph type="body" idx="1"/>
          </p:nvPr>
        </p:nvSpPr>
        <p:spPr/>
        <p:txBody>
          <a:bodyPr/>
          <a:lstStyle/>
          <a:p>
            <a:pPr eaLnBrk="1" hangingPunct="1">
              <a:defRPr/>
            </a:pPr>
            <a:r>
              <a:rPr lang="en-US" sz="3000" smtClean="0"/>
              <a:t>Continuing the Octal notation for Decimal numbers would look like this:</a:t>
            </a:r>
          </a:p>
          <a:p>
            <a:pPr eaLnBrk="1" hangingPunct="1">
              <a:buFont typeface="Wingdings" pitchFamily="2" charset="2"/>
              <a:buNone/>
              <a:defRPr/>
            </a:pPr>
            <a:r>
              <a:rPr lang="en-US" sz="3000" smtClean="0"/>
              <a:t>		8</a:t>
            </a:r>
            <a:r>
              <a:rPr lang="en-US" sz="3000" baseline="-25000" smtClean="0"/>
              <a:t>10</a:t>
            </a:r>
            <a:r>
              <a:rPr lang="en-US" sz="3000" smtClean="0"/>
              <a:t> is 001 000 and is 10 in Base 8</a:t>
            </a:r>
          </a:p>
          <a:p>
            <a:pPr eaLnBrk="1" hangingPunct="1">
              <a:buFont typeface="Wingdings" pitchFamily="2" charset="2"/>
              <a:buNone/>
              <a:defRPr/>
            </a:pPr>
            <a:r>
              <a:rPr lang="en-US" sz="3000" smtClean="0"/>
              <a:t>		9</a:t>
            </a:r>
            <a:r>
              <a:rPr lang="en-US" sz="3000" baseline="-25000" smtClean="0"/>
              <a:t>10</a:t>
            </a:r>
            <a:r>
              <a:rPr lang="en-US" sz="3000" smtClean="0"/>
              <a:t> is 001 001 and is 11</a:t>
            </a:r>
            <a:r>
              <a:rPr lang="en-US" sz="3000" baseline="-25000" smtClean="0"/>
              <a:t>8</a:t>
            </a:r>
          </a:p>
          <a:p>
            <a:pPr eaLnBrk="1" hangingPunct="1">
              <a:buFont typeface="Wingdings" pitchFamily="2" charset="2"/>
              <a:buNone/>
              <a:defRPr/>
            </a:pPr>
            <a:r>
              <a:rPr lang="en-US" sz="3000" smtClean="0"/>
              <a:t>		10</a:t>
            </a:r>
            <a:r>
              <a:rPr lang="en-US" sz="3000" baseline="-25000" smtClean="0"/>
              <a:t>10</a:t>
            </a:r>
            <a:r>
              <a:rPr lang="en-US" sz="3000" smtClean="0"/>
              <a:t> is 001 010 and is 12</a:t>
            </a:r>
            <a:r>
              <a:rPr lang="en-US" sz="3000" baseline="-25000" smtClean="0"/>
              <a:t>8</a:t>
            </a:r>
          </a:p>
          <a:p>
            <a:pPr eaLnBrk="1" hangingPunct="1">
              <a:buFont typeface="Wingdings" pitchFamily="2" charset="2"/>
              <a:buNone/>
              <a:defRPr/>
            </a:pPr>
            <a:r>
              <a:rPr lang="en-US" sz="3000" smtClean="0"/>
              <a:t>		11</a:t>
            </a:r>
            <a:r>
              <a:rPr lang="en-US" sz="3000" baseline="-25000" smtClean="0"/>
              <a:t>10</a:t>
            </a:r>
            <a:r>
              <a:rPr lang="en-US" sz="3000" smtClean="0"/>
              <a:t> is 001 011 and is 13</a:t>
            </a:r>
            <a:r>
              <a:rPr lang="en-US" sz="3000" baseline="-25000" smtClean="0"/>
              <a:t>8</a:t>
            </a:r>
            <a:r>
              <a:rPr lang="en-US" sz="300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9721A44B-3193-40F5-99FD-5518EFCFBABA}" type="slidenum">
              <a:rPr lang="en-US"/>
              <a:pPr>
                <a:defRPr/>
              </a:pPr>
              <a:t>37</a:t>
            </a:fld>
            <a:endParaRPr lang="en-US"/>
          </a:p>
        </p:txBody>
      </p:sp>
      <p:sp>
        <p:nvSpPr>
          <p:cNvPr id="252930" name="Rectangle 2"/>
          <p:cNvSpPr>
            <a:spLocks noGrp="1" noChangeArrowheads="1"/>
          </p:cNvSpPr>
          <p:nvPr>
            <p:ph type="title"/>
          </p:nvPr>
        </p:nvSpPr>
        <p:spPr/>
        <p:txBody>
          <a:bodyPr/>
          <a:lstStyle/>
          <a:p>
            <a:pPr eaLnBrk="1" hangingPunct="1">
              <a:defRPr/>
            </a:pPr>
            <a:r>
              <a:rPr lang="en-US" smtClean="0"/>
              <a:t>Octal Representation (5)</a:t>
            </a:r>
          </a:p>
        </p:txBody>
      </p:sp>
      <p:sp>
        <p:nvSpPr>
          <p:cNvPr id="252931" name="Rectangle 3"/>
          <p:cNvSpPr>
            <a:spLocks noGrp="1" noChangeArrowheads="1"/>
          </p:cNvSpPr>
          <p:nvPr>
            <p:ph type="body" sz="half" idx="1"/>
          </p:nvPr>
        </p:nvSpPr>
        <p:spPr>
          <a:xfrm>
            <a:off x="566738" y="1752600"/>
            <a:ext cx="8037512" cy="4267200"/>
          </a:xfrm>
        </p:spPr>
        <p:txBody>
          <a:bodyPr/>
          <a:lstStyle/>
          <a:p>
            <a:pPr eaLnBrk="1" hangingPunct="1">
              <a:defRPr/>
            </a:pPr>
            <a:r>
              <a:rPr lang="en-US" sz="2800" smtClean="0"/>
              <a:t>By using these Octal symbols (0 - 7), the number can be expressed in a more compact form:</a:t>
            </a:r>
          </a:p>
          <a:p>
            <a:pPr eaLnBrk="1" hangingPunct="1">
              <a:buFont typeface="Wingdings" pitchFamily="2" charset="2"/>
              <a:buNone/>
              <a:defRPr/>
            </a:pPr>
            <a:r>
              <a:rPr lang="en-US" sz="2800" smtClean="0"/>
              <a:t>		9587</a:t>
            </a:r>
            <a:r>
              <a:rPr lang="en-US" sz="2800" baseline="-25000" smtClean="0"/>
              <a:t>10</a:t>
            </a:r>
            <a:r>
              <a:rPr lang="en-US" sz="2800" smtClean="0"/>
              <a:t> = (2|2|5|6|3) in Octal</a:t>
            </a:r>
          </a:p>
          <a:p>
            <a:pPr eaLnBrk="1" hangingPunct="1">
              <a:defRPr/>
            </a:pPr>
            <a:endParaRPr lang="en-GB" sz="2800" smtClean="0"/>
          </a:p>
          <a:p>
            <a:pPr eaLnBrk="1" hangingPunct="1">
              <a:defRPr/>
            </a:pPr>
            <a:r>
              <a:rPr lang="en-GB" sz="2800" smtClean="0"/>
              <a:t>That is to say…</a:t>
            </a:r>
            <a:endParaRPr lang="en-US" sz="2800" smtClean="0"/>
          </a:p>
          <a:p>
            <a:pPr eaLnBrk="1" hangingPunct="1">
              <a:buFont typeface="Wingdings" pitchFamily="2" charset="2"/>
              <a:buNone/>
              <a:defRPr/>
            </a:pPr>
            <a:r>
              <a:rPr lang="en-US" sz="2800" smtClean="0"/>
              <a:t>	|010|010|101|110|011</a:t>
            </a:r>
            <a:r>
              <a:rPr lang="en-US" sz="2800" baseline="-25000" smtClean="0"/>
              <a:t>2 </a:t>
            </a:r>
            <a:r>
              <a:rPr lang="en-US" sz="2800" smtClean="0"/>
              <a:t> can be seen as:</a:t>
            </a:r>
          </a:p>
        </p:txBody>
      </p:sp>
      <p:graphicFrame>
        <p:nvGraphicFramePr>
          <p:cNvPr id="39942" name="Object 4"/>
          <p:cNvGraphicFramePr>
            <a:graphicFrameLocks noChangeAspect="1"/>
          </p:cNvGraphicFramePr>
          <p:nvPr>
            <p:ph sz="half" idx="2"/>
          </p:nvPr>
        </p:nvGraphicFramePr>
        <p:xfrm>
          <a:off x="900113" y="5229225"/>
          <a:ext cx="10082212" cy="958850"/>
        </p:xfrm>
        <a:graphic>
          <a:graphicData uri="http://schemas.openxmlformats.org/presentationml/2006/ole">
            <mc:AlternateContent xmlns:mc="http://schemas.openxmlformats.org/markup-compatibility/2006">
              <mc:Choice xmlns:v="urn:schemas-microsoft-com:vml" Requires="v">
                <p:oleObj spid="_x0000_s39944" name="Document" r:id="rId4" imgW="5635226" imgH="535798" progId="Word.Document.8">
                  <p:embed/>
                </p:oleObj>
              </mc:Choice>
              <mc:Fallback>
                <p:oleObj name="Document" r:id="rId4" imgW="5635226" imgH="53579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229225"/>
                        <a:ext cx="10082212"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37F4265-FE6F-4C9E-A69B-1CCD71ECC402}" type="slidenum">
              <a:rPr lang="en-US"/>
              <a:pPr>
                <a:defRPr/>
              </a:pPr>
              <a:t>38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3954" name="Rectangle 2"/>
          <p:cNvSpPr>
            <a:spLocks noGrp="1" noChangeArrowheads="1"/>
          </p:cNvSpPr>
          <p:nvPr>
            <p:ph type="title"/>
          </p:nvPr>
        </p:nvSpPr>
        <p:spPr/>
        <p:txBody>
          <a:bodyPr/>
          <a:lstStyle/>
          <a:p>
            <a:pPr eaLnBrk="1" hangingPunct="1">
              <a:defRPr/>
            </a:pPr>
            <a:r>
              <a:rPr lang="en-US" smtClean="0"/>
              <a:t>Octal Representation (6)</a:t>
            </a:r>
          </a:p>
        </p:txBody>
      </p:sp>
      <p:sp>
        <p:nvSpPr>
          <p:cNvPr id="253955" name="Rectangle 3"/>
          <p:cNvSpPr>
            <a:spLocks noGrp="1" noChangeArrowheads="1"/>
          </p:cNvSpPr>
          <p:nvPr>
            <p:ph type="body" idx="1"/>
          </p:nvPr>
        </p:nvSpPr>
        <p:spPr/>
        <p:txBody>
          <a:bodyPr/>
          <a:lstStyle/>
          <a:p>
            <a:pPr eaLnBrk="1" hangingPunct="1">
              <a:defRPr/>
            </a:pPr>
            <a:r>
              <a:rPr lang="en-US" sz="3000" smtClean="0"/>
              <a:t>Because the symbols are the same as those that are used in Base 8 counting, this is called </a:t>
            </a:r>
            <a:r>
              <a:rPr lang="en-US" sz="3000" u="sng" smtClean="0"/>
              <a:t>Octal</a:t>
            </a:r>
            <a:r>
              <a:rPr lang="en-US" sz="3000" smtClean="0"/>
              <a:t> notation.</a:t>
            </a:r>
          </a:p>
          <a:p>
            <a:pPr eaLnBrk="1" hangingPunct="1">
              <a:defRPr/>
            </a:pPr>
            <a:endParaRPr lang="en-US" sz="3000" smtClean="0"/>
          </a:p>
          <a:p>
            <a:pPr eaLnBrk="1" hangingPunct="1">
              <a:defRPr/>
            </a:pPr>
            <a:r>
              <a:rPr lang="en-US" sz="3000" smtClean="0"/>
              <a:t>We can write:</a:t>
            </a:r>
          </a:p>
          <a:p>
            <a:pPr eaLnBrk="1" hangingPunct="1">
              <a:buFont typeface="Wingdings" pitchFamily="2" charset="2"/>
              <a:buNone/>
              <a:defRPr/>
            </a:pPr>
            <a:r>
              <a:rPr lang="en-US" sz="3000" smtClean="0"/>
              <a:t>		9587</a:t>
            </a:r>
            <a:r>
              <a:rPr lang="en-US" sz="3000" baseline="-25000" smtClean="0"/>
              <a:t>10</a:t>
            </a:r>
            <a:r>
              <a:rPr lang="en-US" sz="3000" smtClean="0"/>
              <a:t> = 22563</a:t>
            </a:r>
            <a:r>
              <a:rPr lang="en-US" sz="3000" baseline="-25000" smtClean="0"/>
              <a:t>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C016A68-CDB2-4343-9C56-BCE1AECB4D1E}" type="slidenum">
              <a:rPr lang="en-US"/>
              <a:pPr>
                <a:defRPr/>
              </a:pPr>
              <a:t>39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4978" name="Rectangle 2"/>
          <p:cNvSpPr>
            <a:spLocks noGrp="1" noChangeArrowheads="1"/>
          </p:cNvSpPr>
          <p:nvPr>
            <p:ph type="title"/>
          </p:nvPr>
        </p:nvSpPr>
        <p:spPr/>
        <p:txBody>
          <a:bodyPr/>
          <a:lstStyle/>
          <a:p>
            <a:pPr eaLnBrk="1" hangingPunct="1">
              <a:defRPr/>
            </a:pPr>
            <a:r>
              <a:rPr lang="en-US" sz="4000" smtClean="0"/>
              <a:t>Hexadecimal </a:t>
            </a:r>
            <a:r>
              <a:rPr lang="en-US" sz="3800" smtClean="0"/>
              <a:t>Representation</a:t>
            </a:r>
            <a:r>
              <a:rPr lang="en-US" sz="4000" smtClean="0"/>
              <a:t> ('Hex')</a:t>
            </a:r>
          </a:p>
        </p:txBody>
      </p:sp>
      <p:sp>
        <p:nvSpPr>
          <p:cNvPr id="254979" name="Rectangle 3"/>
          <p:cNvSpPr>
            <a:spLocks noGrp="1" noChangeArrowheads="1"/>
          </p:cNvSpPr>
          <p:nvPr>
            <p:ph type="body" idx="1"/>
          </p:nvPr>
        </p:nvSpPr>
        <p:spPr/>
        <p:txBody>
          <a:bodyPr/>
          <a:lstStyle/>
          <a:p>
            <a:pPr eaLnBrk="1" hangingPunct="1">
              <a:defRPr/>
            </a:pPr>
            <a:r>
              <a:rPr lang="en-US" smtClean="0"/>
              <a:t>Suppose that we group the binary digits into fours. Then this might be written:</a:t>
            </a:r>
          </a:p>
          <a:p>
            <a:pPr eaLnBrk="1" hangingPunct="1">
              <a:buFont typeface="Wingdings" pitchFamily="2" charset="2"/>
              <a:buNone/>
              <a:defRPr/>
            </a:pPr>
            <a:r>
              <a:rPr lang="en-US" smtClean="0"/>
              <a:t>		9587</a:t>
            </a:r>
            <a:r>
              <a:rPr lang="en-US" baseline="-25000" smtClean="0"/>
              <a:t>10</a:t>
            </a:r>
            <a:r>
              <a:rPr lang="en-US" smtClean="0"/>
              <a:t> = |0010|0101|0111|0011</a:t>
            </a:r>
            <a:r>
              <a:rPr lang="en-US" baseline="-25000" smtClean="0"/>
              <a:t>2</a:t>
            </a:r>
            <a:r>
              <a:rPr lang="en-US" smtClean="0"/>
              <a:t> </a:t>
            </a:r>
          </a:p>
          <a:p>
            <a:pPr eaLnBrk="1" hangingPunct="1">
              <a:defRPr/>
            </a:pPr>
            <a:endParaRPr lang="en-US" smtClean="0"/>
          </a:p>
          <a:p>
            <a:pPr eaLnBrk="1" hangingPunct="1">
              <a:defRPr/>
            </a:pPr>
            <a:r>
              <a:rPr lang="en-US" smtClean="0"/>
              <a:t>Now the groups of </a:t>
            </a:r>
            <a:r>
              <a:rPr lang="en-US" b="1" smtClean="0"/>
              <a:t>four</a:t>
            </a:r>
            <a:r>
              <a:rPr lang="en-US" smtClean="0"/>
              <a:t> can be given different symbols.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ADD40B3-18B7-4E96-9ED9-EC870BB82A86}" type="slidenum">
              <a:rPr lang="en-US"/>
              <a:pPr>
                <a:defRPr/>
              </a:pPr>
              <a:t>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7266" name="Rectangle 2"/>
          <p:cNvSpPr>
            <a:spLocks noGrp="1" noChangeArrowheads="1"/>
          </p:cNvSpPr>
          <p:nvPr>
            <p:ph type="title"/>
          </p:nvPr>
        </p:nvSpPr>
        <p:spPr>
          <a:xfrm>
            <a:off x="574675" y="304800"/>
            <a:ext cx="8001000" cy="1216025"/>
          </a:xfrm>
        </p:spPr>
        <p:txBody>
          <a:bodyPr anchor="b"/>
          <a:lstStyle/>
          <a:p>
            <a:pPr eaLnBrk="1" hangingPunct="1">
              <a:defRPr/>
            </a:pPr>
            <a:r>
              <a:rPr lang="en-IE" sz="3500" smtClean="0"/>
              <a:t>What is Information to a Computer? (3)</a:t>
            </a:r>
            <a:endParaRPr lang="en-US" sz="3500" smtClean="0"/>
          </a:p>
        </p:txBody>
      </p:sp>
      <p:sp>
        <p:nvSpPr>
          <p:cNvPr id="267267" name="Rectangle 3"/>
          <p:cNvSpPr>
            <a:spLocks noGrp="1" noChangeArrowheads="1"/>
          </p:cNvSpPr>
          <p:nvPr>
            <p:ph type="body" idx="1"/>
          </p:nvPr>
        </p:nvSpPr>
        <p:spPr>
          <a:xfrm>
            <a:off x="566738" y="1752600"/>
            <a:ext cx="8001000" cy="4267200"/>
          </a:xfrm>
        </p:spPr>
        <p:txBody>
          <a:bodyPr/>
          <a:lstStyle/>
          <a:p>
            <a:pPr eaLnBrk="1" hangingPunct="1">
              <a:defRPr/>
            </a:pPr>
            <a:r>
              <a:rPr lang="en-US" dirty="0" smtClean="0"/>
              <a:t>Whatever the voltage the flow can be switched on and off - or be present or absent.</a:t>
            </a:r>
          </a:p>
          <a:p>
            <a:pPr lvl="1" eaLnBrk="1" hangingPunct="1">
              <a:defRPr/>
            </a:pPr>
            <a:r>
              <a:rPr lang="en-US" dirty="0" smtClean="0"/>
              <a:t>Voltage on might equal a 1,</a:t>
            </a:r>
          </a:p>
          <a:p>
            <a:pPr lvl="1" eaLnBrk="1" hangingPunct="1">
              <a:defRPr/>
            </a:pPr>
            <a:r>
              <a:rPr lang="en-US" dirty="0" smtClean="0"/>
              <a:t>Voltage off might equal a 0. Binary!</a:t>
            </a:r>
          </a:p>
          <a:p>
            <a:pPr eaLnBrk="1" hangingPunct="1">
              <a:defRPr/>
            </a:pPr>
            <a:r>
              <a:rPr lang="en-US" dirty="0" smtClean="0"/>
              <a:t>All information (instructions, data, etc.) flows through the hardware system as 'Power On' or 'Power Off‘ - as 1s and 0s.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95BA2C8-C02D-4ABE-9A05-A56214F95E95}" type="slidenum">
              <a:rPr lang="en-US"/>
              <a:pPr>
                <a:defRPr/>
              </a:pPr>
              <a:t>40</a:t>
            </a:fld>
            <a:endParaRPr lang="en-US"/>
          </a:p>
        </p:txBody>
      </p:sp>
      <p:sp>
        <p:nvSpPr>
          <p:cNvPr id="256002" name="Rectangle 2"/>
          <p:cNvSpPr>
            <a:spLocks noGrp="1" noChangeArrowheads="1"/>
          </p:cNvSpPr>
          <p:nvPr>
            <p:ph type="title"/>
          </p:nvPr>
        </p:nvSpPr>
        <p:spPr/>
        <p:txBody>
          <a:bodyPr/>
          <a:lstStyle/>
          <a:p>
            <a:pPr eaLnBrk="1" hangingPunct="1">
              <a:defRPr/>
            </a:pPr>
            <a:r>
              <a:rPr lang="en-GB" smtClean="0"/>
              <a:t>Hex (2)</a:t>
            </a:r>
            <a:endParaRPr lang="en-US" smtClean="0"/>
          </a:p>
        </p:txBody>
      </p:sp>
      <p:sp>
        <p:nvSpPr>
          <p:cNvPr id="256003" name="Rectangle 3"/>
          <p:cNvSpPr>
            <a:spLocks noGrp="1" noChangeArrowheads="1"/>
          </p:cNvSpPr>
          <p:nvPr>
            <p:ph type="body" idx="1"/>
          </p:nvPr>
        </p:nvSpPr>
        <p:spPr/>
        <p:txBody>
          <a:bodyPr/>
          <a:lstStyle/>
          <a:p>
            <a:pPr eaLnBrk="1" hangingPunct="1">
              <a:defRPr/>
            </a:pPr>
            <a:r>
              <a:rPr lang="en-US" smtClean="0"/>
              <a:t>There are 16 different combinations of four binary digits. </a:t>
            </a:r>
          </a:p>
          <a:p>
            <a:pPr eaLnBrk="1" hangingPunct="1">
              <a:defRPr/>
            </a:pPr>
            <a:r>
              <a:rPr lang="en-US" smtClean="0"/>
              <a:t>The symbols chosen are the common numerals (0 - 9) and the remaining six possible four-bit combinations are represented by the letters, A, B, C, D, E and F. </a:t>
            </a:r>
          </a:p>
          <a:p>
            <a:pPr lvl="1" eaLnBrk="1" hangingPunct="1">
              <a:buFont typeface="Wingdings" pitchFamily="2" charset="2"/>
              <a:buNone/>
              <a:defRPr/>
            </a:pPr>
            <a:r>
              <a:rPr lang="en-US" smtClean="0"/>
              <a:t>(The letters may be either upper or lowercase.)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821D4D6-252C-412C-ADFA-60D3BD56F708}" type="slidenum">
              <a:rPr lang="en-US"/>
              <a:pPr>
                <a:defRPr/>
              </a:pPr>
              <a:t>41</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7026" name="Rectangle 2"/>
          <p:cNvSpPr>
            <a:spLocks noGrp="1" noChangeArrowheads="1"/>
          </p:cNvSpPr>
          <p:nvPr>
            <p:ph type="title"/>
          </p:nvPr>
        </p:nvSpPr>
        <p:spPr/>
        <p:txBody>
          <a:bodyPr/>
          <a:lstStyle/>
          <a:p>
            <a:pPr eaLnBrk="1" hangingPunct="1">
              <a:defRPr/>
            </a:pPr>
            <a:r>
              <a:rPr lang="en-GB" smtClean="0"/>
              <a:t>Hex (3)</a:t>
            </a:r>
            <a:endParaRPr lang="en-US" smtClean="0"/>
          </a:p>
        </p:txBody>
      </p:sp>
      <p:sp>
        <p:nvSpPr>
          <p:cNvPr id="257027" name="Rectangle 3"/>
          <p:cNvSpPr>
            <a:spLocks noGrp="1" noChangeArrowheads="1"/>
          </p:cNvSpPr>
          <p:nvPr>
            <p:ph type="body" idx="1"/>
          </p:nvPr>
        </p:nvSpPr>
        <p:spPr/>
        <p:txBody>
          <a:bodyPr/>
          <a:lstStyle/>
          <a:p>
            <a:pPr eaLnBrk="1" hangingPunct="1">
              <a:defRPr/>
            </a:pPr>
            <a:r>
              <a:rPr lang="en-GB" smtClean="0"/>
              <a:t>The symbol table:</a:t>
            </a:r>
          </a:p>
          <a:p>
            <a:pPr eaLnBrk="1" hangingPunct="1">
              <a:defRPr/>
            </a:pPr>
            <a:endParaRPr lang="en-US" sz="3000" smtClean="0"/>
          </a:p>
        </p:txBody>
      </p:sp>
      <p:pic>
        <p:nvPicPr>
          <p:cNvPr id="44038"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557338"/>
            <a:ext cx="3313112"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9B7A60C-01CA-4F61-9E9F-42D309A05CF7}" type="slidenum">
              <a:rPr lang="en-US"/>
              <a:pPr>
                <a:defRPr/>
              </a:pPr>
              <a:t>42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8050" name="Rectangle 2"/>
          <p:cNvSpPr>
            <a:spLocks noGrp="1" noChangeArrowheads="1"/>
          </p:cNvSpPr>
          <p:nvPr>
            <p:ph type="title"/>
          </p:nvPr>
        </p:nvSpPr>
        <p:spPr/>
        <p:txBody>
          <a:bodyPr/>
          <a:lstStyle/>
          <a:p>
            <a:pPr eaLnBrk="1" hangingPunct="1">
              <a:defRPr/>
            </a:pPr>
            <a:r>
              <a:rPr lang="en-GB" smtClean="0"/>
              <a:t>Hex (4)</a:t>
            </a:r>
            <a:endParaRPr lang="en-US" smtClean="0"/>
          </a:p>
        </p:txBody>
      </p:sp>
      <p:sp>
        <p:nvSpPr>
          <p:cNvPr id="258051" name="Rectangle 3"/>
          <p:cNvSpPr>
            <a:spLocks noGrp="1" noChangeArrowheads="1"/>
          </p:cNvSpPr>
          <p:nvPr>
            <p:ph type="body" idx="1"/>
          </p:nvPr>
        </p:nvSpPr>
        <p:spPr/>
        <p:txBody>
          <a:bodyPr/>
          <a:lstStyle/>
          <a:p>
            <a:pPr eaLnBrk="1" hangingPunct="1">
              <a:defRPr/>
            </a:pPr>
            <a:r>
              <a:rPr lang="en-US" smtClean="0"/>
              <a:t>With this notation we would write the Base 10 (decimal) number equal to the Base 16 number like this:</a:t>
            </a:r>
          </a:p>
          <a:p>
            <a:pPr eaLnBrk="1" hangingPunct="1">
              <a:buFont typeface="Wingdings" pitchFamily="2" charset="2"/>
              <a:buNone/>
              <a:defRPr/>
            </a:pPr>
            <a:r>
              <a:rPr lang="en-US" smtClean="0"/>
              <a:t>		9587</a:t>
            </a:r>
            <a:r>
              <a:rPr lang="en-US" baseline="-25000" smtClean="0"/>
              <a:t>10</a:t>
            </a:r>
            <a:r>
              <a:rPr lang="en-US" smtClean="0"/>
              <a:t> = 2573</a:t>
            </a:r>
            <a:r>
              <a:rPr lang="en-US" baseline="-25000" smtClean="0"/>
              <a:t>16</a:t>
            </a:r>
            <a:r>
              <a:rPr lang="en-US" smtClean="0"/>
              <a:t> </a:t>
            </a:r>
          </a:p>
          <a:p>
            <a:pPr eaLnBrk="1" hangingPunct="1">
              <a:defRPr/>
            </a:pPr>
            <a:endParaRPr lang="en-US" smtClean="0"/>
          </a:p>
          <a:p>
            <a:pPr eaLnBrk="1" hangingPunct="1">
              <a:defRPr/>
            </a:pPr>
            <a:r>
              <a:rPr lang="en-US" smtClean="0"/>
              <a:t>This is called the </a:t>
            </a:r>
            <a:r>
              <a:rPr lang="en-US" u="sng" smtClean="0"/>
              <a:t>Hexadecimal</a:t>
            </a:r>
            <a:r>
              <a:rPr lang="en-US" smtClean="0"/>
              <a:t> representation.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9B7A60C-01CA-4F61-9E9F-42D309A05CF7}" type="slidenum">
              <a:rPr lang="en-US"/>
              <a:pPr>
                <a:defRPr/>
              </a:pPr>
              <a:t>43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58050" name="Rectangle 2"/>
          <p:cNvSpPr>
            <a:spLocks noGrp="1" noChangeArrowheads="1"/>
          </p:cNvSpPr>
          <p:nvPr>
            <p:ph type="title"/>
          </p:nvPr>
        </p:nvSpPr>
        <p:spPr/>
        <p:txBody>
          <a:bodyPr/>
          <a:lstStyle/>
          <a:p>
            <a:pPr eaLnBrk="1" hangingPunct="1">
              <a:defRPr/>
            </a:pPr>
            <a:r>
              <a:rPr lang="en-GB" dirty="0" smtClean="0"/>
              <a:t>Hex </a:t>
            </a:r>
            <a:r>
              <a:rPr lang="en-GB" dirty="0" smtClean="0"/>
              <a:t>(5)</a:t>
            </a:r>
            <a:endParaRPr lang="en-US" dirty="0" smtClean="0"/>
          </a:p>
        </p:txBody>
      </p:sp>
      <p:sp>
        <p:nvSpPr>
          <p:cNvPr id="258051" name="Rectangle 3"/>
          <p:cNvSpPr>
            <a:spLocks noGrp="1" noChangeArrowheads="1"/>
          </p:cNvSpPr>
          <p:nvPr>
            <p:ph type="body" idx="1"/>
          </p:nvPr>
        </p:nvSpPr>
        <p:spPr/>
        <p:txBody>
          <a:bodyPr/>
          <a:lstStyle/>
          <a:p>
            <a:pPr eaLnBrk="1" hangingPunct="1">
              <a:defRPr/>
            </a:pPr>
            <a:r>
              <a:rPr lang="en-US" dirty="0"/>
              <a:t>Proof:</a:t>
            </a:r>
          </a:p>
          <a:p>
            <a:pPr eaLnBrk="1" hangingPunct="1">
              <a:buNone/>
              <a:defRPr/>
            </a:pPr>
            <a:r>
              <a:rPr lang="en-US" dirty="0"/>
              <a:t>		|0010|0101|0111|0011</a:t>
            </a:r>
            <a:r>
              <a:rPr lang="en-US" baseline="-25000" dirty="0"/>
              <a:t>2</a:t>
            </a:r>
          </a:p>
        </p:txBody>
      </p:sp>
      <p:graphicFrame>
        <p:nvGraphicFramePr>
          <p:cNvPr id="3" name="Object 2"/>
          <p:cNvGraphicFramePr>
            <a:graphicFrameLocks noChangeAspect="1"/>
          </p:cNvGraphicFramePr>
          <p:nvPr/>
        </p:nvGraphicFramePr>
        <p:xfrm>
          <a:off x="971550" y="3141663"/>
          <a:ext cx="10440988" cy="993775"/>
        </p:xfrm>
        <a:graphic>
          <a:graphicData uri="http://schemas.openxmlformats.org/presentationml/2006/ole">
            <mc:AlternateContent xmlns:mc="http://schemas.openxmlformats.org/markup-compatibility/2006">
              <mc:Choice xmlns:v="urn:schemas-microsoft-com:vml" Requires="v">
                <p:oleObj spid="_x0000_s116741" name="Document" r:id="rId4" imgW="5635226" imgH="535798" progId="Word.Document.8">
                  <p:embed/>
                </p:oleObj>
              </mc:Choice>
              <mc:Fallback>
                <p:oleObj name="Document" r:id="rId4" imgW="5635226" imgH="53579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141663"/>
                        <a:ext cx="1044098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4837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ADDC48E-AEFB-458B-85C7-7BD4FDD82761}" type="slidenum">
              <a:rPr lang="en-US"/>
              <a:pPr>
                <a:defRPr/>
              </a:pPr>
              <a:t>44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0098" name="Rectangle 2"/>
          <p:cNvSpPr>
            <a:spLocks noGrp="1" noChangeArrowheads="1"/>
          </p:cNvSpPr>
          <p:nvPr>
            <p:ph type="title"/>
          </p:nvPr>
        </p:nvSpPr>
        <p:spPr/>
        <p:txBody>
          <a:bodyPr/>
          <a:lstStyle/>
          <a:p>
            <a:pPr eaLnBrk="1" hangingPunct="1">
              <a:defRPr/>
            </a:pPr>
            <a:r>
              <a:rPr lang="en-GB" dirty="0" smtClean="0"/>
              <a:t>Hex (6)</a:t>
            </a:r>
            <a:endParaRPr lang="en-US" dirty="0" smtClean="0"/>
          </a:p>
        </p:txBody>
      </p:sp>
      <p:sp>
        <p:nvSpPr>
          <p:cNvPr id="260099" name="Rectangle 3"/>
          <p:cNvSpPr>
            <a:spLocks noGrp="1" noChangeArrowheads="1"/>
          </p:cNvSpPr>
          <p:nvPr>
            <p:ph type="body" idx="1"/>
          </p:nvPr>
        </p:nvSpPr>
        <p:spPr/>
        <p:txBody>
          <a:bodyPr/>
          <a:lstStyle/>
          <a:p>
            <a:pPr eaLnBrk="1" hangingPunct="1">
              <a:lnSpc>
                <a:spcPct val="90000"/>
              </a:lnSpc>
              <a:defRPr/>
            </a:pPr>
            <a:r>
              <a:rPr lang="en-US" smtClean="0"/>
              <a:t>Hex (short for "hexadecimal") is very similar to octal in its relationship to binary. It just takes one more binary column to account for one hex column.</a:t>
            </a:r>
          </a:p>
          <a:p>
            <a:pPr eaLnBrk="1" hangingPunct="1">
              <a:lnSpc>
                <a:spcPct val="90000"/>
              </a:lnSpc>
              <a:defRPr/>
            </a:pPr>
            <a:endParaRPr lang="en-US" smtClean="0"/>
          </a:p>
          <a:p>
            <a:pPr eaLnBrk="1" hangingPunct="1">
              <a:lnSpc>
                <a:spcPct val="90000"/>
              </a:lnSpc>
              <a:defRPr/>
            </a:pPr>
            <a:r>
              <a:rPr lang="en-US" smtClean="0"/>
              <a:t>Since the binary number 1111 equals Hex F, it follows that 1111 1111 binary equals Hex FF.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D738372-8E54-488B-84DC-1F5138055E9A}" type="slidenum">
              <a:rPr lang="en-US"/>
              <a:pPr>
                <a:defRPr/>
              </a:pPr>
              <a:t>45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1122" name="Rectangle 2"/>
          <p:cNvSpPr>
            <a:spLocks noGrp="1" noChangeArrowheads="1"/>
          </p:cNvSpPr>
          <p:nvPr>
            <p:ph type="title"/>
          </p:nvPr>
        </p:nvSpPr>
        <p:spPr/>
        <p:txBody>
          <a:bodyPr/>
          <a:lstStyle/>
          <a:p>
            <a:pPr eaLnBrk="1" hangingPunct="1">
              <a:defRPr/>
            </a:pPr>
            <a:r>
              <a:rPr lang="en-GB" smtClean="0"/>
              <a:t>Hex (7)</a:t>
            </a:r>
            <a:endParaRPr lang="en-US" smtClean="0"/>
          </a:p>
        </p:txBody>
      </p:sp>
      <p:sp>
        <p:nvSpPr>
          <p:cNvPr id="261123" name="Rectangle 3"/>
          <p:cNvSpPr>
            <a:spLocks noGrp="1" noChangeArrowheads="1"/>
          </p:cNvSpPr>
          <p:nvPr>
            <p:ph type="body" idx="1"/>
          </p:nvPr>
        </p:nvSpPr>
        <p:spPr/>
        <p:txBody>
          <a:bodyPr/>
          <a:lstStyle/>
          <a:p>
            <a:pPr eaLnBrk="1" hangingPunct="1">
              <a:defRPr/>
            </a:pPr>
            <a:r>
              <a:rPr lang="en-US" smtClean="0"/>
              <a:t>Hex has numerals going up to F so you have to be able add single digits up to F before carrying.</a:t>
            </a:r>
          </a:p>
          <a:p>
            <a:pPr eaLnBrk="1" hangingPunct="1">
              <a:buFont typeface="Wingdings" pitchFamily="2" charset="2"/>
              <a:buNone/>
              <a:defRPr/>
            </a:pPr>
            <a:r>
              <a:rPr lang="en-US" smtClean="0"/>
              <a:t> </a:t>
            </a:r>
          </a:p>
          <a:p>
            <a:pPr eaLnBrk="1" hangingPunct="1">
              <a:defRPr/>
            </a:pPr>
            <a:r>
              <a:rPr lang="en-US" smtClean="0"/>
              <a:t>For instance, in decimal 7+4 would equal 11, and in octal it would equal 13, as in the octal examples above. In Hexadecimal it equals B. (11</a:t>
            </a:r>
            <a:r>
              <a:rPr lang="en-US" baseline="-25000" smtClean="0"/>
              <a:t>10</a:t>
            </a:r>
            <a:r>
              <a:rPr lang="en-US" smtClean="0"/>
              <a:t> = 1011</a:t>
            </a:r>
            <a:r>
              <a:rPr lang="en-US" baseline="-25000" smtClean="0"/>
              <a:t>2</a:t>
            </a:r>
            <a:r>
              <a:rPr lang="en-US" smtClean="0"/>
              <a:t> = B</a:t>
            </a:r>
            <a:r>
              <a:rPr lang="en-US" baseline="-25000" smtClean="0"/>
              <a:t>16</a:t>
            </a:r>
            <a:r>
              <a:rPr lang="en-US" smtClean="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2107E6B-52FC-4E31-90B9-46CC3A114465}" type="slidenum">
              <a:rPr lang="en-US"/>
              <a:pPr>
                <a:defRPr/>
              </a:pPr>
              <a:t>46</a:t>
            </a:fld>
            <a:endParaRPr lang="en-US"/>
          </a:p>
        </p:txBody>
      </p:sp>
      <p:sp>
        <p:nvSpPr>
          <p:cNvPr id="262146" name="Rectangle 2"/>
          <p:cNvSpPr>
            <a:spLocks noGrp="1" noChangeArrowheads="1"/>
          </p:cNvSpPr>
          <p:nvPr>
            <p:ph type="title"/>
          </p:nvPr>
        </p:nvSpPr>
        <p:spPr/>
        <p:txBody>
          <a:bodyPr/>
          <a:lstStyle/>
          <a:p>
            <a:pPr eaLnBrk="1" hangingPunct="1">
              <a:defRPr/>
            </a:pPr>
            <a:r>
              <a:rPr lang="en-GB" smtClean="0"/>
              <a:t>Hex (8)</a:t>
            </a:r>
            <a:endParaRPr lang="en-US" smtClean="0"/>
          </a:p>
        </p:txBody>
      </p:sp>
      <p:sp>
        <p:nvSpPr>
          <p:cNvPr id="262147" name="Rectangle 3"/>
          <p:cNvSpPr>
            <a:spLocks noGrp="1" noChangeArrowheads="1"/>
          </p:cNvSpPr>
          <p:nvPr>
            <p:ph type="body" idx="1"/>
          </p:nvPr>
        </p:nvSpPr>
        <p:spPr/>
        <p:txBody>
          <a:bodyPr/>
          <a:lstStyle/>
          <a:p>
            <a:pPr eaLnBrk="1" hangingPunct="1">
              <a:defRPr/>
            </a:pPr>
            <a:r>
              <a:rPr lang="en-US" sz="3000" smtClean="0"/>
              <a:t>To do these conversions in your head requires that you learn a new addition table (or figure it out on your fingers every time).</a:t>
            </a:r>
          </a:p>
          <a:p>
            <a:pPr eaLnBrk="1" hangingPunct="1">
              <a:defRPr/>
            </a:pPr>
            <a:endParaRPr lang="en-US" sz="3000" smtClean="0"/>
          </a:p>
          <a:p>
            <a:pPr eaLnBrk="1" hangingPunct="1">
              <a:defRPr/>
            </a:pPr>
            <a:r>
              <a:rPr lang="en-US" sz="3000" smtClean="0"/>
              <a:t>Hex is very commonly used in computers because exactly two Hex digits represents exactly eight binary digits, and eight bits are exactly one byte, a common unit of computer numbering.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DD25BB-EC5B-4A68-9D66-4530940027BE}" type="slidenum">
              <a:rPr lang="en-US"/>
              <a:pPr>
                <a:defRPr/>
              </a:pPr>
              <a:t>47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3170" name="Rectangle 2"/>
          <p:cNvSpPr>
            <a:spLocks noGrp="1" noChangeArrowheads="1"/>
          </p:cNvSpPr>
          <p:nvPr>
            <p:ph type="title"/>
          </p:nvPr>
        </p:nvSpPr>
        <p:spPr/>
        <p:txBody>
          <a:bodyPr/>
          <a:lstStyle/>
          <a:p>
            <a:pPr eaLnBrk="1" hangingPunct="1">
              <a:defRPr/>
            </a:pPr>
            <a:r>
              <a:rPr lang="en-GB" smtClean="0"/>
              <a:t>Hex (9)</a:t>
            </a:r>
            <a:endParaRPr lang="en-US" smtClean="0"/>
          </a:p>
        </p:txBody>
      </p:sp>
      <p:sp>
        <p:nvSpPr>
          <p:cNvPr id="263171" name="Rectangle 3"/>
          <p:cNvSpPr>
            <a:spLocks noGrp="1" noChangeArrowheads="1"/>
          </p:cNvSpPr>
          <p:nvPr>
            <p:ph type="body" idx="1"/>
          </p:nvPr>
        </p:nvSpPr>
        <p:spPr/>
        <p:txBody>
          <a:bodyPr/>
          <a:lstStyle/>
          <a:p>
            <a:pPr eaLnBrk="1" hangingPunct="1">
              <a:lnSpc>
                <a:spcPct val="90000"/>
              </a:lnSpc>
              <a:defRPr/>
            </a:pPr>
            <a:r>
              <a:rPr lang="en-US" sz="3000" smtClean="0"/>
              <a:t>Hexadecimal is easier for byte groupings.</a:t>
            </a:r>
          </a:p>
          <a:p>
            <a:pPr eaLnBrk="1" hangingPunct="1">
              <a:lnSpc>
                <a:spcPct val="90000"/>
              </a:lnSpc>
              <a:buFont typeface="Wingdings" pitchFamily="2" charset="2"/>
              <a:buNone/>
              <a:defRPr/>
            </a:pPr>
            <a:endParaRPr lang="en-US" sz="3000" smtClean="0"/>
          </a:p>
          <a:p>
            <a:pPr eaLnBrk="1" hangingPunct="1">
              <a:lnSpc>
                <a:spcPct val="90000"/>
              </a:lnSpc>
              <a:defRPr/>
            </a:pPr>
            <a:r>
              <a:rPr lang="en-US" sz="3000" smtClean="0"/>
              <a:t>Here are some more Hex representations:</a:t>
            </a:r>
          </a:p>
          <a:p>
            <a:pPr eaLnBrk="1" hangingPunct="1">
              <a:lnSpc>
                <a:spcPct val="90000"/>
              </a:lnSpc>
              <a:buFont typeface="Wingdings" pitchFamily="2" charset="2"/>
              <a:buNone/>
              <a:defRPr/>
            </a:pPr>
            <a:r>
              <a:rPr lang="en-US" sz="3000" smtClean="0"/>
              <a:t>		15</a:t>
            </a:r>
            <a:r>
              <a:rPr lang="en-US" sz="3000" baseline="-25000" smtClean="0"/>
              <a:t>10</a:t>
            </a:r>
            <a:r>
              <a:rPr lang="en-US" sz="3000" smtClean="0"/>
              <a:t> is 1111 and is F in Base 16</a:t>
            </a:r>
          </a:p>
          <a:p>
            <a:pPr eaLnBrk="1" hangingPunct="1">
              <a:lnSpc>
                <a:spcPct val="90000"/>
              </a:lnSpc>
              <a:buFont typeface="Wingdings" pitchFamily="2" charset="2"/>
              <a:buNone/>
              <a:defRPr/>
            </a:pPr>
            <a:r>
              <a:rPr lang="en-US" sz="3000" smtClean="0"/>
              <a:t>		16</a:t>
            </a:r>
            <a:r>
              <a:rPr lang="en-US" sz="3000" baseline="-25000" smtClean="0"/>
              <a:t>10</a:t>
            </a:r>
            <a:r>
              <a:rPr lang="en-US" sz="3000" smtClean="0"/>
              <a:t> is 0001 0000 and is 10</a:t>
            </a:r>
            <a:r>
              <a:rPr lang="en-US" sz="3000" baseline="-25000" smtClean="0"/>
              <a:t>16</a:t>
            </a:r>
          </a:p>
          <a:p>
            <a:pPr eaLnBrk="1" hangingPunct="1">
              <a:lnSpc>
                <a:spcPct val="90000"/>
              </a:lnSpc>
              <a:buFont typeface="Wingdings" pitchFamily="2" charset="2"/>
              <a:buNone/>
              <a:defRPr/>
            </a:pPr>
            <a:r>
              <a:rPr lang="en-US" sz="3000" smtClean="0"/>
              <a:t>		25</a:t>
            </a:r>
            <a:r>
              <a:rPr lang="en-US" sz="3000" baseline="-25000" smtClean="0"/>
              <a:t>10</a:t>
            </a:r>
            <a:r>
              <a:rPr lang="en-US" sz="3000" smtClean="0"/>
              <a:t> is 0001 1001 and is 19</a:t>
            </a:r>
            <a:r>
              <a:rPr lang="en-US" sz="3000" baseline="-25000" smtClean="0"/>
              <a:t>16</a:t>
            </a:r>
          </a:p>
          <a:p>
            <a:pPr eaLnBrk="1" hangingPunct="1">
              <a:lnSpc>
                <a:spcPct val="90000"/>
              </a:lnSpc>
              <a:buFont typeface="Wingdings" pitchFamily="2" charset="2"/>
              <a:buNone/>
              <a:defRPr/>
            </a:pPr>
            <a:r>
              <a:rPr lang="en-US" sz="3000" smtClean="0"/>
              <a:t>		183</a:t>
            </a:r>
            <a:r>
              <a:rPr lang="en-US" sz="3000" baseline="-25000" smtClean="0"/>
              <a:t>10</a:t>
            </a:r>
            <a:r>
              <a:rPr lang="en-US" sz="3000" smtClean="0"/>
              <a:t> is 1011 0111 and is B7</a:t>
            </a:r>
            <a:r>
              <a:rPr lang="en-US" sz="3000" baseline="-25000" smtClean="0"/>
              <a:t>16</a:t>
            </a:r>
            <a:r>
              <a:rPr lang="en-US" sz="3000" smtClean="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040567-D9D7-48FF-BA4C-47459FE8C194}" type="slidenum">
              <a:rPr lang="en-US"/>
              <a:pPr>
                <a:defRPr/>
              </a:pPr>
              <a:t>48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4194" name="Rectangle 2"/>
          <p:cNvSpPr>
            <a:spLocks noGrp="1" noChangeArrowheads="1"/>
          </p:cNvSpPr>
          <p:nvPr>
            <p:ph type="title"/>
          </p:nvPr>
        </p:nvSpPr>
        <p:spPr/>
        <p:txBody>
          <a:bodyPr/>
          <a:lstStyle/>
          <a:p>
            <a:pPr eaLnBrk="1" hangingPunct="1">
              <a:defRPr/>
            </a:pPr>
            <a:r>
              <a:rPr lang="en-GB" smtClean="0"/>
              <a:t>Next…</a:t>
            </a:r>
            <a:endParaRPr lang="en-US" smtClean="0"/>
          </a:p>
        </p:txBody>
      </p:sp>
      <p:sp>
        <p:nvSpPr>
          <p:cNvPr id="264195" name="Rectangle 3"/>
          <p:cNvSpPr>
            <a:spLocks noGrp="1" noChangeArrowheads="1"/>
          </p:cNvSpPr>
          <p:nvPr>
            <p:ph type="body" idx="1"/>
          </p:nvPr>
        </p:nvSpPr>
        <p:spPr/>
        <p:txBody>
          <a:bodyPr/>
          <a:lstStyle/>
          <a:p>
            <a:pPr eaLnBrk="1" hangingPunct="1">
              <a:defRPr/>
            </a:pPr>
            <a:r>
              <a:rPr lang="en-GB" dirty="0" smtClean="0"/>
              <a:t>Next week we can take a look at how electrical signals are used to ‘filter’ or change the states of bits using logic gates.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B1FB3DC-0CC5-468B-A009-D42E43FECF9A}" type="slidenum">
              <a:rPr lang="en-US"/>
              <a:pPr>
                <a:defRPr/>
              </a:pPr>
              <a:t>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21186" name="Rectangle 2"/>
          <p:cNvSpPr>
            <a:spLocks noGrp="1" noChangeArrowheads="1"/>
          </p:cNvSpPr>
          <p:nvPr>
            <p:ph type="title"/>
          </p:nvPr>
        </p:nvSpPr>
        <p:spPr/>
        <p:txBody>
          <a:bodyPr anchor="b"/>
          <a:lstStyle/>
          <a:p>
            <a:pPr eaLnBrk="1" hangingPunct="1">
              <a:defRPr/>
            </a:pPr>
            <a:r>
              <a:rPr lang="en-GB" dirty="0" smtClean="0"/>
              <a:t>Decimal Numbers</a:t>
            </a:r>
            <a:endParaRPr lang="en-US" dirty="0" smtClean="0"/>
          </a:p>
        </p:txBody>
      </p:sp>
      <p:sp>
        <p:nvSpPr>
          <p:cNvPr id="221187" name="Rectangle 3"/>
          <p:cNvSpPr>
            <a:spLocks noGrp="1" noChangeArrowheads="1"/>
          </p:cNvSpPr>
          <p:nvPr>
            <p:ph type="body" idx="1"/>
          </p:nvPr>
        </p:nvSpPr>
        <p:spPr/>
        <p:txBody>
          <a:bodyPr/>
          <a:lstStyle/>
          <a:p>
            <a:pPr eaLnBrk="1" hangingPunct="1">
              <a:defRPr/>
            </a:pPr>
            <a:r>
              <a:rPr lang="en-US" smtClean="0"/>
              <a:t>Numbers are often represented in decimal form for our mathematical use. </a:t>
            </a:r>
          </a:p>
          <a:p>
            <a:pPr eaLnBrk="1" hangingPunct="1">
              <a:defRPr/>
            </a:pPr>
            <a:endParaRPr lang="en-US" smtClean="0"/>
          </a:p>
          <a:p>
            <a:pPr eaLnBrk="1" hangingPunct="1">
              <a:defRPr/>
            </a:pPr>
            <a:r>
              <a:rPr lang="en-US" smtClean="0"/>
              <a:t>This is the 'Base 10' number system and it is the number format that we, as humans, might feel most comfortable with.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99ECF64-48B2-4EEC-99B6-4B45E569DB0B}" type="slidenum">
              <a:rPr lang="en-US"/>
              <a:pPr>
                <a:defRPr/>
              </a:pPr>
              <a:t>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22210" name="Rectangle 2"/>
          <p:cNvSpPr>
            <a:spLocks noGrp="1" noChangeArrowheads="1"/>
          </p:cNvSpPr>
          <p:nvPr>
            <p:ph type="title"/>
          </p:nvPr>
        </p:nvSpPr>
        <p:spPr/>
        <p:txBody>
          <a:bodyPr anchor="b"/>
          <a:lstStyle/>
          <a:p>
            <a:pPr eaLnBrk="1" hangingPunct="1">
              <a:defRPr/>
            </a:pPr>
            <a:r>
              <a:rPr lang="en-IE" dirty="0" smtClean="0"/>
              <a:t>Binary Numbers</a:t>
            </a:r>
            <a:endParaRPr lang="en-US" dirty="0" smtClean="0"/>
          </a:p>
        </p:txBody>
      </p:sp>
      <p:sp>
        <p:nvSpPr>
          <p:cNvPr id="222211" name="Rectangle 3"/>
          <p:cNvSpPr>
            <a:spLocks noGrp="1" noChangeArrowheads="1"/>
          </p:cNvSpPr>
          <p:nvPr>
            <p:ph type="body" idx="1"/>
          </p:nvPr>
        </p:nvSpPr>
        <p:spPr/>
        <p:txBody>
          <a:bodyPr/>
          <a:lstStyle/>
          <a:p>
            <a:pPr eaLnBrk="1" hangingPunct="1">
              <a:defRPr/>
            </a:pPr>
            <a:r>
              <a:rPr lang="en-US" smtClean="0"/>
              <a:t>Computing machines operate on electrical current and so use two states. We view these states as the numbers 0 and 1. </a:t>
            </a:r>
          </a:p>
          <a:p>
            <a:pPr eaLnBrk="1" hangingPunct="1">
              <a:defRPr/>
            </a:pPr>
            <a:endParaRPr lang="en-US" smtClean="0"/>
          </a:p>
          <a:p>
            <a:pPr eaLnBrk="1" hangingPunct="1">
              <a:defRPr/>
            </a:pPr>
            <a:r>
              <a:rPr lang="en-US" smtClean="0"/>
              <a:t>This is the binary representation and is called 'Base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AA0AE2F-6F28-4338-8192-E959E48E2761}" type="slidenum">
              <a:rPr lang="en-US"/>
              <a:pPr>
                <a:defRPr/>
              </a:pPr>
              <a:t>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8290" name="Rectangle 2"/>
          <p:cNvSpPr>
            <a:spLocks noGrp="1" noChangeArrowheads="1"/>
          </p:cNvSpPr>
          <p:nvPr>
            <p:ph type="title"/>
          </p:nvPr>
        </p:nvSpPr>
        <p:spPr>
          <a:xfrm>
            <a:off x="574675" y="304800"/>
            <a:ext cx="8001000" cy="1216025"/>
          </a:xfrm>
        </p:spPr>
        <p:txBody>
          <a:bodyPr anchor="b"/>
          <a:lstStyle/>
          <a:p>
            <a:pPr eaLnBrk="1" hangingPunct="1">
              <a:defRPr/>
            </a:pPr>
            <a:r>
              <a:rPr lang="en-IE" dirty="0" smtClean="0"/>
              <a:t>Binary Numbers (2)</a:t>
            </a:r>
            <a:endParaRPr lang="en-US" dirty="0" smtClean="0"/>
          </a:p>
        </p:txBody>
      </p:sp>
      <p:sp>
        <p:nvSpPr>
          <p:cNvPr id="268291" name="Rectangle 3"/>
          <p:cNvSpPr>
            <a:spLocks noGrp="1" noChangeArrowheads="1"/>
          </p:cNvSpPr>
          <p:nvPr>
            <p:ph type="body" idx="1"/>
          </p:nvPr>
        </p:nvSpPr>
        <p:spPr>
          <a:xfrm>
            <a:off x="566738" y="1752600"/>
            <a:ext cx="8001000" cy="4267200"/>
          </a:xfrm>
        </p:spPr>
        <p:txBody>
          <a:bodyPr/>
          <a:lstStyle/>
          <a:p>
            <a:pPr eaLnBrk="1" hangingPunct="1">
              <a:defRPr/>
            </a:pPr>
            <a:r>
              <a:rPr lang="en-US" smtClean="0"/>
              <a:t>All modern computers work with a system of numbers that are binary numbers.</a:t>
            </a:r>
          </a:p>
          <a:p>
            <a:pPr eaLnBrk="1" hangingPunct="1">
              <a:defRPr/>
            </a:pPr>
            <a:endParaRPr lang="en-US" smtClean="0"/>
          </a:p>
          <a:p>
            <a:pPr eaLnBrk="1" hangingPunct="1">
              <a:defRPr/>
            </a:pPr>
            <a:r>
              <a:rPr lang="en-US" smtClean="0"/>
              <a:t>The two symbols: 0 and 1.</a:t>
            </a:r>
          </a:p>
          <a:p>
            <a:pPr eaLnBrk="1" hangingPunct="1">
              <a:defRPr/>
            </a:pPr>
            <a:endParaRPr lang="en-US" smtClean="0"/>
          </a:p>
          <a:p>
            <a:pPr eaLnBrk="1" hangingPunct="1">
              <a:defRPr/>
            </a:pPr>
            <a:r>
              <a:rPr lang="en-US" smtClean="0"/>
              <a:t>Each is called a ‘bit’, short for 'binary digit‘.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E098B54-CFDC-40C0-A712-95D9EB4BB211}" type="slidenum">
              <a:rPr lang="en-US"/>
              <a:pPr>
                <a:defRPr/>
              </a:pPr>
              <a:t>8</a:t>
            </a:fld>
            <a:endParaRPr lang="en-US"/>
          </a:p>
        </p:txBody>
      </p:sp>
      <p:sp>
        <p:nvSpPr>
          <p:cNvPr id="223234" name="Rectangle 2"/>
          <p:cNvSpPr>
            <a:spLocks noGrp="1" noChangeArrowheads="1"/>
          </p:cNvSpPr>
          <p:nvPr>
            <p:ph type="title"/>
          </p:nvPr>
        </p:nvSpPr>
        <p:spPr/>
        <p:txBody>
          <a:bodyPr anchor="b"/>
          <a:lstStyle/>
          <a:p>
            <a:pPr eaLnBrk="1" hangingPunct="1">
              <a:defRPr/>
            </a:pPr>
            <a:r>
              <a:rPr lang="en-GB" smtClean="0"/>
              <a:t>Numbers and Their ‘Bases’</a:t>
            </a:r>
            <a:endParaRPr lang="en-US" smtClean="0"/>
          </a:p>
        </p:txBody>
      </p:sp>
      <p:pic>
        <p:nvPicPr>
          <p:cNvPr id="10245" name="Picture 3" descr="Fig"/>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662238" y="1600200"/>
            <a:ext cx="3241675" cy="3844925"/>
          </a:xfrm>
          <a:noFill/>
          <a:extLst>
            <a:ext uri="{909E8E84-426E-40DD-AFC4-6F175D3DCCD1}">
              <a14:hiddenFill xmlns:a14="http://schemas.microsoft.com/office/drawing/2010/main">
                <a:solidFill>
                  <a:srgbClr val="FFFFFF"/>
                </a:solidFill>
              </a14:hiddenFill>
            </a:ext>
          </a:extLst>
        </p:spPr>
      </p:pic>
      <p:sp>
        <p:nvSpPr>
          <p:cNvPr id="10246" name="Text Box 4"/>
          <p:cNvSpPr txBox="1">
            <a:spLocks noChangeArrowheads="1"/>
          </p:cNvSpPr>
          <p:nvPr/>
        </p:nvSpPr>
        <p:spPr bwMode="auto">
          <a:xfrm>
            <a:off x="900113" y="5445125"/>
            <a:ext cx="77755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US" altLang="en-US" sz="1600">
                <a:latin typeface="Verdana" pitchFamily="34" charset="0"/>
              </a:rPr>
              <a:t>Part b. of this diagram has 1011 in Base 2. That is equal to 11 in Base 10. (An eight plus no four is eight, plus a two is ten, plus a one is eleven.)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B0CAD39-123E-4D01-B21D-F171C63D895C}" type="slidenum">
              <a:rPr lang="en-US"/>
              <a:pPr>
                <a:defRPr/>
              </a:pPr>
              <a:t>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24258" name="Rectangle 2"/>
          <p:cNvSpPr>
            <a:spLocks noGrp="1" noChangeArrowheads="1"/>
          </p:cNvSpPr>
          <p:nvPr>
            <p:ph type="title"/>
          </p:nvPr>
        </p:nvSpPr>
        <p:spPr/>
        <p:txBody>
          <a:bodyPr anchor="b"/>
          <a:lstStyle/>
          <a:p>
            <a:pPr eaLnBrk="1" hangingPunct="1">
              <a:defRPr/>
            </a:pPr>
            <a:r>
              <a:rPr lang="en-US" sz="3800" smtClean="0"/>
              <a:t>Decoding the Binary Representation 100101</a:t>
            </a:r>
            <a:r>
              <a:rPr lang="en-US" sz="3800" baseline="-25000" smtClean="0"/>
              <a:t>2</a:t>
            </a:r>
          </a:p>
        </p:txBody>
      </p:sp>
      <p:sp>
        <p:nvSpPr>
          <p:cNvPr id="224259" name="Rectangle 3"/>
          <p:cNvSpPr>
            <a:spLocks noGrp="1" noChangeArrowheads="1"/>
          </p:cNvSpPr>
          <p:nvPr>
            <p:ph type="body" idx="1"/>
          </p:nvPr>
        </p:nvSpPr>
        <p:spPr/>
        <p:txBody>
          <a:bodyPr/>
          <a:lstStyle/>
          <a:p>
            <a:pPr eaLnBrk="1" hangingPunct="1">
              <a:defRPr/>
            </a:pPr>
            <a:r>
              <a:rPr lang="en-US" smtClean="0"/>
              <a:t>Whether in decimal or binary, the position of numbers delineate their quantity. </a:t>
            </a:r>
          </a:p>
          <a:p>
            <a:pPr eaLnBrk="1" hangingPunct="1">
              <a:defRPr/>
            </a:pPr>
            <a:endParaRPr lang="en-GB" smtClean="0"/>
          </a:p>
          <a:p>
            <a:pPr eaLnBrk="1" hangingPunct="1">
              <a:defRPr/>
            </a:pPr>
            <a:r>
              <a:rPr lang="en-US" smtClean="0"/>
              <a:t>The following diagram shows the number positions for binary 100101</a:t>
            </a:r>
            <a:r>
              <a:rPr lang="en-US" sz="300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2203</TotalTime>
  <Words>2001</Words>
  <Application>Microsoft Office PowerPoint</Application>
  <PresentationFormat>On-screen Show (4:3)</PresentationFormat>
  <Paragraphs>344</Paragraphs>
  <Slides>48</Slides>
  <Notes>48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5" baseType="lpstr">
      <vt:lpstr>Arial</vt:lpstr>
      <vt:lpstr>Wingdings</vt:lpstr>
      <vt:lpstr>Verdana</vt:lpstr>
      <vt:lpstr>Times New Roman</vt:lpstr>
      <vt:lpstr>Digital Dots</vt:lpstr>
      <vt:lpstr>Microsoft Word Picture</vt:lpstr>
      <vt:lpstr>Microsoft Word Document</vt:lpstr>
      <vt:lpstr>Course -  DT228/1 and DT282/1</vt:lpstr>
      <vt:lpstr>What is Information to a Computer?</vt:lpstr>
      <vt:lpstr>What is Information to a Computer? (2)</vt:lpstr>
      <vt:lpstr>What is Information to a Computer? (3)</vt:lpstr>
      <vt:lpstr>Decimal Numbers</vt:lpstr>
      <vt:lpstr>Binary Numbers</vt:lpstr>
      <vt:lpstr>Binary Numbers (2)</vt:lpstr>
      <vt:lpstr>Numbers and Their ‘Bases’</vt:lpstr>
      <vt:lpstr>Decoding the Binary Representation 1001012</vt:lpstr>
      <vt:lpstr>PowerPoint Presentation</vt:lpstr>
      <vt:lpstr>Algorithm for Finding the Binary Representation of a Positive Integer</vt:lpstr>
      <vt:lpstr>Obtaining the Binary Representation of 1310</vt:lpstr>
      <vt:lpstr>Bytes</vt:lpstr>
      <vt:lpstr>PowerPoint Presentation</vt:lpstr>
      <vt:lpstr>PowerPoint Presentation</vt:lpstr>
      <vt:lpstr>Bytes in Memory</vt:lpstr>
      <vt:lpstr>Counting in Binary</vt:lpstr>
      <vt:lpstr>Binary Mathematics</vt:lpstr>
      <vt:lpstr>Binary Mathematics (2)</vt:lpstr>
      <vt:lpstr>Binary Mathematics (3)</vt:lpstr>
      <vt:lpstr>PowerPoint Presentation</vt:lpstr>
      <vt:lpstr>PowerPoint Presentation</vt:lpstr>
      <vt:lpstr>Binary Mathematics (4)</vt:lpstr>
      <vt:lpstr>Two’s Complement</vt:lpstr>
      <vt:lpstr>Two’s Complement (2)</vt:lpstr>
      <vt:lpstr>Representing Negative Numbers </vt:lpstr>
      <vt:lpstr>Representing Negative Numbers (2)</vt:lpstr>
      <vt:lpstr>PowerPoint Presentation</vt:lpstr>
      <vt:lpstr>PowerPoint Presentation</vt:lpstr>
      <vt:lpstr>Representing Negative Numbers (3)</vt:lpstr>
      <vt:lpstr>More 2’s Complement</vt:lpstr>
      <vt:lpstr>Octal and Hexadecimal Number Bases </vt:lpstr>
      <vt:lpstr>Octal Representation</vt:lpstr>
      <vt:lpstr>Octal Representation (2)</vt:lpstr>
      <vt:lpstr>Octal Representation (3)</vt:lpstr>
      <vt:lpstr>Octal Representation (4)</vt:lpstr>
      <vt:lpstr>Octal Representation (5)</vt:lpstr>
      <vt:lpstr>Octal Representation (6)</vt:lpstr>
      <vt:lpstr>Hexadecimal Representation ('Hex')</vt:lpstr>
      <vt:lpstr>Hex (2)</vt:lpstr>
      <vt:lpstr>Hex (3)</vt:lpstr>
      <vt:lpstr>Hex (4)</vt:lpstr>
      <vt:lpstr>Hex (5)</vt:lpstr>
      <vt:lpstr>Hex (6)</vt:lpstr>
      <vt:lpstr>Hex (7)</vt:lpstr>
      <vt:lpstr>Hex (8)</vt:lpstr>
      <vt:lpstr>Hex (9)</vt:lpstr>
      <vt:lpstr>Next…</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28</cp:revision>
  <dcterms:created xsi:type="dcterms:W3CDTF">2005-09-18T18:44:55Z</dcterms:created>
  <dcterms:modified xsi:type="dcterms:W3CDTF">2017-02-09T19:49:15Z</dcterms:modified>
</cp:coreProperties>
</file>