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4" r:id="rId1"/>
  </p:sldMasterIdLst>
  <p:notesMasterIdLst>
    <p:notesMasterId r:id="rId48"/>
  </p:notesMasterIdLst>
  <p:handoutMasterIdLst>
    <p:handoutMasterId r:id="rId49"/>
  </p:handoutMasterIdLst>
  <p:sldIdLst>
    <p:sldId id="396"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97" r:id="rId27"/>
    <p:sldId id="376" r:id="rId28"/>
    <p:sldId id="377" r:id="rId29"/>
    <p:sldId id="378" r:id="rId30"/>
    <p:sldId id="379" r:id="rId31"/>
    <p:sldId id="380" r:id="rId32"/>
    <p:sldId id="381" r:id="rId33"/>
    <p:sldId id="382" r:id="rId34"/>
    <p:sldId id="383" r:id="rId35"/>
    <p:sldId id="384" r:id="rId36"/>
    <p:sldId id="385" r:id="rId37"/>
    <p:sldId id="386" r:id="rId38"/>
    <p:sldId id="387" r:id="rId39"/>
    <p:sldId id="388" r:id="rId40"/>
    <p:sldId id="389" r:id="rId41"/>
    <p:sldId id="390" r:id="rId42"/>
    <p:sldId id="391" r:id="rId43"/>
    <p:sldId id="392" r:id="rId44"/>
    <p:sldId id="393" r:id="rId45"/>
    <p:sldId id="394" r:id="rId46"/>
    <p:sldId id="395" r:id="rId4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99"/>
    <a:srgbClr val="FF6600"/>
    <a:srgbClr val="3366CC"/>
    <a:srgbClr val="0066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02"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24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4024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4024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4024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3270D52B-06D1-4792-86CF-48A1D426294F}" type="slidenum">
              <a:rPr lang="en-US"/>
              <a:pPr>
                <a:defRPr/>
              </a:pPr>
              <a:t>‹#›</a:t>
            </a:fld>
            <a:endParaRPr lang="en-US"/>
          </a:p>
        </p:txBody>
      </p:sp>
    </p:spTree>
    <p:extLst>
      <p:ext uri="{BB962C8B-B14F-4D97-AF65-F5344CB8AC3E}">
        <p14:creationId xmlns:p14="http://schemas.microsoft.com/office/powerpoint/2010/main" val="18949051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105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5018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05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105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FE06E9FD-4C28-409C-A4ED-8DD1473B8AAB}" type="slidenum">
              <a:rPr lang="en-US"/>
              <a:pPr>
                <a:defRPr/>
              </a:pPr>
              <a:t>‹#›</a:t>
            </a:fld>
            <a:endParaRPr lang="en-US"/>
          </a:p>
        </p:txBody>
      </p:sp>
    </p:spTree>
    <p:extLst>
      <p:ext uri="{BB962C8B-B14F-4D97-AF65-F5344CB8AC3E}">
        <p14:creationId xmlns:p14="http://schemas.microsoft.com/office/powerpoint/2010/main" val="33093431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D365E550-276B-4FCA-8663-EA71C8B0B65F}" type="slidenum">
              <a:rPr lang="en-US" altLang="en-US" smtClean="0"/>
              <a:pPr/>
              <a:t>1</a:t>
            </a:fld>
            <a:endParaRPr lang="en-US" altLang="en-US" smtClean="0"/>
          </a:p>
        </p:txBody>
      </p:sp>
      <p:sp>
        <p:nvSpPr>
          <p:cNvPr id="51203" name="Rectangle 2"/>
          <p:cNvSpPr>
            <a:spLocks noRo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1FE6613F-084F-4416-8F38-72162986C777}" type="slidenum">
              <a:rPr lang="en-US" altLang="en-US" smtClean="0"/>
              <a:pPr/>
              <a:t>10</a:t>
            </a:fld>
            <a:endParaRPr lang="en-US" altLang="en-US" smtClean="0"/>
          </a:p>
        </p:txBody>
      </p:sp>
      <p:sp>
        <p:nvSpPr>
          <p:cNvPr id="60419" name="Rectangle 2"/>
          <p:cNvSpPr>
            <a:spLocks noRo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36D0687E-CC60-4AD5-B964-C545A097D365}" type="slidenum">
              <a:rPr lang="en-US" altLang="en-US" smtClean="0"/>
              <a:pPr/>
              <a:t>11</a:t>
            </a:fld>
            <a:endParaRPr lang="en-US" altLang="en-US" smtClean="0"/>
          </a:p>
        </p:txBody>
      </p:sp>
      <p:sp>
        <p:nvSpPr>
          <p:cNvPr id="61443" name="Rectangle 2"/>
          <p:cNvSpPr>
            <a:spLocks noRo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7A91E745-CFF1-497E-B9AD-3C1FB3152CFF}" type="slidenum">
              <a:rPr lang="en-US" altLang="en-US" smtClean="0"/>
              <a:pPr/>
              <a:t>12</a:t>
            </a:fld>
            <a:endParaRPr lang="en-US" altLang="en-US" smtClean="0"/>
          </a:p>
        </p:txBody>
      </p:sp>
      <p:sp>
        <p:nvSpPr>
          <p:cNvPr id="62467" name="Rectangle 2"/>
          <p:cNvSpPr>
            <a:spLocks noRo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609EEE0C-C486-44AC-AE4B-1B45DC0E3847}" type="slidenum">
              <a:rPr lang="en-US" altLang="en-US" smtClean="0"/>
              <a:pPr/>
              <a:t>13</a:t>
            </a:fld>
            <a:endParaRPr lang="en-US" altLang="en-US" smtClean="0"/>
          </a:p>
        </p:txBody>
      </p:sp>
      <p:sp>
        <p:nvSpPr>
          <p:cNvPr id="63491" name="Rectangle 2"/>
          <p:cNvSpPr>
            <a:spLocks noRo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A7EAE3D1-6190-48A1-9054-F02F56306591}" type="slidenum">
              <a:rPr lang="en-US" altLang="en-US" smtClean="0"/>
              <a:pPr/>
              <a:t>14</a:t>
            </a:fld>
            <a:endParaRPr lang="en-US" altLang="en-US" smtClean="0"/>
          </a:p>
        </p:txBody>
      </p:sp>
      <p:sp>
        <p:nvSpPr>
          <p:cNvPr id="64515" name="Rectangle 2"/>
          <p:cNvSpPr>
            <a:spLocks noRo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AB37E01A-4D62-4303-A398-8EB5CDCF57C0}" type="slidenum">
              <a:rPr lang="en-US" altLang="en-US" smtClean="0"/>
              <a:pPr/>
              <a:t>16</a:t>
            </a:fld>
            <a:endParaRPr lang="en-US" altLang="en-US" smtClean="0"/>
          </a:p>
        </p:txBody>
      </p:sp>
      <p:sp>
        <p:nvSpPr>
          <p:cNvPr id="65539" name="Rectangle 2"/>
          <p:cNvSpPr>
            <a:spLocks noRo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3A8A5981-0CE0-44A6-ABE4-E6BD3BD7D6F6}" type="slidenum">
              <a:rPr lang="en-US" altLang="en-US" smtClean="0"/>
              <a:pPr/>
              <a:t>17</a:t>
            </a:fld>
            <a:endParaRPr lang="en-US" altLang="en-US" smtClean="0"/>
          </a:p>
        </p:txBody>
      </p:sp>
      <p:sp>
        <p:nvSpPr>
          <p:cNvPr id="66563" name="Rectangle 2"/>
          <p:cNvSpPr>
            <a:spLocks noRo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8E762A9B-21E7-40D9-8885-089F970B44B1}" type="slidenum">
              <a:rPr lang="en-US" altLang="en-US" smtClean="0"/>
              <a:pPr/>
              <a:t>18</a:t>
            </a:fld>
            <a:endParaRPr lang="en-US" altLang="en-US" smtClean="0"/>
          </a:p>
        </p:txBody>
      </p:sp>
      <p:sp>
        <p:nvSpPr>
          <p:cNvPr id="67587" name="Rectangle 2"/>
          <p:cNvSpPr>
            <a:spLocks noRo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6B8A45F1-E016-4523-868C-F6533F255273}" type="slidenum">
              <a:rPr lang="en-US" altLang="en-US" smtClean="0"/>
              <a:pPr/>
              <a:t>19</a:t>
            </a:fld>
            <a:endParaRPr lang="en-US" altLang="en-US" smtClean="0"/>
          </a:p>
        </p:txBody>
      </p:sp>
      <p:sp>
        <p:nvSpPr>
          <p:cNvPr id="68611" name="Rectangle 2"/>
          <p:cNvSpPr>
            <a:spLocks noRo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BD890F58-88BB-4014-847A-1350D1A7F8E9}" type="slidenum">
              <a:rPr lang="en-US" altLang="en-US" smtClean="0"/>
              <a:pPr/>
              <a:t>20</a:t>
            </a:fld>
            <a:endParaRPr lang="en-US" altLang="en-US" smtClean="0"/>
          </a:p>
        </p:txBody>
      </p:sp>
      <p:sp>
        <p:nvSpPr>
          <p:cNvPr id="69635" name="Rectangle 2"/>
          <p:cNvSpPr>
            <a:spLocks noRo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54E84891-FED9-43ED-8E18-7139FE23D9C1}" type="slidenum">
              <a:rPr lang="en-US" altLang="en-US" smtClean="0"/>
              <a:pPr/>
              <a:t>2</a:t>
            </a:fld>
            <a:endParaRPr lang="en-US" altLang="en-US" smtClean="0"/>
          </a:p>
        </p:txBody>
      </p:sp>
      <p:sp>
        <p:nvSpPr>
          <p:cNvPr id="52227" name="Rectangle 2"/>
          <p:cNvSpPr>
            <a:spLocks noRo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774F656A-6934-446D-885B-BEAD30839E85}" type="slidenum">
              <a:rPr lang="en-US" altLang="en-US" smtClean="0"/>
              <a:pPr/>
              <a:t>21</a:t>
            </a:fld>
            <a:endParaRPr lang="en-US" altLang="en-US" smtClean="0"/>
          </a:p>
        </p:txBody>
      </p:sp>
      <p:sp>
        <p:nvSpPr>
          <p:cNvPr id="70659" name="Rectangle 2"/>
          <p:cNvSpPr>
            <a:spLocks noRo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7E09547D-79F6-4B72-9C8D-B63354E7E2C2}" type="slidenum">
              <a:rPr lang="en-US" altLang="en-US" smtClean="0"/>
              <a:pPr/>
              <a:t>22</a:t>
            </a:fld>
            <a:endParaRPr lang="en-US" altLang="en-US" smtClean="0"/>
          </a:p>
        </p:txBody>
      </p:sp>
      <p:sp>
        <p:nvSpPr>
          <p:cNvPr id="71683" name="Rectangle 2"/>
          <p:cNvSpPr>
            <a:spLocks noRo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364533ED-400A-4D60-B693-C315D94B73D3}" type="slidenum">
              <a:rPr lang="en-US" altLang="en-US" smtClean="0"/>
              <a:pPr/>
              <a:t>23</a:t>
            </a:fld>
            <a:endParaRPr lang="en-US" altLang="en-US" smtClean="0"/>
          </a:p>
        </p:txBody>
      </p:sp>
      <p:sp>
        <p:nvSpPr>
          <p:cNvPr id="72707" name="Rectangle 2"/>
          <p:cNvSpPr>
            <a:spLocks noRo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8B1D8C9D-1467-43EE-9722-7403C4E8BB4D}" type="slidenum">
              <a:rPr lang="en-US" altLang="en-US" smtClean="0"/>
              <a:pPr/>
              <a:t>24</a:t>
            </a:fld>
            <a:endParaRPr lang="en-US" altLang="en-US" smtClean="0"/>
          </a:p>
        </p:txBody>
      </p:sp>
      <p:sp>
        <p:nvSpPr>
          <p:cNvPr id="73731" name="Rectangle 2"/>
          <p:cNvSpPr>
            <a:spLocks noRo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B39BBB90-7108-46F9-AD44-6F7AE5445471}" type="slidenum">
              <a:rPr lang="en-US" altLang="en-US" smtClean="0"/>
              <a:pPr/>
              <a:t>25</a:t>
            </a:fld>
            <a:endParaRPr lang="en-US" altLang="en-US" smtClean="0"/>
          </a:p>
        </p:txBody>
      </p:sp>
      <p:sp>
        <p:nvSpPr>
          <p:cNvPr id="74755" name="Rectangle 2"/>
          <p:cNvSpPr>
            <a:spLocks noRo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D817EDB3-7078-466D-9423-992BD98EAD25}" type="slidenum">
              <a:rPr lang="en-US" altLang="en-US" smtClean="0"/>
              <a:pPr/>
              <a:t>26</a:t>
            </a:fld>
            <a:endParaRPr lang="en-US" altLang="en-US" smtClean="0"/>
          </a:p>
        </p:txBody>
      </p:sp>
      <p:sp>
        <p:nvSpPr>
          <p:cNvPr id="75779" name="Rectangle 2"/>
          <p:cNvSpPr>
            <a:spLocks noRo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D4369CFF-ABA2-4CF3-BA30-CB9440E24E98}" type="slidenum">
              <a:rPr lang="en-US" altLang="en-US" smtClean="0"/>
              <a:pPr/>
              <a:t>27</a:t>
            </a:fld>
            <a:endParaRPr lang="en-US" altLang="en-US" smtClean="0"/>
          </a:p>
        </p:txBody>
      </p:sp>
      <p:sp>
        <p:nvSpPr>
          <p:cNvPr id="76803" name="Rectangle 2"/>
          <p:cNvSpPr>
            <a:spLocks noRo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CCCF07D1-2CF3-40A4-B0B5-8B16CE0150F8}" type="slidenum">
              <a:rPr lang="en-US" altLang="en-US" smtClean="0"/>
              <a:pPr/>
              <a:t>28</a:t>
            </a:fld>
            <a:endParaRPr lang="en-US" altLang="en-US" smtClean="0"/>
          </a:p>
        </p:txBody>
      </p:sp>
      <p:sp>
        <p:nvSpPr>
          <p:cNvPr id="77827" name="Rectangle 2"/>
          <p:cNvSpPr>
            <a:spLocks noRo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77EB9F3E-21AF-4A0F-B5AB-406FD0CE74B5}" type="slidenum">
              <a:rPr lang="en-US" altLang="en-US" smtClean="0"/>
              <a:pPr/>
              <a:t>29</a:t>
            </a:fld>
            <a:endParaRPr lang="en-US" altLang="en-US" smtClean="0"/>
          </a:p>
        </p:txBody>
      </p:sp>
      <p:sp>
        <p:nvSpPr>
          <p:cNvPr id="78851" name="Rectangle 2"/>
          <p:cNvSpPr>
            <a:spLocks noRo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F291BB29-5BC7-4B67-9384-EAB28A3A0468}" type="slidenum">
              <a:rPr lang="en-US" altLang="en-US" smtClean="0"/>
              <a:pPr/>
              <a:t>30</a:t>
            </a:fld>
            <a:endParaRPr lang="en-US" altLang="en-US" smtClean="0"/>
          </a:p>
        </p:txBody>
      </p:sp>
      <p:sp>
        <p:nvSpPr>
          <p:cNvPr id="79875" name="Rectangle 2"/>
          <p:cNvSpPr>
            <a:spLocks noRo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E2630097-6118-4F1B-8FD4-FE8F7B1478E7}" type="slidenum">
              <a:rPr lang="en-US" altLang="en-US" smtClean="0"/>
              <a:pPr/>
              <a:t>3</a:t>
            </a:fld>
            <a:endParaRPr lang="en-US" altLang="en-US" smtClean="0"/>
          </a:p>
        </p:txBody>
      </p:sp>
      <p:sp>
        <p:nvSpPr>
          <p:cNvPr id="53251" name="Rectangle 2"/>
          <p:cNvSpPr>
            <a:spLocks noRo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200A4417-F6F8-49A5-B953-91F6A98CEED5}" type="slidenum">
              <a:rPr lang="en-US" altLang="en-US" smtClean="0"/>
              <a:pPr/>
              <a:t>31</a:t>
            </a:fld>
            <a:endParaRPr lang="en-US" altLang="en-US" smtClean="0"/>
          </a:p>
        </p:txBody>
      </p:sp>
      <p:sp>
        <p:nvSpPr>
          <p:cNvPr id="80899" name="Rectangle 2"/>
          <p:cNvSpPr>
            <a:spLocks noRo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861AC694-45E9-45F2-9539-C366654A2DD9}" type="slidenum">
              <a:rPr lang="en-US" altLang="en-US" smtClean="0"/>
              <a:pPr/>
              <a:t>32</a:t>
            </a:fld>
            <a:endParaRPr lang="en-US" altLang="en-US" smtClean="0"/>
          </a:p>
        </p:txBody>
      </p:sp>
      <p:sp>
        <p:nvSpPr>
          <p:cNvPr id="81923" name="Rectangle 2"/>
          <p:cNvSpPr>
            <a:spLocks noRo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A7ABCCB8-8F66-4C8E-866E-E8630245DE06}" type="slidenum">
              <a:rPr lang="en-US" altLang="en-US" smtClean="0"/>
              <a:pPr/>
              <a:t>33</a:t>
            </a:fld>
            <a:endParaRPr lang="en-US" altLang="en-US" smtClean="0"/>
          </a:p>
        </p:txBody>
      </p:sp>
      <p:sp>
        <p:nvSpPr>
          <p:cNvPr id="82947" name="Rectangle 2"/>
          <p:cNvSpPr>
            <a:spLocks noRo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1A7A2E01-4AE2-4662-B8D1-BAB1E4960667}" type="slidenum">
              <a:rPr lang="en-US" altLang="en-US" smtClean="0"/>
              <a:pPr/>
              <a:t>34</a:t>
            </a:fld>
            <a:endParaRPr lang="en-US" altLang="en-US" smtClean="0"/>
          </a:p>
        </p:txBody>
      </p:sp>
      <p:sp>
        <p:nvSpPr>
          <p:cNvPr id="83971" name="Rectangle 2"/>
          <p:cNvSpPr>
            <a:spLocks noRo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3EADEDBE-9016-4201-8C51-EA0493F1D0F5}" type="slidenum">
              <a:rPr lang="en-US" altLang="en-US" smtClean="0"/>
              <a:pPr/>
              <a:t>35</a:t>
            </a:fld>
            <a:endParaRPr lang="en-US" altLang="en-US" smtClean="0"/>
          </a:p>
        </p:txBody>
      </p:sp>
      <p:sp>
        <p:nvSpPr>
          <p:cNvPr id="84995" name="Rectangle 2"/>
          <p:cNvSpPr>
            <a:spLocks noRo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89DEBF9A-1850-4A03-8459-1A811C9B7C7B}" type="slidenum">
              <a:rPr lang="en-US" altLang="en-US" smtClean="0"/>
              <a:pPr/>
              <a:t>36</a:t>
            </a:fld>
            <a:endParaRPr lang="en-US" altLang="en-US" smtClean="0"/>
          </a:p>
        </p:txBody>
      </p:sp>
      <p:sp>
        <p:nvSpPr>
          <p:cNvPr id="86019" name="Rectangle 2"/>
          <p:cNvSpPr>
            <a:spLocks noRo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D64DEE6F-3FE4-41E1-95E0-047306EBDEDC}" type="slidenum">
              <a:rPr lang="en-US" altLang="en-US" smtClean="0"/>
              <a:pPr/>
              <a:t>37</a:t>
            </a:fld>
            <a:endParaRPr lang="en-US" altLang="en-US" smtClean="0"/>
          </a:p>
        </p:txBody>
      </p:sp>
      <p:sp>
        <p:nvSpPr>
          <p:cNvPr id="87043" name="Rectangle 2"/>
          <p:cNvSpPr>
            <a:spLocks noRo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AE1DC313-B075-4C01-8061-683CA1CF09DF}" type="slidenum">
              <a:rPr lang="en-US" altLang="en-US" smtClean="0"/>
              <a:pPr/>
              <a:t>38</a:t>
            </a:fld>
            <a:endParaRPr lang="en-US" altLang="en-US" smtClean="0"/>
          </a:p>
        </p:txBody>
      </p:sp>
      <p:sp>
        <p:nvSpPr>
          <p:cNvPr id="88067" name="Rectangle 2"/>
          <p:cNvSpPr>
            <a:spLocks noRo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41626602-525A-41C6-BF4C-991A552793F5}" type="slidenum">
              <a:rPr lang="en-US" altLang="en-US" smtClean="0"/>
              <a:pPr/>
              <a:t>39</a:t>
            </a:fld>
            <a:endParaRPr lang="en-US" altLang="en-US" smtClean="0"/>
          </a:p>
        </p:txBody>
      </p:sp>
      <p:sp>
        <p:nvSpPr>
          <p:cNvPr id="89091" name="Rectangle 2"/>
          <p:cNvSpPr>
            <a:spLocks noRo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A7231A76-8C81-409B-BA86-6276E83A87E3}" type="slidenum">
              <a:rPr lang="en-US" altLang="en-US" smtClean="0"/>
              <a:pPr/>
              <a:t>40</a:t>
            </a:fld>
            <a:endParaRPr lang="en-US" altLang="en-US" smtClean="0"/>
          </a:p>
        </p:txBody>
      </p:sp>
      <p:sp>
        <p:nvSpPr>
          <p:cNvPr id="90115" name="Rectangle 2"/>
          <p:cNvSpPr>
            <a:spLocks noRo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7A4C2B90-0D71-4258-B9DC-772DBB9A5746}" type="slidenum">
              <a:rPr lang="en-US" altLang="en-US" smtClean="0"/>
              <a:pPr/>
              <a:t>4</a:t>
            </a:fld>
            <a:endParaRPr lang="en-US" altLang="en-US" smtClean="0"/>
          </a:p>
        </p:txBody>
      </p:sp>
      <p:sp>
        <p:nvSpPr>
          <p:cNvPr id="54275" name="Rectangle 2"/>
          <p:cNvSpPr>
            <a:spLocks noRo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B2DFE4D2-45CA-4CE4-A448-8F1F9F502D1A}" type="slidenum">
              <a:rPr lang="en-US" altLang="en-US" smtClean="0"/>
              <a:pPr/>
              <a:t>41</a:t>
            </a:fld>
            <a:endParaRPr lang="en-US" altLang="en-US" smtClean="0"/>
          </a:p>
        </p:txBody>
      </p:sp>
      <p:sp>
        <p:nvSpPr>
          <p:cNvPr id="91139" name="Rectangle 2"/>
          <p:cNvSpPr>
            <a:spLocks noRo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1BB01F8C-E01E-498F-9DEF-C5692C7664A6}" type="slidenum">
              <a:rPr lang="en-US" altLang="en-US" smtClean="0"/>
              <a:pPr/>
              <a:t>42</a:t>
            </a:fld>
            <a:endParaRPr lang="en-US" altLang="en-US" smtClean="0"/>
          </a:p>
        </p:txBody>
      </p:sp>
      <p:sp>
        <p:nvSpPr>
          <p:cNvPr id="92163" name="Rectangle 2"/>
          <p:cNvSpPr>
            <a:spLocks noRo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8B1D88FD-5978-4532-BA63-C8CBCD9F088A}" type="slidenum">
              <a:rPr lang="en-US" altLang="en-US" smtClean="0"/>
              <a:pPr/>
              <a:t>43</a:t>
            </a:fld>
            <a:endParaRPr lang="en-US" altLang="en-US" smtClean="0"/>
          </a:p>
        </p:txBody>
      </p:sp>
      <p:sp>
        <p:nvSpPr>
          <p:cNvPr id="93187" name="Rectangle 2"/>
          <p:cNvSpPr>
            <a:spLocks noRo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ED88F9FE-6A94-4E79-B24D-061261D431C4}" type="slidenum">
              <a:rPr lang="en-US" altLang="en-US" smtClean="0"/>
              <a:pPr/>
              <a:t>44</a:t>
            </a:fld>
            <a:endParaRPr lang="en-US" altLang="en-US" smtClean="0"/>
          </a:p>
        </p:txBody>
      </p:sp>
      <p:sp>
        <p:nvSpPr>
          <p:cNvPr id="94211" name="Rectangle 2"/>
          <p:cNvSpPr>
            <a:spLocks noRo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30D75BA8-4B3B-429C-9632-98A163E173D6}" type="slidenum">
              <a:rPr lang="en-US" altLang="en-US" smtClean="0"/>
              <a:pPr/>
              <a:t>45</a:t>
            </a:fld>
            <a:endParaRPr lang="en-US" altLang="en-US" smtClean="0"/>
          </a:p>
        </p:txBody>
      </p:sp>
      <p:sp>
        <p:nvSpPr>
          <p:cNvPr id="95235" name="Rectangle 2"/>
          <p:cNvSpPr>
            <a:spLocks noRo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83212C6F-5049-40B5-A228-EDC7C67D8F22}" type="slidenum">
              <a:rPr lang="en-US" altLang="en-US" smtClean="0"/>
              <a:pPr/>
              <a:t>46</a:t>
            </a:fld>
            <a:endParaRPr lang="en-US" altLang="en-US" smtClean="0"/>
          </a:p>
        </p:txBody>
      </p:sp>
      <p:sp>
        <p:nvSpPr>
          <p:cNvPr id="96259" name="Rectangle 2"/>
          <p:cNvSpPr>
            <a:spLocks noRo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D5276A6E-1510-48F7-8163-BF7F32770F2E}" type="slidenum">
              <a:rPr lang="en-US" altLang="en-US" smtClean="0"/>
              <a:pPr/>
              <a:t>5</a:t>
            </a:fld>
            <a:endParaRPr lang="en-US" altLang="en-US" smtClean="0"/>
          </a:p>
        </p:txBody>
      </p:sp>
      <p:sp>
        <p:nvSpPr>
          <p:cNvPr id="55299" name="Rectangle 2"/>
          <p:cNvSpPr>
            <a:spLocks noRo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D6C700A1-818E-46EC-B131-99B9B6CA1AA5}" type="slidenum">
              <a:rPr lang="en-US" altLang="en-US" smtClean="0"/>
              <a:pPr/>
              <a:t>6</a:t>
            </a:fld>
            <a:endParaRPr lang="en-US" altLang="en-US" smtClean="0"/>
          </a:p>
        </p:txBody>
      </p:sp>
      <p:sp>
        <p:nvSpPr>
          <p:cNvPr id="56323" name="Rectangle 2"/>
          <p:cNvSpPr>
            <a:spLocks noRo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C9547EB7-878E-429D-A125-0AAEE0E91100}" type="slidenum">
              <a:rPr lang="en-US" altLang="en-US" smtClean="0"/>
              <a:pPr/>
              <a:t>7</a:t>
            </a:fld>
            <a:endParaRPr lang="en-US" altLang="en-US" smtClean="0"/>
          </a:p>
        </p:txBody>
      </p:sp>
      <p:sp>
        <p:nvSpPr>
          <p:cNvPr id="57347" name="Rectangle 2"/>
          <p:cNvSpPr>
            <a:spLocks noRo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B76CCE3B-E797-4C3B-AD4A-74A4365B38B3}" type="slidenum">
              <a:rPr lang="en-US" altLang="en-US" smtClean="0"/>
              <a:pPr/>
              <a:t>8</a:t>
            </a:fld>
            <a:endParaRPr lang="en-US" altLang="en-US" smtClean="0"/>
          </a:p>
        </p:txBody>
      </p:sp>
      <p:sp>
        <p:nvSpPr>
          <p:cNvPr id="58371" name="Rectangle 2"/>
          <p:cNvSpPr>
            <a:spLocks noRo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0F20CFE0-7043-44A3-B938-8EC75C5D7284}" type="slidenum">
              <a:rPr lang="en-US" altLang="en-US" smtClean="0"/>
              <a:pPr/>
              <a:t>9</a:t>
            </a:fld>
            <a:endParaRPr lang="en-US" altLang="en-US" smtClean="0"/>
          </a:p>
        </p:txBody>
      </p:sp>
      <p:sp>
        <p:nvSpPr>
          <p:cNvPr id="59395" name="Rectangle 2"/>
          <p:cNvSpPr>
            <a:spLocks noRo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rgbClr val="32324A"/>
            </a:gs>
          </a:gsLst>
          <a:lin ang="2700000" scaled="1"/>
        </a:gra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498475" y="1311275"/>
            <a:ext cx="10429875" cy="5908675"/>
            <a:chOff x="-313" y="824"/>
            <a:chExt cx="6570" cy="3722"/>
          </a:xfrm>
        </p:grpSpPr>
        <p:sp>
          <p:nvSpPr>
            <p:cNvPr id="5" name="Rectangle 3"/>
            <p:cNvSpPr>
              <a:spLocks noChangeArrowheads="1"/>
            </p:cNvSpPr>
            <p:nvPr userDrawn="1"/>
          </p:nvSpPr>
          <p:spPr bwMode="hidden">
            <a:xfrm rot="20798144" flipV="1">
              <a:off x="-14" y="1033"/>
              <a:ext cx="1744"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6" name="Rectangle 4"/>
            <p:cNvSpPr>
              <a:spLocks noChangeArrowheads="1"/>
            </p:cNvSpPr>
            <p:nvPr userDrawn="1"/>
          </p:nvSpPr>
          <p:spPr bwMode="hidden">
            <a:xfrm rot="20774366" flipV="1">
              <a:off x="-24" y="1127"/>
              <a:ext cx="203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7" name="Rectangle 5"/>
            <p:cNvSpPr>
              <a:spLocks noChangeArrowheads="1"/>
            </p:cNvSpPr>
            <p:nvPr userDrawn="1"/>
          </p:nvSpPr>
          <p:spPr bwMode="hidden">
            <a:xfrm rot="20757421" flipV="1">
              <a:off x="-27" y="1198"/>
              <a:ext cx="224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8" name="Rectangle 6"/>
            <p:cNvSpPr>
              <a:spLocks noChangeArrowheads="1"/>
            </p:cNvSpPr>
            <p:nvPr userDrawn="1"/>
          </p:nvSpPr>
          <p:spPr bwMode="hidden">
            <a:xfrm rot="20684206" flipV="1">
              <a:off x="-43" y="1283"/>
              <a:ext cx="247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9" name="Rectangle 7"/>
            <p:cNvSpPr>
              <a:spLocks noChangeArrowheads="1"/>
            </p:cNvSpPr>
            <p:nvPr userDrawn="1"/>
          </p:nvSpPr>
          <p:spPr bwMode="hidden">
            <a:xfrm rot="20631226" flipV="1">
              <a:off x="-51" y="1397"/>
              <a:ext cx="2770"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10" name="Rectangle 8"/>
            <p:cNvSpPr>
              <a:spLocks noChangeArrowheads="1"/>
            </p:cNvSpPr>
            <p:nvPr userDrawn="1"/>
          </p:nvSpPr>
          <p:spPr bwMode="hidden">
            <a:xfrm rot="20554235" flipV="1">
              <a:off x="-65" y="1523"/>
              <a:ext cx="3058"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11" name="Rectangle 9"/>
            <p:cNvSpPr>
              <a:spLocks noChangeArrowheads="1"/>
            </p:cNvSpPr>
            <p:nvPr userDrawn="1"/>
          </p:nvSpPr>
          <p:spPr bwMode="hidden">
            <a:xfrm rot="20466593" flipV="1">
              <a:off x="-93" y="1694"/>
              <a:ext cx="340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12" name="Rectangle 10"/>
            <p:cNvSpPr>
              <a:spLocks noChangeArrowheads="1"/>
            </p:cNvSpPr>
            <p:nvPr userDrawn="1"/>
          </p:nvSpPr>
          <p:spPr bwMode="hidden">
            <a:xfrm rot="20343219" flipV="1">
              <a:off x="-99" y="1863"/>
              <a:ext cx="3749" cy="6"/>
            </a:xfrm>
            <a:prstGeom prst="rect">
              <a:avLst/>
            </a:prstGeom>
            <a:gradFill rotWithShape="0">
              <a:gsLst>
                <a:gs pos="0">
                  <a:schemeClr val="bg1"/>
                </a:gs>
                <a:gs pos="100000">
                  <a:schemeClr val="bg1">
                    <a:gamma/>
                    <a:shade val="84706"/>
                    <a:invGamma/>
                  </a:schemeClr>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13" name="Rectangle 11"/>
            <p:cNvSpPr>
              <a:spLocks noChangeArrowheads="1"/>
            </p:cNvSpPr>
            <p:nvPr userDrawn="1"/>
          </p:nvSpPr>
          <p:spPr bwMode="hidden">
            <a:xfrm rot="20211065" flipV="1">
              <a:off x="-165" y="2053"/>
              <a:ext cx="4209" cy="6"/>
            </a:xfrm>
            <a:prstGeom prst="rect">
              <a:avLst/>
            </a:prstGeom>
            <a:gradFill rotWithShape="0">
              <a:gsLst>
                <a:gs pos="0">
                  <a:schemeClr val="bg1"/>
                </a:gs>
                <a:gs pos="100000">
                  <a:schemeClr val="bg1">
                    <a:gamma/>
                    <a:shade val="75686"/>
                    <a:invGamma/>
                  </a:schemeClr>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14" name="Rectangle 12"/>
            <p:cNvSpPr>
              <a:spLocks noChangeArrowheads="1"/>
            </p:cNvSpPr>
            <p:nvPr userDrawn="1"/>
          </p:nvSpPr>
          <p:spPr bwMode="hidden">
            <a:xfrm rot="20102912" flipV="1">
              <a:off x="-214" y="2289"/>
              <a:ext cx="4612"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15" name="Rectangle 13"/>
            <p:cNvSpPr>
              <a:spLocks noChangeArrowheads="1"/>
            </p:cNvSpPr>
            <p:nvPr userDrawn="1"/>
          </p:nvSpPr>
          <p:spPr bwMode="hidden">
            <a:xfrm rot="19923405" flipV="1">
              <a:off x="-313" y="2617"/>
              <a:ext cx="5200"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16" name="Rectangle 14"/>
            <p:cNvSpPr>
              <a:spLocks noChangeArrowheads="1"/>
            </p:cNvSpPr>
            <p:nvPr userDrawn="1"/>
          </p:nvSpPr>
          <p:spPr bwMode="hidden">
            <a:xfrm rot="19686284" flipV="1">
              <a:off x="9" y="2881"/>
              <a:ext cx="5401" cy="6"/>
            </a:xfrm>
            <a:prstGeom prst="rect">
              <a:avLst/>
            </a:prstGeom>
            <a:gradFill rotWithShape="0">
              <a:gsLst>
                <a:gs pos="0">
                  <a:schemeClr val="bg1"/>
                </a:gs>
                <a:gs pos="100000">
                  <a:schemeClr val="bg1">
                    <a:gamma/>
                    <a:shade val="46275"/>
                    <a:invGamma/>
                  </a:schemeClr>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17" name="Rectangle 15"/>
            <p:cNvSpPr>
              <a:spLocks noChangeArrowheads="1"/>
            </p:cNvSpPr>
            <p:nvPr userDrawn="1"/>
          </p:nvSpPr>
          <p:spPr bwMode="hidden">
            <a:xfrm rot="19383534" flipV="1">
              <a:off x="1319" y="2928"/>
              <a:ext cx="4612" cy="6"/>
            </a:xfrm>
            <a:prstGeom prst="rect">
              <a:avLst/>
            </a:prstGeom>
            <a:gradFill rotWithShape="0">
              <a:gsLst>
                <a:gs pos="0">
                  <a:schemeClr val="bg1"/>
                </a:gs>
                <a:gs pos="100000">
                  <a:schemeClr val="bg1">
                    <a:gamma/>
                    <a:shade val="30196"/>
                    <a:invGamma/>
                  </a:schemeClr>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18" name="Rectangle 16"/>
            <p:cNvSpPr>
              <a:spLocks noChangeArrowheads="1"/>
            </p:cNvSpPr>
            <p:nvPr userDrawn="1"/>
          </p:nvSpPr>
          <p:spPr bwMode="hidden">
            <a:xfrm rot="18994182" flipV="1">
              <a:off x="2681" y="3071"/>
              <a:ext cx="3576" cy="6"/>
            </a:xfrm>
            <a:prstGeom prst="rect">
              <a:avLst/>
            </a:prstGeom>
            <a:gradFill rotWithShape="0">
              <a:gsLst>
                <a:gs pos="0">
                  <a:schemeClr val="bg1"/>
                </a:gs>
                <a:gs pos="100000">
                  <a:schemeClr val="bg1">
                    <a:gamma/>
                    <a:shade val="3137"/>
                    <a:invGamma/>
                  </a:schemeClr>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19" name="Rectangle 17"/>
            <p:cNvSpPr>
              <a:spLocks noChangeArrowheads="1"/>
            </p:cNvSpPr>
            <p:nvPr userDrawn="1"/>
          </p:nvSpPr>
          <p:spPr bwMode="hidden">
            <a:xfrm rot="18603245" flipV="1">
              <a:off x="4054" y="3503"/>
              <a:ext cx="2079"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US">
                <a:latin typeface="Arial" charset="0"/>
              </a:endParaRPr>
            </a:p>
          </p:txBody>
        </p:sp>
        <p:sp>
          <p:nvSpPr>
            <p:cNvPr id="20" name="Rectangle 18"/>
            <p:cNvSpPr>
              <a:spLocks noChangeArrowheads="1"/>
            </p:cNvSpPr>
            <p:nvPr userDrawn="1"/>
          </p:nvSpPr>
          <p:spPr bwMode="hidden">
            <a:xfrm rot="39991575" flipH="1" flipV="1">
              <a:off x="5377" y="4167"/>
              <a:ext cx="501"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US">
                <a:latin typeface="Arial" charset="0"/>
              </a:endParaRPr>
            </a:p>
          </p:txBody>
        </p:sp>
        <p:sp>
          <p:nvSpPr>
            <p:cNvPr id="21" name="Rectangle 19"/>
            <p:cNvSpPr>
              <a:spLocks noChangeArrowheads="1"/>
            </p:cNvSpPr>
            <p:nvPr userDrawn="1"/>
          </p:nvSpPr>
          <p:spPr bwMode="hidden">
            <a:xfrm rot="-20541361">
              <a:off x="-146" y="2360"/>
              <a:ext cx="6046"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a:lstStyle/>
            <a:p>
              <a:pPr algn="ctr" eaLnBrk="1" hangingPunct="1">
                <a:defRPr/>
              </a:pPr>
              <a:endParaRPr lang="en-US">
                <a:latin typeface="Arial" charset="0"/>
              </a:endParaRPr>
            </a:p>
          </p:txBody>
        </p:sp>
        <p:sp>
          <p:nvSpPr>
            <p:cNvPr id="22" name="Rectangle 20"/>
            <p:cNvSpPr>
              <a:spLocks noChangeArrowheads="1"/>
            </p:cNvSpPr>
            <p:nvPr userDrawn="1"/>
          </p:nvSpPr>
          <p:spPr bwMode="hidden">
            <a:xfrm rot="-20036206">
              <a:off x="-198" y="3396"/>
              <a:ext cx="4142"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US">
                <a:latin typeface="Arial" charset="0"/>
              </a:endParaRPr>
            </a:p>
          </p:txBody>
        </p:sp>
        <p:sp>
          <p:nvSpPr>
            <p:cNvPr id="23" name="Rectangle 21"/>
            <p:cNvSpPr>
              <a:spLocks noChangeArrowheads="1"/>
            </p:cNvSpPr>
            <p:nvPr userDrawn="1"/>
          </p:nvSpPr>
          <p:spPr bwMode="hidden">
            <a:xfrm rot="1732981">
              <a:off x="-165" y="3624"/>
              <a:ext cx="2804"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US">
                <a:latin typeface="Arial" charset="0"/>
              </a:endParaRPr>
            </a:p>
          </p:txBody>
        </p:sp>
        <p:sp>
          <p:nvSpPr>
            <p:cNvPr id="24" name="Rectangle 22"/>
            <p:cNvSpPr>
              <a:spLocks noChangeArrowheads="1"/>
            </p:cNvSpPr>
            <p:nvPr userDrawn="1"/>
          </p:nvSpPr>
          <p:spPr bwMode="hidden">
            <a:xfrm rot="1969083">
              <a:off x="-110" y="3922"/>
              <a:ext cx="1400"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a:lstStyle/>
            <a:p>
              <a:pPr algn="ctr" eaLnBrk="1" hangingPunct="1">
                <a:defRPr/>
              </a:pPr>
              <a:endParaRPr lang="en-US">
                <a:latin typeface="Arial" charset="0"/>
              </a:endParaRPr>
            </a:p>
          </p:txBody>
        </p:sp>
        <p:sp>
          <p:nvSpPr>
            <p:cNvPr id="25" name="Rectangle 23"/>
            <p:cNvSpPr>
              <a:spLocks noChangeArrowheads="1"/>
            </p:cNvSpPr>
            <p:nvPr userDrawn="1"/>
          </p:nvSpPr>
          <p:spPr bwMode="hidden">
            <a:xfrm rot="-20213826">
              <a:off x="-216" y="3221"/>
              <a:ext cx="5477" cy="6"/>
            </a:xfrm>
            <a:prstGeom prst="rect">
              <a:avLst/>
            </a:prstGeom>
            <a:gradFill rotWithShape="0">
              <a:gsLst>
                <a:gs pos="0">
                  <a:schemeClr val="bg1"/>
                </a:gs>
                <a:gs pos="100000">
                  <a:schemeClr val="bg1">
                    <a:gamma/>
                    <a:shade val="48627"/>
                    <a:invGamma/>
                  </a:schemeClr>
                </a:gs>
              </a:gsLst>
              <a:lin ang="2700000" scaled="1"/>
            </a:gradFill>
            <a:ln w="9525">
              <a:noFill/>
              <a:miter lim="800000"/>
              <a:headEnd/>
              <a:tailEnd/>
            </a:ln>
            <a:effectLst/>
          </p:spPr>
          <p:txBody>
            <a:bodyPr/>
            <a:lstStyle/>
            <a:p>
              <a:pPr algn="ctr" eaLnBrk="1" hangingPunct="1">
                <a:defRPr/>
              </a:pPr>
              <a:endParaRPr lang="en-US">
                <a:latin typeface="Arial" charset="0"/>
              </a:endParaRPr>
            </a:p>
          </p:txBody>
        </p:sp>
        <p:sp>
          <p:nvSpPr>
            <p:cNvPr id="26" name="Rectangle 24"/>
            <p:cNvSpPr>
              <a:spLocks noChangeArrowheads="1"/>
            </p:cNvSpPr>
            <p:nvPr userDrawn="1"/>
          </p:nvSpPr>
          <p:spPr bwMode="hidden">
            <a:xfrm rot="22583969">
              <a:off x="-115" y="2129"/>
              <a:ext cx="6016" cy="6"/>
            </a:xfrm>
            <a:prstGeom prst="rect">
              <a:avLst/>
            </a:prstGeom>
            <a:gradFill rotWithShape="0">
              <a:gsLst>
                <a:gs pos="0">
                  <a:schemeClr val="bg1"/>
                </a:gs>
                <a:gs pos="100000">
                  <a:schemeClr val="bg1">
                    <a:gamma/>
                    <a:shade val="57647"/>
                    <a:invGamma/>
                  </a:schemeClr>
                </a:gs>
              </a:gsLst>
              <a:lin ang="0" scaled="1"/>
            </a:gradFill>
            <a:ln w="9525">
              <a:noFill/>
              <a:miter lim="800000"/>
              <a:headEnd/>
              <a:tailEnd/>
            </a:ln>
            <a:effectLst/>
          </p:spPr>
          <p:txBody>
            <a:bodyPr/>
            <a:lstStyle/>
            <a:p>
              <a:pPr algn="ctr" eaLnBrk="1" hangingPunct="1">
                <a:defRPr/>
              </a:pPr>
              <a:endParaRPr lang="en-US">
                <a:latin typeface="Arial" charset="0"/>
              </a:endParaRPr>
            </a:p>
          </p:txBody>
        </p:sp>
        <p:sp>
          <p:nvSpPr>
            <p:cNvPr id="27" name="Rectangle 25"/>
            <p:cNvSpPr>
              <a:spLocks noChangeArrowheads="1"/>
            </p:cNvSpPr>
            <p:nvPr userDrawn="1"/>
          </p:nvSpPr>
          <p:spPr bwMode="hidden">
            <a:xfrm rot="930109" flipV="1">
              <a:off x="80" y="1946"/>
              <a:ext cx="575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28" name="Rectangle 26"/>
            <p:cNvSpPr>
              <a:spLocks noChangeArrowheads="1"/>
            </p:cNvSpPr>
            <p:nvPr userDrawn="1"/>
          </p:nvSpPr>
          <p:spPr bwMode="hidden">
            <a:xfrm rot="-20731987">
              <a:off x="374" y="1802"/>
              <a:ext cx="5475"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latin typeface="Arial" charset="0"/>
              </a:endParaRPr>
            </a:p>
          </p:txBody>
        </p:sp>
        <p:sp>
          <p:nvSpPr>
            <p:cNvPr id="29" name="Rectangle 27"/>
            <p:cNvSpPr>
              <a:spLocks noChangeArrowheads="1"/>
            </p:cNvSpPr>
            <p:nvPr userDrawn="1"/>
          </p:nvSpPr>
          <p:spPr bwMode="hidden">
            <a:xfrm rot="-64024402">
              <a:off x="848" y="1582"/>
              <a:ext cx="497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latin typeface="Arial" charset="0"/>
              </a:endParaRPr>
            </a:p>
          </p:txBody>
        </p:sp>
        <p:sp>
          <p:nvSpPr>
            <p:cNvPr id="30" name="Rectangle 28"/>
            <p:cNvSpPr>
              <a:spLocks noChangeArrowheads="1"/>
            </p:cNvSpPr>
            <p:nvPr userDrawn="1"/>
          </p:nvSpPr>
          <p:spPr bwMode="hidden">
            <a:xfrm rot="-42464612">
              <a:off x="1053" y="1476"/>
              <a:ext cx="4759"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latin typeface="Arial" charset="0"/>
              </a:endParaRPr>
            </a:p>
          </p:txBody>
        </p:sp>
        <p:sp>
          <p:nvSpPr>
            <p:cNvPr id="31" name="Rectangle 29"/>
            <p:cNvSpPr>
              <a:spLocks noChangeArrowheads="1"/>
            </p:cNvSpPr>
            <p:nvPr userDrawn="1"/>
          </p:nvSpPr>
          <p:spPr bwMode="hidden">
            <a:xfrm rot="-20907336">
              <a:off x="1244" y="1377"/>
              <a:ext cx="4557"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a:lstStyle/>
            <a:p>
              <a:pPr algn="ctr" eaLnBrk="1" hangingPunct="1">
                <a:defRPr/>
              </a:pPr>
              <a:endParaRPr lang="en-US">
                <a:latin typeface="Arial" charset="0"/>
              </a:endParaRPr>
            </a:p>
          </p:txBody>
        </p:sp>
        <p:sp>
          <p:nvSpPr>
            <p:cNvPr id="32" name="Rectangle 30"/>
            <p:cNvSpPr>
              <a:spLocks noChangeArrowheads="1"/>
            </p:cNvSpPr>
            <p:nvPr userDrawn="1"/>
          </p:nvSpPr>
          <p:spPr bwMode="hidden">
            <a:xfrm rot="655690" flipV="1">
              <a:off x="1487" y="1305"/>
              <a:ext cx="431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33" name="Rectangle 31"/>
            <p:cNvSpPr>
              <a:spLocks noChangeArrowheads="1"/>
            </p:cNvSpPr>
            <p:nvPr userDrawn="1"/>
          </p:nvSpPr>
          <p:spPr bwMode="hidden">
            <a:xfrm rot="636921" flipV="1">
              <a:off x="1650" y="1218"/>
              <a:ext cx="415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34" name="Rectangle 32"/>
            <p:cNvSpPr>
              <a:spLocks noChangeArrowheads="1"/>
            </p:cNvSpPr>
            <p:nvPr userDrawn="1"/>
          </p:nvSpPr>
          <p:spPr bwMode="hidden">
            <a:xfrm rot="803987" flipV="1">
              <a:off x="611" y="1684"/>
              <a:ext cx="5204"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35" name="Rectangle 33"/>
            <p:cNvSpPr>
              <a:spLocks noChangeArrowheads="1"/>
            </p:cNvSpPr>
            <p:nvPr userDrawn="1"/>
          </p:nvSpPr>
          <p:spPr bwMode="hidden">
            <a:xfrm rot="1273217" flipV="1">
              <a:off x="-204" y="2976"/>
              <a:ext cx="6150"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36" name="Rectangle 34"/>
            <p:cNvSpPr>
              <a:spLocks noChangeArrowheads="1"/>
            </p:cNvSpPr>
            <p:nvPr userDrawn="1"/>
          </p:nvSpPr>
          <p:spPr bwMode="hidden">
            <a:xfrm rot="1169729" flipV="1">
              <a:off x="-174" y="2663"/>
              <a:ext cx="6104" cy="6"/>
            </a:xfrm>
            <a:prstGeom prst="rect">
              <a:avLst/>
            </a:prstGeom>
            <a:gradFill rotWithShape="0">
              <a:gsLst>
                <a:gs pos="0">
                  <a:schemeClr val="bg1"/>
                </a:gs>
                <a:gs pos="100000">
                  <a:schemeClr val="bg1">
                    <a:gamma/>
                    <a:shade val="51373"/>
                    <a:invGamma/>
                  </a:schemeClr>
                </a:gs>
              </a:gsLst>
              <a:lin ang="2700000" scaled="1"/>
            </a:gradFill>
            <a:ln w="9525">
              <a:noFill/>
              <a:miter lim="800000"/>
              <a:headEnd/>
              <a:tailEnd/>
            </a:ln>
            <a:effectLst/>
          </p:spPr>
          <p:txBody>
            <a:bodyPr rot="10800000"/>
            <a:lstStyle/>
            <a:p>
              <a:pPr algn="ctr" eaLnBrk="1" hangingPunct="1">
                <a:defRPr/>
              </a:pPr>
              <a:endParaRPr lang="en-US">
                <a:latin typeface="Arial" charset="0"/>
              </a:endParaRPr>
            </a:p>
          </p:txBody>
        </p:sp>
        <p:sp>
          <p:nvSpPr>
            <p:cNvPr id="37" name="Oval 35"/>
            <p:cNvSpPr>
              <a:spLocks noChangeArrowheads="1"/>
            </p:cNvSpPr>
            <p:nvPr/>
          </p:nvSpPr>
          <p:spPr bwMode="hidden">
            <a:xfrm>
              <a:off x="740" y="3359"/>
              <a:ext cx="168" cy="9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latin typeface="Arial" charset="0"/>
              </a:endParaRPr>
            </a:p>
          </p:txBody>
        </p:sp>
        <p:sp>
          <p:nvSpPr>
            <p:cNvPr id="38" name="Oval 36"/>
            <p:cNvSpPr>
              <a:spLocks noChangeArrowheads="1"/>
            </p:cNvSpPr>
            <p:nvPr/>
          </p:nvSpPr>
          <p:spPr bwMode="hidden">
            <a:xfrm>
              <a:off x="236" y="3074"/>
              <a:ext cx="168" cy="9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latin typeface="Arial" charset="0"/>
              </a:endParaRPr>
            </a:p>
          </p:txBody>
        </p:sp>
        <p:sp>
          <p:nvSpPr>
            <p:cNvPr id="39" name="Oval 37"/>
            <p:cNvSpPr>
              <a:spLocks noChangeArrowheads="1"/>
            </p:cNvSpPr>
            <p:nvPr/>
          </p:nvSpPr>
          <p:spPr bwMode="hidden">
            <a:xfrm>
              <a:off x="159" y="3652"/>
              <a:ext cx="196" cy="10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latin typeface="Arial" charset="0"/>
              </a:endParaRPr>
            </a:p>
          </p:txBody>
        </p:sp>
        <p:sp>
          <p:nvSpPr>
            <p:cNvPr id="40" name="Oval 38"/>
            <p:cNvSpPr>
              <a:spLocks noChangeArrowheads="1"/>
            </p:cNvSpPr>
            <p:nvPr/>
          </p:nvSpPr>
          <p:spPr bwMode="hidden">
            <a:xfrm>
              <a:off x="2077" y="2661"/>
              <a:ext cx="156" cy="8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latin typeface="Arial" charset="0"/>
              </a:endParaRPr>
            </a:p>
          </p:txBody>
        </p:sp>
        <p:sp>
          <p:nvSpPr>
            <p:cNvPr id="41" name="Oval 39"/>
            <p:cNvSpPr>
              <a:spLocks noChangeArrowheads="1"/>
            </p:cNvSpPr>
            <p:nvPr/>
          </p:nvSpPr>
          <p:spPr bwMode="hidden">
            <a:xfrm>
              <a:off x="1223" y="3076"/>
              <a:ext cx="168" cy="9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latin typeface="Arial" charset="0"/>
              </a:endParaRPr>
            </a:p>
          </p:txBody>
        </p:sp>
        <p:sp>
          <p:nvSpPr>
            <p:cNvPr id="42" name="Oval 40"/>
            <p:cNvSpPr>
              <a:spLocks noChangeArrowheads="1"/>
            </p:cNvSpPr>
            <p:nvPr/>
          </p:nvSpPr>
          <p:spPr bwMode="hidden">
            <a:xfrm>
              <a:off x="1686" y="2857"/>
              <a:ext cx="156" cy="9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latin typeface="Arial" charset="0"/>
              </a:endParaRPr>
            </a:p>
          </p:txBody>
        </p:sp>
        <p:sp>
          <p:nvSpPr>
            <p:cNvPr id="43" name="Oval 41"/>
            <p:cNvSpPr>
              <a:spLocks noChangeArrowheads="1"/>
            </p:cNvSpPr>
            <p:nvPr/>
          </p:nvSpPr>
          <p:spPr bwMode="hidden">
            <a:xfrm>
              <a:off x="750" y="2839"/>
              <a:ext cx="151"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latin typeface="Arial" charset="0"/>
              </a:endParaRPr>
            </a:p>
          </p:txBody>
        </p:sp>
        <p:sp>
          <p:nvSpPr>
            <p:cNvPr id="44" name="Oval 42"/>
            <p:cNvSpPr>
              <a:spLocks noChangeArrowheads="1"/>
            </p:cNvSpPr>
            <p:nvPr/>
          </p:nvSpPr>
          <p:spPr bwMode="hidden">
            <a:xfrm>
              <a:off x="367" y="2656"/>
              <a:ext cx="150" cy="84"/>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latin typeface="Arial" charset="0"/>
              </a:endParaRPr>
            </a:p>
          </p:txBody>
        </p:sp>
        <p:sp>
          <p:nvSpPr>
            <p:cNvPr id="45" name="Oval 43"/>
            <p:cNvSpPr>
              <a:spLocks noChangeArrowheads="1"/>
            </p:cNvSpPr>
            <p:nvPr/>
          </p:nvSpPr>
          <p:spPr bwMode="hidden">
            <a:xfrm>
              <a:off x="1172" y="2642"/>
              <a:ext cx="156" cy="8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latin typeface="Arial" charset="0"/>
              </a:endParaRPr>
            </a:p>
          </p:txBody>
        </p:sp>
        <p:sp>
          <p:nvSpPr>
            <p:cNvPr id="46" name="Oval 44"/>
            <p:cNvSpPr>
              <a:spLocks noChangeArrowheads="1"/>
            </p:cNvSpPr>
            <p:nvPr/>
          </p:nvSpPr>
          <p:spPr bwMode="hidden">
            <a:xfrm>
              <a:off x="2401" y="2485"/>
              <a:ext cx="156" cy="83"/>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latin typeface="Arial" charset="0"/>
              </a:endParaRPr>
            </a:p>
          </p:txBody>
        </p:sp>
        <p:sp>
          <p:nvSpPr>
            <p:cNvPr id="47" name="Oval 45"/>
            <p:cNvSpPr>
              <a:spLocks noChangeArrowheads="1"/>
            </p:cNvSpPr>
            <p:nvPr/>
          </p:nvSpPr>
          <p:spPr bwMode="hidden">
            <a:xfrm>
              <a:off x="1910" y="2314"/>
              <a:ext cx="134" cy="7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latin typeface="Arial" charset="0"/>
              </a:endParaRPr>
            </a:p>
          </p:txBody>
        </p:sp>
        <p:sp>
          <p:nvSpPr>
            <p:cNvPr id="48" name="Oval 46"/>
            <p:cNvSpPr>
              <a:spLocks noChangeArrowheads="1"/>
            </p:cNvSpPr>
            <p:nvPr/>
          </p:nvSpPr>
          <p:spPr bwMode="hidden">
            <a:xfrm>
              <a:off x="2254" y="2154"/>
              <a:ext cx="134"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latin typeface="Arial" charset="0"/>
              </a:endParaRPr>
            </a:p>
          </p:txBody>
        </p:sp>
        <p:sp>
          <p:nvSpPr>
            <p:cNvPr id="49" name="Oval 47"/>
            <p:cNvSpPr>
              <a:spLocks noChangeArrowheads="1"/>
            </p:cNvSpPr>
            <p:nvPr/>
          </p:nvSpPr>
          <p:spPr bwMode="hidden">
            <a:xfrm>
              <a:off x="2742" y="2305"/>
              <a:ext cx="140" cy="72"/>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latin typeface="Arial" charset="0"/>
              </a:endParaRPr>
            </a:p>
          </p:txBody>
        </p:sp>
        <p:sp>
          <p:nvSpPr>
            <p:cNvPr id="50" name="Oval 48"/>
            <p:cNvSpPr>
              <a:spLocks noChangeArrowheads="1"/>
            </p:cNvSpPr>
            <p:nvPr/>
          </p:nvSpPr>
          <p:spPr bwMode="hidden">
            <a:xfrm>
              <a:off x="2812" y="1898"/>
              <a:ext cx="129"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latin typeface="Arial" charset="0"/>
              </a:endParaRPr>
            </a:p>
          </p:txBody>
        </p:sp>
        <p:sp>
          <p:nvSpPr>
            <p:cNvPr id="51" name="Oval 49"/>
            <p:cNvSpPr>
              <a:spLocks noChangeArrowheads="1"/>
            </p:cNvSpPr>
            <p:nvPr/>
          </p:nvSpPr>
          <p:spPr bwMode="hidden">
            <a:xfrm>
              <a:off x="3721" y="1792"/>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latin typeface="Arial" charset="0"/>
              </a:endParaRPr>
            </a:p>
          </p:txBody>
        </p:sp>
        <p:sp>
          <p:nvSpPr>
            <p:cNvPr id="52" name="Oval 50"/>
            <p:cNvSpPr>
              <a:spLocks noChangeArrowheads="1"/>
            </p:cNvSpPr>
            <p:nvPr/>
          </p:nvSpPr>
          <p:spPr bwMode="hidden">
            <a:xfrm>
              <a:off x="3528" y="1896"/>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latin typeface="Arial" charset="0"/>
              </a:endParaRPr>
            </a:p>
          </p:txBody>
        </p:sp>
        <p:sp>
          <p:nvSpPr>
            <p:cNvPr id="53" name="Oval 51"/>
            <p:cNvSpPr>
              <a:spLocks noChangeArrowheads="1"/>
            </p:cNvSpPr>
            <p:nvPr/>
          </p:nvSpPr>
          <p:spPr bwMode="hidden">
            <a:xfrm>
              <a:off x="3064" y="1778"/>
              <a:ext cx="128" cy="6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latin typeface="Arial" charset="0"/>
              </a:endParaRPr>
            </a:p>
          </p:txBody>
        </p:sp>
        <p:sp>
          <p:nvSpPr>
            <p:cNvPr id="54" name="Oval 52"/>
            <p:cNvSpPr>
              <a:spLocks noChangeArrowheads="1"/>
            </p:cNvSpPr>
            <p:nvPr/>
          </p:nvSpPr>
          <p:spPr bwMode="hidden">
            <a:xfrm>
              <a:off x="3277" y="2024"/>
              <a:ext cx="134" cy="73"/>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IE">
                <a:latin typeface="Arial" charset="0"/>
              </a:endParaRPr>
            </a:p>
          </p:txBody>
        </p:sp>
        <p:sp>
          <p:nvSpPr>
            <p:cNvPr id="55" name="Oval 53"/>
            <p:cNvSpPr>
              <a:spLocks noChangeArrowheads="1"/>
            </p:cNvSpPr>
            <p:nvPr/>
          </p:nvSpPr>
          <p:spPr bwMode="hidden">
            <a:xfrm>
              <a:off x="3027" y="2160"/>
              <a:ext cx="133" cy="61"/>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IE">
                <a:latin typeface="Arial" charset="0"/>
              </a:endParaRPr>
            </a:p>
          </p:txBody>
        </p:sp>
        <p:sp>
          <p:nvSpPr>
            <p:cNvPr id="56" name="Oval 54"/>
            <p:cNvSpPr>
              <a:spLocks noChangeArrowheads="1"/>
            </p:cNvSpPr>
            <p:nvPr/>
          </p:nvSpPr>
          <p:spPr bwMode="hidden">
            <a:xfrm>
              <a:off x="1569" y="2453"/>
              <a:ext cx="150" cy="9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latin typeface="Arial" charset="0"/>
              </a:endParaRPr>
            </a:p>
          </p:txBody>
        </p:sp>
        <p:sp>
          <p:nvSpPr>
            <p:cNvPr id="57" name="Oval 55"/>
            <p:cNvSpPr>
              <a:spLocks noChangeArrowheads="1"/>
            </p:cNvSpPr>
            <p:nvPr/>
          </p:nvSpPr>
          <p:spPr bwMode="hidden">
            <a:xfrm>
              <a:off x="1863" y="2028"/>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latin typeface="Arial" charset="0"/>
              </a:endParaRPr>
            </a:p>
          </p:txBody>
        </p:sp>
        <p:sp>
          <p:nvSpPr>
            <p:cNvPr id="58" name="Oval 56"/>
            <p:cNvSpPr>
              <a:spLocks noChangeArrowheads="1"/>
            </p:cNvSpPr>
            <p:nvPr/>
          </p:nvSpPr>
          <p:spPr bwMode="hidden">
            <a:xfrm>
              <a:off x="1513" y="2175"/>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latin typeface="Arial" charset="0"/>
              </a:endParaRPr>
            </a:p>
          </p:txBody>
        </p:sp>
        <p:sp>
          <p:nvSpPr>
            <p:cNvPr id="59" name="Oval 57"/>
            <p:cNvSpPr>
              <a:spLocks noChangeArrowheads="1"/>
            </p:cNvSpPr>
            <p:nvPr/>
          </p:nvSpPr>
          <p:spPr bwMode="hidden">
            <a:xfrm>
              <a:off x="1191" y="2311"/>
              <a:ext cx="134" cy="72"/>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latin typeface="Arial" charset="0"/>
              </a:endParaRPr>
            </a:p>
          </p:txBody>
        </p:sp>
        <p:sp>
          <p:nvSpPr>
            <p:cNvPr id="60" name="Oval 58"/>
            <p:cNvSpPr>
              <a:spLocks noChangeArrowheads="1"/>
            </p:cNvSpPr>
            <p:nvPr/>
          </p:nvSpPr>
          <p:spPr bwMode="hidden">
            <a:xfrm>
              <a:off x="1154" y="2047"/>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latin typeface="Arial" charset="0"/>
              </a:endParaRPr>
            </a:p>
          </p:txBody>
        </p:sp>
        <p:sp>
          <p:nvSpPr>
            <p:cNvPr id="61" name="Oval 59"/>
            <p:cNvSpPr>
              <a:spLocks noChangeArrowheads="1"/>
            </p:cNvSpPr>
            <p:nvPr/>
          </p:nvSpPr>
          <p:spPr bwMode="hidden">
            <a:xfrm>
              <a:off x="1142" y="1803"/>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latin typeface="Arial" charset="0"/>
              </a:endParaRPr>
            </a:p>
          </p:txBody>
        </p:sp>
        <p:sp>
          <p:nvSpPr>
            <p:cNvPr id="62" name="Oval 60"/>
            <p:cNvSpPr>
              <a:spLocks noChangeArrowheads="1"/>
            </p:cNvSpPr>
            <p:nvPr/>
          </p:nvSpPr>
          <p:spPr bwMode="hidden">
            <a:xfrm>
              <a:off x="1500" y="1912"/>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latin typeface="Arial" charset="0"/>
              </a:endParaRPr>
            </a:p>
          </p:txBody>
        </p:sp>
        <p:sp>
          <p:nvSpPr>
            <p:cNvPr id="63" name="Oval 61"/>
            <p:cNvSpPr>
              <a:spLocks noChangeArrowheads="1"/>
            </p:cNvSpPr>
            <p:nvPr/>
          </p:nvSpPr>
          <p:spPr bwMode="hidden">
            <a:xfrm>
              <a:off x="1804" y="1801"/>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latin typeface="Arial" charset="0"/>
              </a:endParaRPr>
            </a:p>
          </p:txBody>
        </p:sp>
        <p:sp>
          <p:nvSpPr>
            <p:cNvPr id="64" name="Oval 62"/>
            <p:cNvSpPr>
              <a:spLocks noChangeArrowheads="1"/>
            </p:cNvSpPr>
            <p:nvPr/>
          </p:nvSpPr>
          <p:spPr bwMode="hidden">
            <a:xfrm>
              <a:off x="2159" y="1905"/>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latin typeface="Arial" charset="0"/>
              </a:endParaRPr>
            </a:p>
          </p:txBody>
        </p:sp>
        <p:sp>
          <p:nvSpPr>
            <p:cNvPr id="65" name="Oval 63"/>
            <p:cNvSpPr>
              <a:spLocks noChangeArrowheads="1"/>
            </p:cNvSpPr>
            <p:nvPr/>
          </p:nvSpPr>
          <p:spPr bwMode="hidden">
            <a:xfrm>
              <a:off x="2432" y="1787"/>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latin typeface="Arial" charset="0"/>
              </a:endParaRPr>
            </a:p>
          </p:txBody>
        </p:sp>
        <p:sp>
          <p:nvSpPr>
            <p:cNvPr id="66" name="Oval 64"/>
            <p:cNvSpPr>
              <a:spLocks noChangeArrowheads="1"/>
            </p:cNvSpPr>
            <p:nvPr/>
          </p:nvSpPr>
          <p:spPr bwMode="hidden">
            <a:xfrm>
              <a:off x="470" y="2032"/>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67" name="Oval 65"/>
            <p:cNvSpPr>
              <a:spLocks noChangeArrowheads="1"/>
            </p:cNvSpPr>
            <p:nvPr/>
          </p:nvSpPr>
          <p:spPr bwMode="hidden">
            <a:xfrm>
              <a:off x="68" y="2166"/>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68" name="Oval 66"/>
            <p:cNvSpPr>
              <a:spLocks noChangeArrowheads="1"/>
            </p:cNvSpPr>
            <p:nvPr/>
          </p:nvSpPr>
          <p:spPr bwMode="hidden">
            <a:xfrm>
              <a:off x="798" y="1916"/>
              <a:ext cx="128" cy="6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69" name="Oval 67"/>
            <p:cNvSpPr>
              <a:spLocks noChangeArrowheads="1"/>
            </p:cNvSpPr>
            <p:nvPr/>
          </p:nvSpPr>
          <p:spPr bwMode="hidden">
            <a:xfrm>
              <a:off x="455" y="1797"/>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latin typeface="Arial" charset="0"/>
              </a:endParaRPr>
            </a:p>
          </p:txBody>
        </p:sp>
        <p:sp>
          <p:nvSpPr>
            <p:cNvPr id="70" name="Oval 68"/>
            <p:cNvSpPr>
              <a:spLocks noChangeArrowheads="1"/>
            </p:cNvSpPr>
            <p:nvPr/>
          </p:nvSpPr>
          <p:spPr bwMode="hidden">
            <a:xfrm>
              <a:off x="113" y="1901"/>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latin typeface="Arial" charset="0"/>
              </a:endParaRPr>
            </a:p>
          </p:txBody>
        </p:sp>
        <p:sp>
          <p:nvSpPr>
            <p:cNvPr id="71" name="Oval 69"/>
            <p:cNvSpPr>
              <a:spLocks noChangeArrowheads="1"/>
            </p:cNvSpPr>
            <p:nvPr/>
          </p:nvSpPr>
          <p:spPr bwMode="hidden">
            <a:xfrm>
              <a:off x="432" y="2323"/>
              <a:ext cx="139"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latin typeface="Arial" charset="0"/>
              </a:endParaRPr>
            </a:p>
          </p:txBody>
        </p:sp>
        <p:sp>
          <p:nvSpPr>
            <p:cNvPr id="72" name="Oval 70"/>
            <p:cNvSpPr>
              <a:spLocks noChangeArrowheads="1"/>
            </p:cNvSpPr>
            <p:nvPr/>
          </p:nvSpPr>
          <p:spPr bwMode="hidden">
            <a:xfrm>
              <a:off x="814" y="2178"/>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latin typeface="Arial" charset="0"/>
              </a:endParaRPr>
            </a:p>
          </p:txBody>
        </p:sp>
        <p:sp>
          <p:nvSpPr>
            <p:cNvPr id="73" name="Oval 71"/>
            <p:cNvSpPr>
              <a:spLocks noChangeArrowheads="1"/>
            </p:cNvSpPr>
            <p:nvPr/>
          </p:nvSpPr>
          <p:spPr bwMode="hidden">
            <a:xfrm>
              <a:off x="789" y="2472"/>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latin typeface="Arial" charset="0"/>
              </a:endParaRPr>
            </a:p>
          </p:txBody>
        </p:sp>
        <p:sp>
          <p:nvSpPr>
            <p:cNvPr id="74" name="Oval 72"/>
            <p:cNvSpPr>
              <a:spLocks noChangeArrowheads="1"/>
            </p:cNvSpPr>
            <p:nvPr/>
          </p:nvSpPr>
          <p:spPr bwMode="hidden">
            <a:xfrm>
              <a:off x="2544" y="2015"/>
              <a:ext cx="140" cy="7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latin typeface="Arial" charset="0"/>
              </a:endParaRPr>
            </a:p>
          </p:txBody>
        </p:sp>
        <p:sp>
          <p:nvSpPr>
            <p:cNvPr id="75" name="Oval 73"/>
            <p:cNvSpPr>
              <a:spLocks noChangeArrowheads="1"/>
            </p:cNvSpPr>
            <p:nvPr/>
          </p:nvSpPr>
          <p:spPr bwMode="hidden">
            <a:xfrm>
              <a:off x="1457" y="1700"/>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76" name="Oval 74"/>
            <p:cNvSpPr>
              <a:spLocks noChangeArrowheads="1"/>
            </p:cNvSpPr>
            <p:nvPr/>
          </p:nvSpPr>
          <p:spPr bwMode="hidden">
            <a:xfrm>
              <a:off x="1747"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77" name="Oval 75"/>
            <p:cNvSpPr>
              <a:spLocks noChangeArrowheads="1"/>
            </p:cNvSpPr>
            <p:nvPr/>
          </p:nvSpPr>
          <p:spPr bwMode="hidden">
            <a:xfrm>
              <a:off x="1385"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78" name="Oval 76"/>
            <p:cNvSpPr>
              <a:spLocks noChangeArrowheads="1"/>
            </p:cNvSpPr>
            <p:nvPr/>
          </p:nvSpPr>
          <p:spPr bwMode="hidden">
            <a:xfrm>
              <a:off x="1093" y="1595"/>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79" name="Oval 77"/>
            <p:cNvSpPr>
              <a:spLocks noChangeArrowheads="1"/>
            </p:cNvSpPr>
            <p:nvPr/>
          </p:nvSpPr>
          <p:spPr bwMode="hidden">
            <a:xfrm>
              <a:off x="792" y="1690"/>
              <a:ext cx="124"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latin typeface="Arial" charset="0"/>
              </a:endParaRPr>
            </a:p>
          </p:txBody>
        </p:sp>
        <p:sp>
          <p:nvSpPr>
            <p:cNvPr id="80" name="Oval 78"/>
            <p:cNvSpPr>
              <a:spLocks noChangeArrowheads="1"/>
            </p:cNvSpPr>
            <p:nvPr/>
          </p:nvSpPr>
          <p:spPr bwMode="hidden">
            <a:xfrm>
              <a:off x="2011" y="1512"/>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81" name="Oval 79"/>
            <p:cNvSpPr>
              <a:spLocks noChangeArrowheads="1"/>
            </p:cNvSpPr>
            <p:nvPr/>
          </p:nvSpPr>
          <p:spPr bwMode="hidden">
            <a:xfrm>
              <a:off x="2087" y="169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82" name="Oval 80"/>
            <p:cNvSpPr>
              <a:spLocks noChangeArrowheads="1"/>
            </p:cNvSpPr>
            <p:nvPr/>
          </p:nvSpPr>
          <p:spPr bwMode="hidden">
            <a:xfrm>
              <a:off x="2345" y="1601"/>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83" name="Oval 81"/>
            <p:cNvSpPr>
              <a:spLocks noChangeArrowheads="1"/>
            </p:cNvSpPr>
            <p:nvPr/>
          </p:nvSpPr>
          <p:spPr bwMode="hidden">
            <a:xfrm>
              <a:off x="2684" y="1686"/>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84" name="Oval 82"/>
            <p:cNvSpPr>
              <a:spLocks noChangeArrowheads="1"/>
            </p:cNvSpPr>
            <p:nvPr/>
          </p:nvSpPr>
          <p:spPr bwMode="hidden">
            <a:xfrm>
              <a:off x="806" y="1512"/>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latin typeface="Arial" charset="0"/>
              </a:endParaRPr>
            </a:p>
          </p:txBody>
        </p:sp>
        <p:sp>
          <p:nvSpPr>
            <p:cNvPr id="85" name="Oval 83"/>
            <p:cNvSpPr>
              <a:spLocks noChangeArrowheads="1"/>
            </p:cNvSpPr>
            <p:nvPr/>
          </p:nvSpPr>
          <p:spPr bwMode="hidden">
            <a:xfrm>
              <a:off x="495" y="1597"/>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latin typeface="Arial" charset="0"/>
              </a:endParaRPr>
            </a:p>
          </p:txBody>
        </p:sp>
        <p:sp>
          <p:nvSpPr>
            <p:cNvPr id="86" name="Oval 84"/>
            <p:cNvSpPr>
              <a:spLocks noChangeArrowheads="1"/>
            </p:cNvSpPr>
            <p:nvPr/>
          </p:nvSpPr>
          <p:spPr bwMode="hidden">
            <a:xfrm>
              <a:off x="228" y="1508"/>
              <a:ext cx="123"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87" name="Oval 85"/>
            <p:cNvSpPr>
              <a:spLocks noChangeArrowheads="1"/>
            </p:cNvSpPr>
            <p:nvPr/>
          </p:nvSpPr>
          <p:spPr bwMode="hidden">
            <a:xfrm>
              <a:off x="157" y="1698"/>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latin typeface="Arial" charset="0"/>
              </a:endParaRPr>
            </a:p>
          </p:txBody>
        </p:sp>
        <p:sp>
          <p:nvSpPr>
            <p:cNvPr id="88" name="Oval 86"/>
            <p:cNvSpPr>
              <a:spLocks noChangeArrowheads="1"/>
            </p:cNvSpPr>
            <p:nvPr/>
          </p:nvSpPr>
          <p:spPr bwMode="hidden">
            <a:xfrm>
              <a:off x="2887" y="1595"/>
              <a:ext cx="124"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latin typeface="Arial" charset="0"/>
              </a:endParaRPr>
            </a:p>
          </p:txBody>
        </p:sp>
        <p:sp>
          <p:nvSpPr>
            <p:cNvPr id="89" name="Oval 87"/>
            <p:cNvSpPr>
              <a:spLocks noChangeArrowheads="1"/>
            </p:cNvSpPr>
            <p:nvPr/>
          </p:nvSpPr>
          <p:spPr bwMode="hidden">
            <a:xfrm>
              <a:off x="3079" y="1511"/>
              <a:ext cx="124"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latin typeface="Arial" charset="0"/>
              </a:endParaRPr>
            </a:p>
          </p:txBody>
        </p:sp>
        <p:sp>
          <p:nvSpPr>
            <p:cNvPr id="90" name="Oval 88"/>
            <p:cNvSpPr>
              <a:spLocks noChangeArrowheads="1"/>
            </p:cNvSpPr>
            <p:nvPr/>
          </p:nvSpPr>
          <p:spPr bwMode="hidden">
            <a:xfrm>
              <a:off x="3270" y="1688"/>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91" name="Oval 89"/>
            <p:cNvSpPr>
              <a:spLocks noChangeArrowheads="1"/>
            </p:cNvSpPr>
            <p:nvPr/>
          </p:nvSpPr>
          <p:spPr bwMode="hidden">
            <a:xfrm>
              <a:off x="3453"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92" name="Oval 90"/>
            <p:cNvSpPr>
              <a:spLocks noChangeArrowheads="1"/>
            </p:cNvSpPr>
            <p:nvPr/>
          </p:nvSpPr>
          <p:spPr bwMode="hidden">
            <a:xfrm>
              <a:off x="3651"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93" name="Oval 91"/>
            <p:cNvSpPr>
              <a:spLocks noChangeArrowheads="1"/>
            </p:cNvSpPr>
            <p:nvPr/>
          </p:nvSpPr>
          <p:spPr bwMode="hidden">
            <a:xfrm>
              <a:off x="4251" y="1513"/>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94" name="Oval 92"/>
            <p:cNvSpPr>
              <a:spLocks noChangeArrowheads="1"/>
            </p:cNvSpPr>
            <p:nvPr/>
          </p:nvSpPr>
          <p:spPr bwMode="hidden">
            <a:xfrm>
              <a:off x="3901" y="1701"/>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latin typeface="Arial" charset="0"/>
              </a:endParaRPr>
            </a:p>
          </p:txBody>
        </p:sp>
        <p:sp>
          <p:nvSpPr>
            <p:cNvPr id="95" name="Oval 93"/>
            <p:cNvSpPr>
              <a:spLocks noChangeArrowheads="1"/>
            </p:cNvSpPr>
            <p:nvPr/>
          </p:nvSpPr>
          <p:spPr bwMode="hidden">
            <a:xfrm>
              <a:off x="4086" y="1608"/>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latin typeface="Arial" charset="0"/>
              </a:endParaRPr>
            </a:p>
          </p:txBody>
        </p:sp>
        <p:sp>
          <p:nvSpPr>
            <p:cNvPr id="96" name="Oval 94"/>
            <p:cNvSpPr>
              <a:spLocks noChangeArrowheads="1"/>
            </p:cNvSpPr>
            <p:nvPr/>
          </p:nvSpPr>
          <p:spPr bwMode="hidden">
            <a:xfrm>
              <a:off x="1282" y="3653"/>
              <a:ext cx="196" cy="11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latin typeface="Arial" charset="0"/>
              </a:endParaRPr>
            </a:p>
          </p:txBody>
        </p:sp>
        <p:sp>
          <p:nvSpPr>
            <p:cNvPr id="97" name="Oval 95"/>
            <p:cNvSpPr>
              <a:spLocks noChangeArrowheads="1"/>
            </p:cNvSpPr>
            <p:nvPr/>
          </p:nvSpPr>
          <p:spPr bwMode="hidden">
            <a:xfrm>
              <a:off x="707" y="4014"/>
              <a:ext cx="191" cy="11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latin typeface="Arial" charset="0"/>
              </a:endParaRPr>
            </a:p>
          </p:txBody>
        </p:sp>
        <p:sp>
          <p:nvSpPr>
            <p:cNvPr id="98" name="Oval 96"/>
            <p:cNvSpPr>
              <a:spLocks noChangeArrowheads="1"/>
            </p:cNvSpPr>
            <p:nvPr/>
          </p:nvSpPr>
          <p:spPr bwMode="hidden">
            <a:xfrm>
              <a:off x="2229" y="309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latin typeface="Arial" charset="0"/>
              </a:endParaRPr>
            </a:p>
          </p:txBody>
        </p:sp>
        <p:sp>
          <p:nvSpPr>
            <p:cNvPr id="99" name="Oval 97"/>
            <p:cNvSpPr>
              <a:spLocks noChangeArrowheads="1"/>
            </p:cNvSpPr>
            <p:nvPr/>
          </p:nvSpPr>
          <p:spPr bwMode="hidden">
            <a:xfrm>
              <a:off x="2604" y="2867"/>
              <a:ext cx="156" cy="89"/>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0" name="Oval 98"/>
            <p:cNvSpPr>
              <a:spLocks noChangeArrowheads="1"/>
            </p:cNvSpPr>
            <p:nvPr/>
          </p:nvSpPr>
          <p:spPr bwMode="hidden">
            <a:xfrm>
              <a:off x="2907" y="2668"/>
              <a:ext cx="156" cy="84"/>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1" name="Oval 99"/>
            <p:cNvSpPr>
              <a:spLocks noChangeArrowheads="1"/>
            </p:cNvSpPr>
            <p:nvPr/>
          </p:nvSpPr>
          <p:spPr bwMode="hidden">
            <a:xfrm>
              <a:off x="3248" y="2454"/>
              <a:ext cx="150" cy="9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2" name="Oval 100"/>
            <p:cNvSpPr>
              <a:spLocks noChangeArrowheads="1"/>
            </p:cNvSpPr>
            <p:nvPr/>
          </p:nvSpPr>
          <p:spPr bwMode="hidden">
            <a:xfrm>
              <a:off x="1801" y="336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3" name="Oval 101"/>
            <p:cNvSpPr>
              <a:spLocks noChangeArrowheads="1"/>
            </p:cNvSpPr>
            <p:nvPr/>
          </p:nvSpPr>
          <p:spPr bwMode="hidden">
            <a:xfrm>
              <a:off x="3512" y="2302"/>
              <a:ext cx="134" cy="73"/>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4" name="Oval 102"/>
            <p:cNvSpPr>
              <a:spLocks noChangeArrowheads="1"/>
            </p:cNvSpPr>
            <p:nvPr/>
          </p:nvSpPr>
          <p:spPr bwMode="hidden">
            <a:xfrm>
              <a:off x="3980" y="2014"/>
              <a:ext cx="134" cy="7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5" name="Oval 103"/>
            <p:cNvSpPr>
              <a:spLocks noChangeArrowheads="1"/>
            </p:cNvSpPr>
            <p:nvPr/>
          </p:nvSpPr>
          <p:spPr bwMode="hidden">
            <a:xfrm>
              <a:off x="3753" y="2158"/>
              <a:ext cx="134" cy="6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6" name="Oval 104"/>
            <p:cNvSpPr>
              <a:spLocks noChangeArrowheads="1"/>
            </p:cNvSpPr>
            <p:nvPr/>
          </p:nvSpPr>
          <p:spPr bwMode="hidden">
            <a:xfrm>
              <a:off x="4176" y="1898"/>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 name="Oval 105"/>
            <p:cNvSpPr>
              <a:spLocks noChangeArrowheads="1"/>
            </p:cNvSpPr>
            <p:nvPr/>
          </p:nvSpPr>
          <p:spPr bwMode="hidden">
            <a:xfrm>
              <a:off x="4338" y="1797"/>
              <a:ext cx="12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8" name="Oval 106"/>
            <p:cNvSpPr>
              <a:spLocks noChangeArrowheads="1"/>
            </p:cNvSpPr>
            <p:nvPr/>
          </p:nvSpPr>
          <p:spPr bwMode="hidden">
            <a:xfrm>
              <a:off x="4505" y="1700"/>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09" name="Oval 107"/>
            <p:cNvSpPr>
              <a:spLocks noChangeArrowheads="1"/>
            </p:cNvSpPr>
            <p:nvPr/>
          </p:nvSpPr>
          <p:spPr bwMode="hidden">
            <a:xfrm>
              <a:off x="4661" y="1603"/>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10" name="Oval 108"/>
            <p:cNvSpPr>
              <a:spLocks noChangeArrowheads="1"/>
            </p:cNvSpPr>
            <p:nvPr/>
          </p:nvSpPr>
          <p:spPr bwMode="hidden">
            <a:xfrm>
              <a:off x="4803" y="1512"/>
              <a:ext cx="128" cy="5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latin typeface="Arial" charset="0"/>
              </a:endParaRPr>
            </a:p>
          </p:txBody>
        </p:sp>
        <p:sp>
          <p:nvSpPr>
            <p:cNvPr id="111" name="Oval 109"/>
            <p:cNvSpPr>
              <a:spLocks noChangeArrowheads="1"/>
            </p:cNvSpPr>
            <p:nvPr/>
          </p:nvSpPr>
          <p:spPr bwMode="hidden">
            <a:xfrm>
              <a:off x="4930" y="1431"/>
              <a:ext cx="111" cy="5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latin typeface="Arial" charset="0"/>
              </a:endParaRPr>
            </a:p>
          </p:txBody>
        </p:sp>
        <p:sp>
          <p:nvSpPr>
            <p:cNvPr id="112" name="Oval 110"/>
            <p:cNvSpPr>
              <a:spLocks noChangeArrowheads="1"/>
            </p:cNvSpPr>
            <p:nvPr/>
          </p:nvSpPr>
          <p:spPr bwMode="hidden">
            <a:xfrm>
              <a:off x="3835" y="1430"/>
              <a:ext cx="112" cy="5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latin typeface="Arial" charset="0"/>
              </a:endParaRPr>
            </a:p>
          </p:txBody>
        </p:sp>
        <p:sp>
          <p:nvSpPr>
            <p:cNvPr id="113" name="Oval 111"/>
            <p:cNvSpPr>
              <a:spLocks noChangeArrowheads="1"/>
            </p:cNvSpPr>
            <p:nvPr/>
          </p:nvSpPr>
          <p:spPr bwMode="hidden">
            <a:xfrm>
              <a:off x="3286" y="1430"/>
              <a:ext cx="112"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latin typeface="Arial" charset="0"/>
              </a:endParaRPr>
            </a:p>
          </p:txBody>
        </p:sp>
        <p:sp>
          <p:nvSpPr>
            <p:cNvPr id="114" name="Oval 112"/>
            <p:cNvSpPr>
              <a:spLocks noChangeArrowheads="1"/>
            </p:cNvSpPr>
            <p:nvPr/>
          </p:nvSpPr>
          <p:spPr bwMode="hidden">
            <a:xfrm>
              <a:off x="2972" y="1366"/>
              <a:ext cx="111"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latin typeface="Arial" charset="0"/>
              </a:endParaRPr>
            </a:p>
          </p:txBody>
        </p:sp>
        <p:sp>
          <p:nvSpPr>
            <p:cNvPr id="115" name="Oval 113"/>
            <p:cNvSpPr>
              <a:spLocks noChangeArrowheads="1"/>
            </p:cNvSpPr>
            <p:nvPr/>
          </p:nvSpPr>
          <p:spPr bwMode="hidden">
            <a:xfrm>
              <a:off x="3152" y="1292"/>
              <a:ext cx="112" cy="50"/>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latin typeface="Arial" charset="0"/>
              </a:endParaRPr>
            </a:p>
          </p:txBody>
        </p:sp>
        <p:sp>
          <p:nvSpPr>
            <p:cNvPr id="116" name="Oval 114"/>
            <p:cNvSpPr>
              <a:spLocks noChangeArrowheads="1"/>
            </p:cNvSpPr>
            <p:nvPr/>
          </p:nvSpPr>
          <p:spPr bwMode="hidden">
            <a:xfrm>
              <a:off x="3020" y="1170"/>
              <a:ext cx="112"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17" name="Oval 115"/>
            <p:cNvSpPr>
              <a:spLocks noChangeArrowheads="1"/>
            </p:cNvSpPr>
            <p:nvPr/>
          </p:nvSpPr>
          <p:spPr bwMode="hidden">
            <a:xfrm>
              <a:off x="2443" y="1368"/>
              <a:ext cx="112"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18" name="Oval 116"/>
            <p:cNvSpPr>
              <a:spLocks noChangeArrowheads="1"/>
            </p:cNvSpPr>
            <p:nvPr/>
          </p:nvSpPr>
          <p:spPr bwMode="hidden">
            <a:xfrm>
              <a:off x="2301" y="1220"/>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latin typeface="Arial" charset="0"/>
              </a:endParaRPr>
            </a:p>
          </p:txBody>
        </p:sp>
        <p:sp>
          <p:nvSpPr>
            <p:cNvPr id="119" name="Oval 117"/>
            <p:cNvSpPr>
              <a:spLocks noChangeArrowheads="1"/>
            </p:cNvSpPr>
            <p:nvPr/>
          </p:nvSpPr>
          <p:spPr bwMode="hidden">
            <a:xfrm>
              <a:off x="2095" y="1284"/>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latin typeface="Arial" charset="0"/>
              </a:endParaRPr>
            </a:p>
          </p:txBody>
        </p:sp>
        <p:sp>
          <p:nvSpPr>
            <p:cNvPr id="120" name="Oval 118"/>
            <p:cNvSpPr>
              <a:spLocks noChangeArrowheads="1"/>
            </p:cNvSpPr>
            <p:nvPr/>
          </p:nvSpPr>
          <p:spPr bwMode="hidden">
            <a:xfrm>
              <a:off x="2228" y="1442"/>
              <a:ext cx="111"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21" name="Oval 119"/>
            <p:cNvSpPr>
              <a:spLocks noChangeArrowheads="1"/>
            </p:cNvSpPr>
            <p:nvPr/>
          </p:nvSpPr>
          <p:spPr bwMode="hidden">
            <a:xfrm>
              <a:off x="1109" y="1424"/>
              <a:ext cx="112"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latin typeface="Arial" charset="0"/>
              </a:endParaRPr>
            </a:p>
          </p:txBody>
        </p:sp>
        <p:sp>
          <p:nvSpPr>
            <p:cNvPr id="122" name="Oval 120"/>
            <p:cNvSpPr>
              <a:spLocks noChangeArrowheads="1"/>
            </p:cNvSpPr>
            <p:nvPr/>
          </p:nvSpPr>
          <p:spPr bwMode="hidden">
            <a:xfrm>
              <a:off x="611" y="1284"/>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23" name="Oval 121"/>
            <p:cNvSpPr>
              <a:spLocks noChangeArrowheads="1"/>
            </p:cNvSpPr>
            <p:nvPr/>
          </p:nvSpPr>
          <p:spPr bwMode="hidden">
            <a:xfrm>
              <a:off x="305" y="1358"/>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24" name="Oval 122"/>
            <p:cNvSpPr>
              <a:spLocks noChangeArrowheads="1"/>
            </p:cNvSpPr>
            <p:nvPr/>
          </p:nvSpPr>
          <p:spPr bwMode="hidden">
            <a:xfrm>
              <a:off x="156" y="1154"/>
              <a:ext cx="112"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25" name="Oval 123"/>
            <p:cNvSpPr>
              <a:spLocks noChangeArrowheads="1"/>
            </p:cNvSpPr>
            <p:nvPr/>
          </p:nvSpPr>
          <p:spPr bwMode="hidden">
            <a:xfrm>
              <a:off x="4538" y="1365"/>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latin typeface="Arial" charset="0"/>
              </a:endParaRPr>
            </a:p>
          </p:txBody>
        </p:sp>
        <p:sp>
          <p:nvSpPr>
            <p:cNvPr id="126" name="Oval 124"/>
            <p:cNvSpPr>
              <a:spLocks noChangeArrowheads="1"/>
            </p:cNvSpPr>
            <p:nvPr/>
          </p:nvSpPr>
          <p:spPr bwMode="hidden">
            <a:xfrm>
              <a:off x="4407" y="1440"/>
              <a:ext cx="105" cy="4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latin typeface="Arial" charset="0"/>
              </a:endParaRPr>
            </a:p>
          </p:txBody>
        </p:sp>
        <p:sp>
          <p:nvSpPr>
            <p:cNvPr id="127" name="Oval 125"/>
            <p:cNvSpPr>
              <a:spLocks noChangeArrowheads="1"/>
            </p:cNvSpPr>
            <p:nvPr/>
          </p:nvSpPr>
          <p:spPr bwMode="hidden">
            <a:xfrm>
              <a:off x="3992" y="1356"/>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latin typeface="Arial" charset="0"/>
              </a:endParaRPr>
            </a:p>
          </p:txBody>
        </p:sp>
        <p:sp>
          <p:nvSpPr>
            <p:cNvPr id="128" name="Oval 126"/>
            <p:cNvSpPr>
              <a:spLocks noChangeArrowheads="1"/>
            </p:cNvSpPr>
            <p:nvPr/>
          </p:nvSpPr>
          <p:spPr bwMode="hidden">
            <a:xfrm>
              <a:off x="3466" y="1356"/>
              <a:ext cx="106" cy="45"/>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latin typeface="Arial" charset="0"/>
              </a:endParaRPr>
            </a:p>
          </p:txBody>
        </p:sp>
        <p:sp>
          <p:nvSpPr>
            <p:cNvPr id="129" name="Oval 127"/>
            <p:cNvSpPr>
              <a:spLocks noChangeArrowheads="1"/>
            </p:cNvSpPr>
            <p:nvPr/>
          </p:nvSpPr>
          <p:spPr bwMode="hidden">
            <a:xfrm>
              <a:off x="2852" y="1228"/>
              <a:ext cx="106"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30" name="Oval 128"/>
            <p:cNvSpPr>
              <a:spLocks noChangeArrowheads="1"/>
            </p:cNvSpPr>
            <p:nvPr/>
          </p:nvSpPr>
          <p:spPr bwMode="hidden">
            <a:xfrm>
              <a:off x="2678" y="1109"/>
              <a:ext cx="106" cy="44"/>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latin typeface="Arial" charset="0"/>
              </a:endParaRPr>
            </a:p>
          </p:txBody>
        </p:sp>
        <p:sp>
          <p:nvSpPr>
            <p:cNvPr id="131" name="Oval 129"/>
            <p:cNvSpPr>
              <a:spLocks noChangeArrowheads="1"/>
            </p:cNvSpPr>
            <p:nvPr/>
          </p:nvSpPr>
          <p:spPr bwMode="hidden">
            <a:xfrm>
              <a:off x="2859" y="1045"/>
              <a:ext cx="106"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latin typeface="Arial" charset="0"/>
              </a:endParaRPr>
            </a:p>
          </p:txBody>
        </p:sp>
        <p:sp>
          <p:nvSpPr>
            <p:cNvPr id="132" name="Oval 130"/>
            <p:cNvSpPr>
              <a:spLocks noChangeArrowheads="1"/>
            </p:cNvSpPr>
            <p:nvPr/>
          </p:nvSpPr>
          <p:spPr bwMode="hidden">
            <a:xfrm>
              <a:off x="1942" y="104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33" name="Oval 131"/>
            <p:cNvSpPr>
              <a:spLocks noChangeArrowheads="1"/>
            </p:cNvSpPr>
            <p:nvPr/>
          </p:nvSpPr>
          <p:spPr bwMode="hidden">
            <a:xfrm>
              <a:off x="1088" y="1277"/>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34" name="Oval 132"/>
            <p:cNvSpPr>
              <a:spLocks noChangeArrowheads="1"/>
            </p:cNvSpPr>
            <p:nvPr/>
          </p:nvSpPr>
          <p:spPr bwMode="hidden">
            <a:xfrm>
              <a:off x="827" y="13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35" name="Oval 133"/>
            <p:cNvSpPr>
              <a:spLocks noChangeArrowheads="1"/>
            </p:cNvSpPr>
            <p:nvPr/>
          </p:nvSpPr>
          <p:spPr bwMode="hidden">
            <a:xfrm>
              <a:off x="537" y="1428"/>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36" name="Oval 134"/>
            <p:cNvSpPr>
              <a:spLocks noChangeArrowheads="1"/>
            </p:cNvSpPr>
            <p:nvPr/>
          </p:nvSpPr>
          <p:spPr bwMode="hidden">
            <a:xfrm>
              <a:off x="635" y="106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37" name="Oval 135"/>
            <p:cNvSpPr>
              <a:spLocks noChangeArrowheads="1"/>
            </p:cNvSpPr>
            <p:nvPr/>
          </p:nvSpPr>
          <p:spPr bwMode="hidden">
            <a:xfrm>
              <a:off x="1540" y="10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38" name="Oval 136"/>
            <p:cNvSpPr>
              <a:spLocks noChangeArrowheads="1"/>
            </p:cNvSpPr>
            <p:nvPr/>
          </p:nvSpPr>
          <p:spPr bwMode="hidden">
            <a:xfrm>
              <a:off x="1120" y="1063"/>
              <a:ext cx="10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39" name="Oval 137"/>
            <p:cNvSpPr>
              <a:spLocks noChangeArrowheads="1"/>
            </p:cNvSpPr>
            <p:nvPr/>
          </p:nvSpPr>
          <p:spPr bwMode="hidden">
            <a:xfrm>
              <a:off x="4131" y="1284"/>
              <a:ext cx="111" cy="4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latin typeface="Arial" charset="0"/>
              </a:endParaRPr>
            </a:p>
          </p:txBody>
        </p:sp>
        <p:sp>
          <p:nvSpPr>
            <p:cNvPr id="140" name="Oval 138"/>
            <p:cNvSpPr>
              <a:spLocks noChangeArrowheads="1"/>
            </p:cNvSpPr>
            <p:nvPr/>
          </p:nvSpPr>
          <p:spPr bwMode="hidden">
            <a:xfrm>
              <a:off x="3477" y="1163"/>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latin typeface="Arial" charset="0"/>
              </a:endParaRPr>
            </a:p>
          </p:txBody>
        </p:sp>
        <p:sp>
          <p:nvSpPr>
            <p:cNvPr id="141" name="Oval 139"/>
            <p:cNvSpPr>
              <a:spLocks noChangeArrowheads="1"/>
            </p:cNvSpPr>
            <p:nvPr/>
          </p:nvSpPr>
          <p:spPr bwMode="hidden">
            <a:xfrm>
              <a:off x="3315" y="1229"/>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latin typeface="Arial" charset="0"/>
              </a:endParaRPr>
            </a:p>
          </p:txBody>
        </p:sp>
        <p:sp>
          <p:nvSpPr>
            <p:cNvPr id="142" name="Oval 140"/>
            <p:cNvSpPr>
              <a:spLocks noChangeArrowheads="1"/>
            </p:cNvSpPr>
            <p:nvPr/>
          </p:nvSpPr>
          <p:spPr bwMode="hidden">
            <a:xfrm>
              <a:off x="3174" y="1112"/>
              <a:ext cx="112"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43" name="Oval 141"/>
            <p:cNvSpPr>
              <a:spLocks noChangeArrowheads="1"/>
            </p:cNvSpPr>
            <p:nvPr/>
          </p:nvSpPr>
          <p:spPr bwMode="hidden">
            <a:xfrm>
              <a:off x="2396" y="1051"/>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latin typeface="Arial" charset="0"/>
              </a:endParaRPr>
            </a:p>
          </p:txBody>
        </p:sp>
        <p:sp>
          <p:nvSpPr>
            <p:cNvPr id="144" name="Oval 142"/>
            <p:cNvSpPr>
              <a:spLocks noChangeArrowheads="1"/>
            </p:cNvSpPr>
            <p:nvPr/>
          </p:nvSpPr>
          <p:spPr bwMode="hidden">
            <a:xfrm>
              <a:off x="2769" y="1446"/>
              <a:ext cx="111" cy="44"/>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latin typeface="Arial" charset="0"/>
              </a:endParaRPr>
            </a:p>
          </p:txBody>
        </p:sp>
        <p:sp>
          <p:nvSpPr>
            <p:cNvPr id="145" name="Oval 143"/>
            <p:cNvSpPr>
              <a:spLocks noChangeArrowheads="1"/>
            </p:cNvSpPr>
            <p:nvPr/>
          </p:nvSpPr>
          <p:spPr bwMode="hidden">
            <a:xfrm>
              <a:off x="2656" y="1294"/>
              <a:ext cx="112" cy="45"/>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46" name="Oval 144"/>
            <p:cNvSpPr>
              <a:spLocks noChangeArrowheads="1"/>
            </p:cNvSpPr>
            <p:nvPr/>
          </p:nvSpPr>
          <p:spPr bwMode="hidden">
            <a:xfrm>
              <a:off x="2501" y="1159"/>
              <a:ext cx="111"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latin typeface="Arial" charset="0"/>
              </a:endParaRPr>
            </a:p>
          </p:txBody>
        </p:sp>
        <p:sp>
          <p:nvSpPr>
            <p:cNvPr id="147" name="Oval 145"/>
            <p:cNvSpPr>
              <a:spLocks noChangeArrowheads="1"/>
            </p:cNvSpPr>
            <p:nvPr/>
          </p:nvSpPr>
          <p:spPr bwMode="hidden">
            <a:xfrm>
              <a:off x="2222" y="1101"/>
              <a:ext cx="112" cy="44"/>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latin typeface="Arial" charset="0"/>
              </a:endParaRPr>
            </a:p>
          </p:txBody>
        </p:sp>
        <p:sp>
          <p:nvSpPr>
            <p:cNvPr id="148" name="Oval 146"/>
            <p:cNvSpPr>
              <a:spLocks noChangeArrowheads="1"/>
            </p:cNvSpPr>
            <p:nvPr/>
          </p:nvSpPr>
          <p:spPr bwMode="hidden">
            <a:xfrm>
              <a:off x="2029" y="1162"/>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latin typeface="Arial" charset="0"/>
              </a:endParaRPr>
            </a:p>
          </p:txBody>
        </p:sp>
        <p:sp>
          <p:nvSpPr>
            <p:cNvPr id="149" name="Oval 147"/>
            <p:cNvSpPr>
              <a:spLocks noChangeArrowheads="1"/>
            </p:cNvSpPr>
            <p:nvPr/>
          </p:nvSpPr>
          <p:spPr bwMode="hidden">
            <a:xfrm>
              <a:off x="1875" y="1356"/>
              <a:ext cx="112"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latin typeface="Arial" charset="0"/>
              </a:endParaRPr>
            </a:p>
          </p:txBody>
        </p:sp>
        <p:sp>
          <p:nvSpPr>
            <p:cNvPr id="150" name="Oval 148"/>
            <p:cNvSpPr>
              <a:spLocks noChangeArrowheads="1"/>
            </p:cNvSpPr>
            <p:nvPr/>
          </p:nvSpPr>
          <p:spPr bwMode="hidden">
            <a:xfrm>
              <a:off x="1809" y="1223"/>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latin typeface="Arial" charset="0"/>
              </a:endParaRPr>
            </a:p>
          </p:txBody>
        </p:sp>
        <p:sp>
          <p:nvSpPr>
            <p:cNvPr id="151" name="Oval 149"/>
            <p:cNvSpPr>
              <a:spLocks noChangeArrowheads="1"/>
            </p:cNvSpPr>
            <p:nvPr/>
          </p:nvSpPr>
          <p:spPr bwMode="hidden">
            <a:xfrm>
              <a:off x="1738" y="1098"/>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52" name="Oval 150"/>
            <p:cNvSpPr>
              <a:spLocks noChangeArrowheads="1"/>
            </p:cNvSpPr>
            <p:nvPr/>
          </p:nvSpPr>
          <p:spPr bwMode="hidden">
            <a:xfrm>
              <a:off x="1583" y="1289"/>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latin typeface="Arial" charset="0"/>
              </a:endParaRPr>
            </a:p>
          </p:txBody>
        </p:sp>
        <p:sp>
          <p:nvSpPr>
            <p:cNvPr id="153" name="Oval 151"/>
            <p:cNvSpPr>
              <a:spLocks noChangeArrowheads="1"/>
            </p:cNvSpPr>
            <p:nvPr/>
          </p:nvSpPr>
          <p:spPr bwMode="hidden">
            <a:xfrm>
              <a:off x="1379" y="1343"/>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latin typeface="Arial" charset="0"/>
              </a:endParaRPr>
            </a:p>
          </p:txBody>
        </p:sp>
        <p:sp>
          <p:nvSpPr>
            <p:cNvPr id="154" name="Oval 152"/>
            <p:cNvSpPr>
              <a:spLocks noChangeArrowheads="1"/>
            </p:cNvSpPr>
            <p:nvPr/>
          </p:nvSpPr>
          <p:spPr bwMode="hidden">
            <a:xfrm>
              <a:off x="1529" y="1156"/>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55" name="Oval 153"/>
            <p:cNvSpPr>
              <a:spLocks noChangeArrowheads="1"/>
            </p:cNvSpPr>
            <p:nvPr/>
          </p:nvSpPr>
          <p:spPr bwMode="hidden">
            <a:xfrm>
              <a:off x="1294" y="1222"/>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56" name="Oval 154"/>
            <p:cNvSpPr>
              <a:spLocks noChangeArrowheads="1"/>
            </p:cNvSpPr>
            <p:nvPr/>
          </p:nvSpPr>
          <p:spPr bwMode="hidden">
            <a:xfrm>
              <a:off x="1314" y="1112"/>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57" name="Oval 155"/>
            <p:cNvSpPr>
              <a:spLocks noChangeArrowheads="1"/>
            </p:cNvSpPr>
            <p:nvPr/>
          </p:nvSpPr>
          <p:spPr bwMode="hidden">
            <a:xfrm>
              <a:off x="1082" y="116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58" name="Oval 156"/>
            <p:cNvSpPr>
              <a:spLocks noChangeArrowheads="1"/>
            </p:cNvSpPr>
            <p:nvPr/>
          </p:nvSpPr>
          <p:spPr bwMode="hidden">
            <a:xfrm>
              <a:off x="877" y="1121"/>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59" name="Oval 157"/>
            <p:cNvSpPr>
              <a:spLocks noChangeArrowheads="1"/>
            </p:cNvSpPr>
            <p:nvPr/>
          </p:nvSpPr>
          <p:spPr bwMode="hidden">
            <a:xfrm>
              <a:off x="875" y="121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60" name="Oval 158"/>
            <p:cNvSpPr>
              <a:spLocks noChangeArrowheads="1"/>
            </p:cNvSpPr>
            <p:nvPr/>
          </p:nvSpPr>
          <p:spPr bwMode="hidden">
            <a:xfrm>
              <a:off x="680" y="117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61" name="Oval 159"/>
            <p:cNvSpPr>
              <a:spLocks noChangeArrowheads="1"/>
            </p:cNvSpPr>
            <p:nvPr/>
          </p:nvSpPr>
          <p:spPr bwMode="hidden">
            <a:xfrm>
              <a:off x="411" y="123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62" name="Oval 160"/>
            <p:cNvSpPr>
              <a:spLocks noChangeArrowheads="1"/>
            </p:cNvSpPr>
            <p:nvPr/>
          </p:nvSpPr>
          <p:spPr bwMode="hidden">
            <a:xfrm>
              <a:off x="434" y="110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63" name="Oval 161"/>
            <p:cNvSpPr>
              <a:spLocks noChangeArrowheads="1"/>
            </p:cNvSpPr>
            <p:nvPr/>
          </p:nvSpPr>
          <p:spPr bwMode="hidden">
            <a:xfrm>
              <a:off x="119" y="131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64" name="Oval 162"/>
            <p:cNvSpPr>
              <a:spLocks noChangeArrowheads="1"/>
            </p:cNvSpPr>
            <p:nvPr/>
          </p:nvSpPr>
          <p:spPr bwMode="hidden">
            <a:xfrm>
              <a:off x="858" y="1001"/>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65" name="Oval 163"/>
            <p:cNvSpPr>
              <a:spLocks noChangeArrowheads="1"/>
            </p:cNvSpPr>
            <p:nvPr/>
          </p:nvSpPr>
          <p:spPr bwMode="hidden">
            <a:xfrm>
              <a:off x="1341" y="1013"/>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66" name="Oval 164"/>
            <p:cNvSpPr>
              <a:spLocks noChangeArrowheads="1"/>
            </p:cNvSpPr>
            <p:nvPr/>
          </p:nvSpPr>
          <p:spPr bwMode="hidden">
            <a:xfrm>
              <a:off x="1739" y="1008"/>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67" name="Oval 165"/>
            <p:cNvSpPr>
              <a:spLocks noChangeArrowheads="1"/>
            </p:cNvSpPr>
            <p:nvPr/>
          </p:nvSpPr>
          <p:spPr bwMode="hidden">
            <a:xfrm>
              <a:off x="2116" y="1001"/>
              <a:ext cx="100"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68" name="Oval 166"/>
            <p:cNvSpPr>
              <a:spLocks noChangeArrowheads="1"/>
            </p:cNvSpPr>
            <p:nvPr/>
          </p:nvSpPr>
          <p:spPr bwMode="hidden">
            <a:xfrm>
              <a:off x="2320" y="941"/>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69" name="Oval 167"/>
            <p:cNvSpPr>
              <a:spLocks noChangeArrowheads="1"/>
            </p:cNvSpPr>
            <p:nvPr/>
          </p:nvSpPr>
          <p:spPr bwMode="hidden">
            <a:xfrm>
              <a:off x="2601" y="995"/>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70" name="Oval 168"/>
            <p:cNvSpPr>
              <a:spLocks noChangeArrowheads="1"/>
            </p:cNvSpPr>
            <p:nvPr/>
          </p:nvSpPr>
          <p:spPr bwMode="hidden">
            <a:xfrm>
              <a:off x="1667" y="1420"/>
              <a:ext cx="106"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latin typeface="Arial" charset="0"/>
              </a:endParaRPr>
            </a:p>
          </p:txBody>
        </p:sp>
        <p:sp>
          <p:nvSpPr>
            <p:cNvPr id="171" name="Oval 169"/>
            <p:cNvSpPr>
              <a:spLocks noChangeArrowheads="1"/>
            </p:cNvSpPr>
            <p:nvPr/>
          </p:nvSpPr>
          <p:spPr bwMode="hidden">
            <a:xfrm>
              <a:off x="2557" y="1516"/>
              <a:ext cx="123"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latin typeface="Arial" charset="0"/>
              </a:endParaRPr>
            </a:p>
          </p:txBody>
        </p:sp>
        <p:sp>
          <p:nvSpPr>
            <p:cNvPr id="172" name="Oval 170"/>
            <p:cNvSpPr>
              <a:spLocks noChangeArrowheads="1"/>
            </p:cNvSpPr>
            <p:nvPr/>
          </p:nvSpPr>
          <p:spPr bwMode="hidden">
            <a:xfrm>
              <a:off x="3619" y="1287"/>
              <a:ext cx="112"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latin typeface="Arial" charset="0"/>
              </a:endParaRPr>
            </a:p>
          </p:txBody>
        </p:sp>
        <p:sp>
          <p:nvSpPr>
            <p:cNvPr id="173" name="Oval 171"/>
            <p:cNvSpPr>
              <a:spLocks noChangeArrowheads="1"/>
            </p:cNvSpPr>
            <p:nvPr/>
          </p:nvSpPr>
          <p:spPr bwMode="hidden">
            <a:xfrm>
              <a:off x="3791" y="1212"/>
              <a:ext cx="111"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latin typeface="Arial" charset="0"/>
              </a:endParaRPr>
            </a:p>
          </p:txBody>
        </p:sp>
        <p:sp>
          <p:nvSpPr>
            <p:cNvPr id="174" name="Oval 172"/>
            <p:cNvSpPr>
              <a:spLocks noChangeArrowheads="1"/>
            </p:cNvSpPr>
            <p:nvPr/>
          </p:nvSpPr>
          <p:spPr bwMode="hidden">
            <a:xfrm>
              <a:off x="213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75" name="Oval 173"/>
            <p:cNvSpPr>
              <a:spLocks noChangeArrowheads="1"/>
            </p:cNvSpPr>
            <p:nvPr/>
          </p:nvSpPr>
          <p:spPr bwMode="hidden">
            <a:xfrm>
              <a:off x="126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76" name="Oval 174"/>
            <p:cNvSpPr>
              <a:spLocks noChangeArrowheads="1"/>
            </p:cNvSpPr>
            <p:nvPr/>
          </p:nvSpPr>
          <p:spPr bwMode="hidden">
            <a:xfrm>
              <a:off x="1471" y="869"/>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77" name="Oval 175"/>
            <p:cNvSpPr>
              <a:spLocks noChangeArrowheads="1"/>
            </p:cNvSpPr>
            <p:nvPr/>
          </p:nvSpPr>
          <p:spPr bwMode="hidden">
            <a:xfrm>
              <a:off x="1650" y="824"/>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78" name="Oval 176"/>
            <p:cNvSpPr>
              <a:spLocks noChangeArrowheads="1"/>
            </p:cNvSpPr>
            <p:nvPr/>
          </p:nvSpPr>
          <p:spPr bwMode="hidden">
            <a:xfrm>
              <a:off x="1918" y="869"/>
              <a:ext cx="84"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79" name="Oval 177"/>
            <p:cNvSpPr>
              <a:spLocks noChangeArrowheads="1"/>
            </p:cNvSpPr>
            <p:nvPr/>
          </p:nvSpPr>
          <p:spPr bwMode="hidden">
            <a:xfrm>
              <a:off x="1720" y="923"/>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80" name="Oval 178"/>
            <p:cNvSpPr>
              <a:spLocks noChangeArrowheads="1"/>
            </p:cNvSpPr>
            <p:nvPr/>
          </p:nvSpPr>
          <p:spPr bwMode="hidden">
            <a:xfrm>
              <a:off x="1913" y="957"/>
              <a:ext cx="9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81" name="Oval 179"/>
            <p:cNvSpPr>
              <a:spLocks noChangeArrowheads="1"/>
            </p:cNvSpPr>
            <p:nvPr/>
          </p:nvSpPr>
          <p:spPr bwMode="hidden">
            <a:xfrm>
              <a:off x="1541" y="962"/>
              <a:ext cx="89"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82" name="Oval 180"/>
            <p:cNvSpPr>
              <a:spLocks noChangeArrowheads="1"/>
            </p:cNvSpPr>
            <p:nvPr/>
          </p:nvSpPr>
          <p:spPr bwMode="hidden">
            <a:xfrm>
              <a:off x="1076" y="953"/>
              <a:ext cx="10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83" name="Oval 181"/>
            <p:cNvSpPr>
              <a:spLocks noChangeArrowheads="1"/>
            </p:cNvSpPr>
            <p:nvPr/>
          </p:nvSpPr>
          <p:spPr bwMode="hidden">
            <a:xfrm>
              <a:off x="1983" y="4027"/>
              <a:ext cx="195" cy="10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184" name="Oval 182"/>
            <p:cNvSpPr>
              <a:spLocks noChangeArrowheads="1"/>
            </p:cNvSpPr>
            <p:nvPr/>
          </p:nvSpPr>
          <p:spPr bwMode="hidden">
            <a:xfrm>
              <a:off x="2460" y="3671"/>
              <a:ext cx="196" cy="11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185" name="Oval 183"/>
            <p:cNvSpPr>
              <a:spLocks noChangeArrowheads="1"/>
            </p:cNvSpPr>
            <p:nvPr/>
          </p:nvSpPr>
          <p:spPr bwMode="hidden">
            <a:xfrm>
              <a:off x="3238" y="3121"/>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186" name="Oval 184"/>
            <p:cNvSpPr>
              <a:spLocks noChangeArrowheads="1"/>
            </p:cNvSpPr>
            <p:nvPr/>
          </p:nvSpPr>
          <p:spPr bwMode="hidden">
            <a:xfrm>
              <a:off x="3550" y="2880"/>
              <a:ext cx="157"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187" name="Oval 185"/>
            <p:cNvSpPr>
              <a:spLocks noChangeArrowheads="1"/>
            </p:cNvSpPr>
            <p:nvPr/>
          </p:nvSpPr>
          <p:spPr bwMode="hidden">
            <a:xfrm>
              <a:off x="2892" y="3377"/>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188" name="Oval 186"/>
            <p:cNvSpPr>
              <a:spLocks noChangeArrowheads="1"/>
            </p:cNvSpPr>
            <p:nvPr/>
          </p:nvSpPr>
          <p:spPr bwMode="hidden">
            <a:xfrm>
              <a:off x="3869" y="2657"/>
              <a:ext cx="151" cy="84"/>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189" name="Oval 187"/>
            <p:cNvSpPr>
              <a:spLocks noChangeArrowheads="1"/>
            </p:cNvSpPr>
            <p:nvPr/>
          </p:nvSpPr>
          <p:spPr bwMode="hidden">
            <a:xfrm>
              <a:off x="4090" y="2475"/>
              <a:ext cx="156"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190" name="Oval 188"/>
            <p:cNvSpPr>
              <a:spLocks noChangeArrowheads="1"/>
            </p:cNvSpPr>
            <p:nvPr/>
          </p:nvSpPr>
          <p:spPr bwMode="hidden">
            <a:xfrm>
              <a:off x="4327" y="2314"/>
              <a:ext cx="134" cy="7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191" name="Oval 189"/>
            <p:cNvSpPr>
              <a:spLocks noChangeArrowheads="1"/>
            </p:cNvSpPr>
            <p:nvPr/>
          </p:nvSpPr>
          <p:spPr bwMode="hidden">
            <a:xfrm>
              <a:off x="4712" y="2022"/>
              <a:ext cx="134" cy="73"/>
            </a:xfrm>
            <a:prstGeom prst="ellipse">
              <a:avLst/>
            </a:prstGeom>
            <a:gradFill rotWithShape="0">
              <a:gsLst>
                <a:gs pos="0">
                  <a:schemeClr val="bg2"/>
                </a:gs>
                <a:gs pos="100000">
                  <a:schemeClr val="bg2">
                    <a:gamma/>
                    <a:shade val="54510"/>
                    <a:invGamma/>
                  </a:schemeClr>
                </a:gs>
              </a:gsLst>
              <a:lin ang="2700000" scaled="1"/>
            </a:gradFill>
            <a:ln w="9525">
              <a:noFill/>
              <a:round/>
              <a:headEnd/>
              <a:tailEnd/>
            </a:ln>
            <a:effectLst/>
          </p:spPr>
          <p:txBody>
            <a:bodyPr/>
            <a:lstStyle/>
            <a:p>
              <a:pPr>
                <a:defRPr/>
              </a:pPr>
              <a:endParaRPr lang="en-IE">
                <a:latin typeface="Arial" charset="0"/>
              </a:endParaRPr>
            </a:p>
          </p:txBody>
        </p:sp>
        <p:sp>
          <p:nvSpPr>
            <p:cNvPr id="192" name="Oval 190"/>
            <p:cNvSpPr>
              <a:spLocks noChangeArrowheads="1"/>
            </p:cNvSpPr>
            <p:nvPr/>
          </p:nvSpPr>
          <p:spPr bwMode="hidden">
            <a:xfrm>
              <a:off x="4533" y="2162"/>
              <a:ext cx="13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193" name="Oval 191"/>
            <p:cNvSpPr>
              <a:spLocks noChangeArrowheads="1"/>
            </p:cNvSpPr>
            <p:nvPr/>
          </p:nvSpPr>
          <p:spPr bwMode="hidden">
            <a:xfrm>
              <a:off x="4863" y="1920"/>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194" name="Oval 192"/>
            <p:cNvSpPr>
              <a:spLocks noChangeArrowheads="1"/>
            </p:cNvSpPr>
            <p:nvPr/>
          </p:nvSpPr>
          <p:spPr bwMode="hidden">
            <a:xfrm>
              <a:off x="5009" y="1807"/>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195" name="Oval 193"/>
            <p:cNvSpPr>
              <a:spLocks noChangeArrowheads="1"/>
            </p:cNvSpPr>
            <p:nvPr/>
          </p:nvSpPr>
          <p:spPr bwMode="hidden">
            <a:xfrm>
              <a:off x="5161" y="1702"/>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96" name="Oval 194"/>
            <p:cNvSpPr>
              <a:spLocks noChangeArrowheads="1"/>
            </p:cNvSpPr>
            <p:nvPr/>
          </p:nvSpPr>
          <p:spPr bwMode="hidden">
            <a:xfrm>
              <a:off x="5277" y="1614"/>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97" name="Oval 195"/>
            <p:cNvSpPr>
              <a:spLocks noChangeArrowheads="1"/>
            </p:cNvSpPr>
            <p:nvPr/>
          </p:nvSpPr>
          <p:spPr bwMode="hidden">
            <a:xfrm>
              <a:off x="5398" y="1521"/>
              <a:ext cx="123"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98" name="Oval 196"/>
            <p:cNvSpPr>
              <a:spLocks noChangeArrowheads="1"/>
            </p:cNvSpPr>
            <p:nvPr/>
          </p:nvSpPr>
          <p:spPr bwMode="hidden">
            <a:xfrm>
              <a:off x="3255" y="4071"/>
              <a:ext cx="196" cy="106"/>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latin typeface="Arial" charset="0"/>
              </a:endParaRPr>
            </a:p>
          </p:txBody>
        </p:sp>
        <p:sp>
          <p:nvSpPr>
            <p:cNvPr id="199" name="Oval 197"/>
            <p:cNvSpPr>
              <a:spLocks noChangeArrowheads="1"/>
            </p:cNvSpPr>
            <p:nvPr/>
          </p:nvSpPr>
          <p:spPr bwMode="hidden">
            <a:xfrm>
              <a:off x="3651" y="3693"/>
              <a:ext cx="196" cy="111"/>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latin typeface="Arial" charset="0"/>
              </a:endParaRPr>
            </a:p>
          </p:txBody>
        </p:sp>
        <p:sp>
          <p:nvSpPr>
            <p:cNvPr id="200" name="Oval 198"/>
            <p:cNvSpPr>
              <a:spLocks noChangeArrowheads="1"/>
            </p:cNvSpPr>
            <p:nvPr/>
          </p:nvSpPr>
          <p:spPr bwMode="hidden">
            <a:xfrm>
              <a:off x="4773" y="3705"/>
              <a:ext cx="201" cy="106"/>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IE">
                <a:latin typeface="Arial" charset="0"/>
              </a:endParaRPr>
            </a:p>
          </p:txBody>
        </p:sp>
        <p:sp>
          <p:nvSpPr>
            <p:cNvPr id="201" name="Oval 199"/>
            <p:cNvSpPr>
              <a:spLocks noChangeArrowheads="1"/>
            </p:cNvSpPr>
            <p:nvPr/>
          </p:nvSpPr>
          <p:spPr bwMode="hidden">
            <a:xfrm>
              <a:off x="4491" y="4049"/>
              <a:ext cx="196" cy="105"/>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IE">
                <a:latin typeface="Arial" charset="0"/>
              </a:endParaRPr>
            </a:p>
          </p:txBody>
        </p:sp>
        <p:sp>
          <p:nvSpPr>
            <p:cNvPr id="202" name="Oval 200"/>
            <p:cNvSpPr>
              <a:spLocks noChangeArrowheads="1"/>
            </p:cNvSpPr>
            <p:nvPr/>
          </p:nvSpPr>
          <p:spPr bwMode="hidden">
            <a:xfrm>
              <a:off x="3989" y="3396"/>
              <a:ext cx="168" cy="96"/>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latin typeface="Arial" charset="0"/>
              </a:endParaRPr>
            </a:p>
          </p:txBody>
        </p:sp>
        <p:sp>
          <p:nvSpPr>
            <p:cNvPr id="203" name="Oval 201"/>
            <p:cNvSpPr>
              <a:spLocks noChangeArrowheads="1"/>
            </p:cNvSpPr>
            <p:nvPr/>
          </p:nvSpPr>
          <p:spPr bwMode="hidden">
            <a:xfrm>
              <a:off x="4263" y="3141"/>
              <a:ext cx="167" cy="95"/>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latin typeface="Arial" charset="0"/>
              </a:endParaRPr>
            </a:p>
          </p:txBody>
        </p:sp>
        <p:sp>
          <p:nvSpPr>
            <p:cNvPr id="204" name="Oval 202"/>
            <p:cNvSpPr>
              <a:spLocks noChangeArrowheads="1"/>
            </p:cNvSpPr>
            <p:nvPr/>
          </p:nvSpPr>
          <p:spPr bwMode="hidden">
            <a:xfrm>
              <a:off x="5044" y="3418"/>
              <a:ext cx="167" cy="95"/>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IE">
                <a:latin typeface="Arial" charset="0"/>
              </a:endParaRPr>
            </a:p>
          </p:txBody>
        </p:sp>
        <p:sp>
          <p:nvSpPr>
            <p:cNvPr id="205" name="Oval 203"/>
            <p:cNvSpPr>
              <a:spLocks noChangeArrowheads="1"/>
            </p:cNvSpPr>
            <p:nvPr/>
          </p:nvSpPr>
          <p:spPr bwMode="hidden">
            <a:xfrm>
              <a:off x="4553" y="2873"/>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latin typeface="Arial" charset="0"/>
              </a:endParaRPr>
            </a:p>
          </p:txBody>
        </p:sp>
        <p:sp>
          <p:nvSpPr>
            <p:cNvPr id="206" name="Oval 204"/>
            <p:cNvSpPr>
              <a:spLocks noChangeArrowheads="1"/>
            </p:cNvSpPr>
            <p:nvPr/>
          </p:nvSpPr>
          <p:spPr bwMode="hidden">
            <a:xfrm>
              <a:off x="5293" y="3116"/>
              <a:ext cx="168" cy="95"/>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latin typeface="Arial" charset="0"/>
              </a:endParaRPr>
            </a:p>
          </p:txBody>
        </p:sp>
        <p:sp>
          <p:nvSpPr>
            <p:cNvPr id="207" name="Oval 205"/>
            <p:cNvSpPr>
              <a:spLocks noChangeArrowheads="1"/>
            </p:cNvSpPr>
            <p:nvPr/>
          </p:nvSpPr>
          <p:spPr bwMode="hidden">
            <a:xfrm>
              <a:off x="5497" y="2879"/>
              <a:ext cx="156" cy="89"/>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IE">
                <a:latin typeface="Arial" charset="0"/>
              </a:endParaRPr>
            </a:p>
          </p:txBody>
        </p:sp>
        <p:sp>
          <p:nvSpPr>
            <p:cNvPr id="208" name="Oval 206"/>
            <p:cNvSpPr>
              <a:spLocks noChangeArrowheads="1"/>
            </p:cNvSpPr>
            <p:nvPr/>
          </p:nvSpPr>
          <p:spPr bwMode="hidden">
            <a:xfrm>
              <a:off x="4772" y="2673"/>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latin typeface="Arial" charset="0"/>
              </a:endParaRPr>
            </a:p>
          </p:txBody>
        </p:sp>
        <p:sp>
          <p:nvSpPr>
            <p:cNvPr id="209" name="Oval 207"/>
            <p:cNvSpPr>
              <a:spLocks noChangeArrowheads="1"/>
            </p:cNvSpPr>
            <p:nvPr/>
          </p:nvSpPr>
          <p:spPr bwMode="hidden">
            <a:xfrm>
              <a:off x="4966" y="2488"/>
              <a:ext cx="156" cy="84"/>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latin typeface="Arial" charset="0"/>
              </a:endParaRPr>
            </a:p>
          </p:txBody>
        </p:sp>
        <p:sp>
          <p:nvSpPr>
            <p:cNvPr id="210" name="Oval 208"/>
            <p:cNvSpPr>
              <a:spLocks noChangeArrowheads="1"/>
            </p:cNvSpPr>
            <p:nvPr/>
          </p:nvSpPr>
          <p:spPr bwMode="hidden">
            <a:xfrm>
              <a:off x="5444" y="2052"/>
              <a:ext cx="134" cy="7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latin typeface="Arial" charset="0"/>
              </a:endParaRPr>
            </a:p>
          </p:txBody>
        </p:sp>
        <p:sp>
          <p:nvSpPr>
            <p:cNvPr id="211" name="Oval 209"/>
            <p:cNvSpPr>
              <a:spLocks noChangeArrowheads="1"/>
            </p:cNvSpPr>
            <p:nvPr/>
          </p:nvSpPr>
          <p:spPr bwMode="hidden">
            <a:xfrm>
              <a:off x="5161" y="2314"/>
              <a:ext cx="140" cy="7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latin typeface="Arial" charset="0"/>
              </a:endParaRPr>
            </a:p>
          </p:txBody>
        </p:sp>
        <p:sp>
          <p:nvSpPr>
            <p:cNvPr id="212" name="Oval 210"/>
            <p:cNvSpPr>
              <a:spLocks noChangeArrowheads="1"/>
            </p:cNvSpPr>
            <p:nvPr/>
          </p:nvSpPr>
          <p:spPr bwMode="hidden">
            <a:xfrm>
              <a:off x="5318" y="2176"/>
              <a:ext cx="134" cy="61"/>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latin typeface="Arial" charset="0"/>
              </a:endParaRPr>
            </a:p>
          </p:txBody>
        </p:sp>
        <p:sp>
          <p:nvSpPr>
            <p:cNvPr id="213" name="Oval 211"/>
            <p:cNvSpPr>
              <a:spLocks noChangeArrowheads="1"/>
            </p:cNvSpPr>
            <p:nvPr/>
          </p:nvSpPr>
          <p:spPr bwMode="hidden">
            <a:xfrm>
              <a:off x="5581" y="1933"/>
              <a:ext cx="128" cy="61"/>
            </a:xfrm>
            <a:prstGeom prst="ellipse">
              <a:avLst/>
            </a:prstGeom>
            <a:gradFill rotWithShape="0">
              <a:gsLst>
                <a:gs pos="0">
                  <a:schemeClr val="bg1"/>
                </a:gs>
                <a:gs pos="100000">
                  <a:schemeClr val="bg1">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214" name="Oval 212"/>
            <p:cNvSpPr>
              <a:spLocks noChangeArrowheads="1"/>
            </p:cNvSpPr>
            <p:nvPr/>
          </p:nvSpPr>
          <p:spPr bwMode="hidden">
            <a:xfrm>
              <a:off x="5689" y="1811"/>
              <a:ext cx="128" cy="61"/>
            </a:xfrm>
            <a:prstGeom prst="ellipse">
              <a:avLst/>
            </a:prstGeom>
            <a:gradFill rotWithShape="0">
              <a:gsLst>
                <a:gs pos="0">
                  <a:schemeClr val="bg1"/>
                </a:gs>
                <a:gs pos="100000">
                  <a:schemeClr val="bg1">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215" name="Oval 213"/>
            <p:cNvSpPr>
              <a:spLocks noChangeArrowheads="1"/>
            </p:cNvSpPr>
            <p:nvPr/>
          </p:nvSpPr>
          <p:spPr bwMode="hidden">
            <a:xfrm>
              <a:off x="5663" y="2680"/>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latin typeface="Arial" charset="0"/>
              </a:endParaRPr>
            </a:p>
          </p:txBody>
        </p:sp>
        <p:sp>
          <p:nvSpPr>
            <p:cNvPr id="216" name="Oval 214"/>
            <p:cNvSpPr>
              <a:spLocks noChangeArrowheads="1"/>
            </p:cNvSpPr>
            <p:nvPr/>
          </p:nvSpPr>
          <p:spPr bwMode="hidden">
            <a:xfrm>
              <a:off x="-65" y="2865"/>
              <a:ext cx="150"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latin typeface="Arial" charset="0"/>
              </a:endParaRPr>
            </a:p>
          </p:txBody>
        </p:sp>
        <p:sp>
          <p:nvSpPr>
            <p:cNvPr id="217" name="Oval 215"/>
            <p:cNvSpPr>
              <a:spLocks noChangeArrowheads="1"/>
            </p:cNvSpPr>
            <p:nvPr/>
          </p:nvSpPr>
          <p:spPr bwMode="hidden">
            <a:xfrm>
              <a:off x="2" y="2477"/>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latin typeface="Arial" charset="0"/>
              </a:endParaRPr>
            </a:p>
          </p:txBody>
        </p:sp>
        <p:sp>
          <p:nvSpPr>
            <p:cNvPr id="218" name="Oval 216"/>
            <p:cNvSpPr>
              <a:spLocks noChangeArrowheads="1"/>
            </p:cNvSpPr>
            <p:nvPr/>
          </p:nvSpPr>
          <p:spPr bwMode="hidden">
            <a:xfrm>
              <a:off x="-9" y="1436"/>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219" name="Oval 217"/>
            <p:cNvSpPr>
              <a:spLocks noChangeArrowheads="1"/>
            </p:cNvSpPr>
            <p:nvPr/>
          </p:nvSpPr>
          <p:spPr bwMode="hidden">
            <a:xfrm>
              <a:off x="5624" y="4010"/>
              <a:ext cx="201" cy="106"/>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IE">
                <a:latin typeface="Arial" charset="0"/>
              </a:endParaRPr>
            </a:p>
          </p:txBody>
        </p:sp>
      </p:grpSp>
      <p:sp>
        <p:nvSpPr>
          <p:cNvPr id="108762" name="Rectangle 218"/>
          <p:cNvSpPr>
            <a:spLocks noGrp="1" noChangeArrowheads="1"/>
          </p:cNvSpPr>
          <p:nvPr>
            <p:ph type="ctrTitle" sz="quarter"/>
          </p:nvPr>
        </p:nvSpPr>
        <p:spPr>
          <a:xfrm>
            <a:off x="685800" y="1844675"/>
            <a:ext cx="7772400" cy="1736725"/>
          </a:xfrm>
        </p:spPr>
        <p:txBody>
          <a:bodyPr anchor="b" anchorCtr="1"/>
          <a:lstStyle>
            <a:lvl1pPr>
              <a:defRPr sz="5400"/>
            </a:lvl1pPr>
          </a:lstStyle>
          <a:p>
            <a:r>
              <a:rPr lang="en-US"/>
              <a:t>Click to edit Master title style</a:t>
            </a:r>
          </a:p>
        </p:txBody>
      </p:sp>
      <p:sp>
        <p:nvSpPr>
          <p:cNvPr id="108763" name="Rectangle 219"/>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220" name="Rectangle 220"/>
          <p:cNvSpPr>
            <a:spLocks noGrp="1" noChangeArrowheads="1"/>
          </p:cNvSpPr>
          <p:nvPr>
            <p:ph type="dt" sz="quarter" idx="10"/>
          </p:nvPr>
        </p:nvSpPr>
        <p:spPr/>
        <p:txBody>
          <a:bodyPr/>
          <a:lstStyle>
            <a:lvl1pPr>
              <a:defRPr/>
            </a:lvl1pPr>
          </a:lstStyle>
          <a:p>
            <a:pPr>
              <a:defRPr/>
            </a:pPr>
            <a:r>
              <a:rPr lang="en-US"/>
              <a:t>DT228/1 Computer Architecture &amp; Technology</a:t>
            </a:r>
          </a:p>
        </p:txBody>
      </p:sp>
      <p:sp>
        <p:nvSpPr>
          <p:cNvPr id="221" name="Rectangle 221"/>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222" name="Rectangle 222"/>
          <p:cNvSpPr>
            <a:spLocks noGrp="1" noChangeArrowheads="1"/>
          </p:cNvSpPr>
          <p:nvPr>
            <p:ph type="sldNum" sz="quarter" idx="12"/>
          </p:nvPr>
        </p:nvSpPr>
        <p:spPr/>
        <p:txBody>
          <a:bodyPr/>
          <a:lstStyle>
            <a:lvl1pPr>
              <a:defRPr/>
            </a:lvl1pPr>
          </a:lstStyle>
          <a:p>
            <a:pPr>
              <a:defRPr/>
            </a:pPr>
            <a:fld id="{2C6A8F8A-D6D3-4CD5-9FA0-96B25CC1B6DE}" type="slidenum">
              <a:rPr lang="en-US"/>
              <a:pPr>
                <a:defRPr/>
              </a:pPr>
              <a:t>‹#›</a:t>
            </a:fld>
            <a:endParaRPr lang="en-US"/>
          </a:p>
        </p:txBody>
      </p:sp>
    </p:spTree>
    <p:extLst>
      <p:ext uri="{BB962C8B-B14F-4D97-AF65-F5344CB8AC3E}">
        <p14:creationId xmlns:p14="http://schemas.microsoft.com/office/powerpoint/2010/main" val="2530082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218"/>
          <p:cNvSpPr>
            <a:spLocks noGrp="1" noChangeArrowheads="1"/>
          </p:cNvSpPr>
          <p:nvPr>
            <p:ph type="sldNum" sz="quarter" idx="10"/>
          </p:nvPr>
        </p:nvSpPr>
        <p:spPr>
          <a:ln/>
        </p:spPr>
        <p:txBody>
          <a:bodyPr/>
          <a:lstStyle>
            <a:lvl1pPr>
              <a:defRPr/>
            </a:lvl1pPr>
          </a:lstStyle>
          <a:p>
            <a:pPr>
              <a:defRPr/>
            </a:pPr>
            <a:fld id="{858F0C22-225D-40A1-809A-F4FC65FFCD48}" type="slidenum">
              <a:rPr lang="en-US"/>
              <a:pPr>
                <a:defRPr/>
              </a:pPr>
              <a:t>‹#›</a:t>
            </a:fld>
            <a:endParaRPr lang="en-US"/>
          </a:p>
        </p:txBody>
      </p:sp>
      <p:sp>
        <p:nvSpPr>
          <p:cNvPr id="5"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6"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5175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9462"/>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94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218"/>
          <p:cNvSpPr>
            <a:spLocks noGrp="1" noChangeArrowheads="1"/>
          </p:cNvSpPr>
          <p:nvPr>
            <p:ph type="sldNum" sz="quarter" idx="10"/>
          </p:nvPr>
        </p:nvSpPr>
        <p:spPr>
          <a:ln/>
        </p:spPr>
        <p:txBody>
          <a:bodyPr/>
          <a:lstStyle>
            <a:lvl1pPr>
              <a:defRPr/>
            </a:lvl1pPr>
          </a:lstStyle>
          <a:p>
            <a:pPr>
              <a:defRPr/>
            </a:pPr>
            <a:fld id="{5E4F203D-44E6-4211-A1C1-88FF4B3D3D51}" type="slidenum">
              <a:rPr lang="en-US"/>
              <a:pPr>
                <a:defRPr/>
              </a:pPr>
              <a:t>‹#›</a:t>
            </a:fld>
            <a:endParaRPr lang="en-US"/>
          </a:p>
        </p:txBody>
      </p:sp>
      <p:sp>
        <p:nvSpPr>
          <p:cNvPr id="5"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6"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328437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IE"/>
          </a:p>
        </p:txBody>
      </p:sp>
      <p:sp>
        <p:nvSpPr>
          <p:cNvPr id="3" name="Table Placeholder 2"/>
          <p:cNvSpPr>
            <a:spLocks noGrp="1"/>
          </p:cNvSpPr>
          <p:nvPr>
            <p:ph type="tbl" idx="1"/>
          </p:nvPr>
        </p:nvSpPr>
        <p:spPr>
          <a:xfrm>
            <a:off x="457200" y="1600200"/>
            <a:ext cx="8229600" cy="4533900"/>
          </a:xfrm>
        </p:spPr>
        <p:txBody>
          <a:bodyPr/>
          <a:lstStyle/>
          <a:p>
            <a:pPr lvl="0"/>
            <a:endParaRPr lang="en-IE" noProof="0" smtClean="0"/>
          </a:p>
        </p:txBody>
      </p:sp>
      <p:sp>
        <p:nvSpPr>
          <p:cNvPr id="4" name="Rectangle 218"/>
          <p:cNvSpPr>
            <a:spLocks noGrp="1" noChangeArrowheads="1"/>
          </p:cNvSpPr>
          <p:nvPr>
            <p:ph type="sldNum" sz="quarter" idx="10"/>
          </p:nvPr>
        </p:nvSpPr>
        <p:spPr>
          <a:ln/>
        </p:spPr>
        <p:txBody>
          <a:bodyPr/>
          <a:lstStyle>
            <a:lvl1pPr>
              <a:defRPr/>
            </a:lvl1pPr>
          </a:lstStyle>
          <a:p>
            <a:pPr>
              <a:defRPr/>
            </a:pPr>
            <a:fld id="{CC5ADF58-473C-434F-A214-FB08C4FF3FC8}" type="slidenum">
              <a:rPr lang="en-US"/>
              <a:pPr>
                <a:defRPr/>
              </a:pPr>
              <a:t>‹#›</a:t>
            </a:fld>
            <a:endParaRPr lang="en-US"/>
          </a:p>
        </p:txBody>
      </p:sp>
      <p:sp>
        <p:nvSpPr>
          <p:cNvPr id="5"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6"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44924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218"/>
          <p:cNvSpPr>
            <a:spLocks noGrp="1" noChangeArrowheads="1"/>
          </p:cNvSpPr>
          <p:nvPr>
            <p:ph type="sldNum" sz="quarter" idx="10"/>
          </p:nvPr>
        </p:nvSpPr>
        <p:spPr>
          <a:ln/>
        </p:spPr>
        <p:txBody>
          <a:bodyPr/>
          <a:lstStyle>
            <a:lvl1pPr>
              <a:defRPr/>
            </a:lvl1pPr>
          </a:lstStyle>
          <a:p>
            <a:pPr>
              <a:defRPr/>
            </a:pPr>
            <a:fld id="{F314567E-CC0E-43AA-B136-A2532F7F0D52}" type="slidenum">
              <a:rPr lang="en-US"/>
              <a:pPr>
                <a:defRPr/>
              </a:pPr>
              <a:t>‹#›</a:t>
            </a:fld>
            <a:endParaRPr lang="en-US"/>
          </a:p>
        </p:txBody>
      </p:sp>
      <p:sp>
        <p:nvSpPr>
          <p:cNvPr id="5"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6"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239242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18"/>
          <p:cNvSpPr>
            <a:spLocks noGrp="1" noChangeArrowheads="1"/>
          </p:cNvSpPr>
          <p:nvPr>
            <p:ph type="sldNum" sz="quarter" idx="10"/>
          </p:nvPr>
        </p:nvSpPr>
        <p:spPr>
          <a:ln/>
        </p:spPr>
        <p:txBody>
          <a:bodyPr/>
          <a:lstStyle>
            <a:lvl1pPr>
              <a:defRPr/>
            </a:lvl1pPr>
          </a:lstStyle>
          <a:p>
            <a:pPr>
              <a:defRPr/>
            </a:pPr>
            <a:fld id="{C8FA6568-F238-43AE-ABF7-2CED005426E2}" type="slidenum">
              <a:rPr lang="en-US"/>
              <a:pPr>
                <a:defRPr/>
              </a:pPr>
              <a:t>‹#›</a:t>
            </a:fld>
            <a:endParaRPr lang="en-US"/>
          </a:p>
        </p:txBody>
      </p:sp>
      <p:sp>
        <p:nvSpPr>
          <p:cNvPr id="5"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6"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713937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Rectangle 218"/>
          <p:cNvSpPr>
            <a:spLocks noGrp="1" noChangeArrowheads="1"/>
          </p:cNvSpPr>
          <p:nvPr>
            <p:ph type="sldNum" sz="quarter" idx="10"/>
          </p:nvPr>
        </p:nvSpPr>
        <p:spPr>
          <a:ln/>
        </p:spPr>
        <p:txBody>
          <a:bodyPr/>
          <a:lstStyle>
            <a:lvl1pPr>
              <a:defRPr/>
            </a:lvl1pPr>
          </a:lstStyle>
          <a:p>
            <a:pPr>
              <a:defRPr/>
            </a:pPr>
            <a:fld id="{0EB6696B-B71D-4110-B55F-5ACB023F15CD}" type="slidenum">
              <a:rPr lang="en-US"/>
              <a:pPr>
                <a:defRPr/>
              </a:pPr>
              <a:t>‹#›</a:t>
            </a:fld>
            <a:endParaRPr lang="en-US"/>
          </a:p>
        </p:txBody>
      </p:sp>
      <p:sp>
        <p:nvSpPr>
          <p:cNvPr id="6"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7"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179617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Rectangle 218"/>
          <p:cNvSpPr>
            <a:spLocks noGrp="1" noChangeArrowheads="1"/>
          </p:cNvSpPr>
          <p:nvPr>
            <p:ph type="sldNum" sz="quarter" idx="10"/>
          </p:nvPr>
        </p:nvSpPr>
        <p:spPr>
          <a:ln/>
        </p:spPr>
        <p:txBody>
          <a:bodyPr/>
          <a:lstStyle>
            <a:lvl1pPr>
              <a:defRPr/>
            </a:lvl1pPr>
          </a:lstStyle>
          <a:p>
            <a:pPr>
              <a:defRPr/>
            </a:pPr>
            <a:fld id="{4EB67A72-6D78-4AF8-8A98-76432541BC6B}" type="slidenum">
              <a:rPr lang="en-US"/>
              <a:pPr>
                <a:defRPr/>
              </a:pPr>
              <a:t>‹#›</a:t>
            </a:fld>
            <a:endParaRPr lang="en-US"/>
          </a:p>
        </p:txBody>
      </p:sp>
      <p:sp>
        <p:nvSpPr>
          <p:cNvPr id="8"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9"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14964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Rectangle 218"/>
          <p:cNvSpPr>
            <a:spLocks noGrp="1" noChangeArrowheads="1"/>
          </p:cNvSpPr>
          <p:nvPr>
            <p:ph type="sldNum" sz="quarter" idx="10"/>
          </p:nvPr>
        </p:nvSpPr>
        <p:spPr>
          <a:ln/>
        </p:spPr>
        <p:txBody>
          <a:bodyPr/>
          <a:lstStyle>
            <a:lvl1pPr>
              <a:defRPr/>
            </a:lvl1pPr>
          </a:lstStyle>
          <a:p>
            <a:pPr>
              <a:defRPr/>
            </a:pPr>
            <a:fld id="{E58CA508-2EA1-405E-8A3F-2BD753A7F87B}" type="slidenum">
              <a:rPr lang="en-US"/>
              <a:pPr>
                <a:defRPr/>
              </a:pPr>
              <a:t>‹#›</a:t>
            </a:fld>
            <a:endParaRPr lang="en-US"/>
          </a:p>
        </p:txBody>
      </p:sp>
      <p:sp>
        <p:nvSpPr>
          <p:cNvPr id="4"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5"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2347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18"/>
          <p:cNvSpPr>
            <a:spLocks noGrp="1" noChangeArrowheads="1"/>
          </p:cNvSpPr>
          <p:nvPr>
            <p:ph type="sldNum" sz="quarter" idx="10"/>
          </p:nvPr>
        </p:nvSpPr>
        <p:spPr>
          <a:ln/>
        </p:spPr>
        <p:txBody>
          <a:bodyPr/>
          <a:lstStyle>
            <a:lvl1pPr>
              <a:defRPr/>
            </a:lvl1pPr>
          </a:lstStyle>
          <a:p>
            <a:pPr>
              <a:defRPr/>
            </a:pPr>
            <a:fld id="{37838D48-44A8-4608-AD0B-FA0D00A4BCDD}" type="slidenum">
              <a:rPr lang="en-US"/>
              <a:pPr>
                <a:defRPr/>
              </a:pPr>
              <a:t>‹#›</a:t>
            </a:fld>
            <a:endParaRPr lang="en-US"/>
          </a:p>
        </p:txBody>
      </p:sp>
      <p:sp>
        <p:nvSpPr>
          <p:cNvPr id="3"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4"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99462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18"/>
          <p:cNvSpPr>
            <a:spLocks noGrp="1" noChangeArrowheads="1"/>
          </p:cNvSpPr>
          <p:nvPr>
            <p:ph type="sldNum" sz="quarter" idx="10"/>
          </p:nvPr>
        </p:nvSpPr>
        <p:spPr>
          <a:ln/>
        </p:spPr>
        <p:txBody>
          <a:bodyPr/>
          <a:lstStyle>
            <a:lvl1pPr>
              <a:defRPr/>
            </a:lvl1pPr>
          </a:lstStyle>
          <a:p>
            <a:pPr>
              <a:defRPr/>
            </a:pPr>
            <a:fld id="{AEA034CA-56B8-4B07-9218-D299FF1D5FE6}" type="slidenum">
              <a:rPr lang="en-US"/>
              <a:pPr>
                <a:defRPr/>
              </a:pPr>
              <a:t>‹#›</a:t>
            </a:fld>
            <a:endParaRPr lang="en-US"/>
          </a:p>
        </p:txBody>
      </p:sp>
      <p:sp>
        <p:nvSpPr>
          <p:cNvPr id="6"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7"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346448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18"/>
          <p:cNvSpPr>
            <a:spLocks noGrp="1" noChangeArrowheads="1"/>
          </p:cNvSpPr>
          <p:nvPr>
            <p:ph type="sldNum" sz="quarter" idx="10"/>
          </p:nvPr>
        </p:nvSpPr>
        <p:spPr>
          <a:ln/>
        </p:spPr>
        <p:txBody>
          <a:bodyPr/>
          <a:lstStyle>
            <a:lvl1pPr>
              <a:defRPr/>
            </a:lvl1pPr>
          </a:lstStyle>
          <a:p>
            <a:pPr>
              <a:defRPr/>
            </a:pPr>
            <a:fld id="{2086B5E3-E256-460C-B4A8-3F136118EF83}" type="slidenum">
              <a:rPr lang="en-US"/>
              <a:pPr>
                <a:defRPr/>
              </a:pPr>
              <a:t>‹#›</a:t>
            </a:fld>
            <a:endParaRPr lang="en-US"/>
          </a:p>
        </p:txBody>
      </p:sp>
      <p:sp>
        <p:nvSpPr>
          <p:cNvPr id="6"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7"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72886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2F2F47"/>
            </a:gs>
          </a:gsLst>
          <a:lin ang="27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496888" y="1308100"/>
            <a:ext cx="10429876" cy="5908675"/>
            <a:chOff x="-313" y="824"/>
            <a:chExt cx="6570" cy="3722"/>
          </a:xfrm>
        </p:grpSpPr>
        <p:sp>
          <p:nvSpPr>
            <p:cNvPr id="107523" name="Rectangle 3"/>
            <p:cNvSpPr>
              <a:spLocks noChangeArrowheads="1"/>
            </p:cNvSpPr>
            <p:nvPr userDrawn="1"/>
          </p:nvSpPr>
          <p:spPr bwMode="hidden">
            <a:xfrm rot="20798144" flipV="1">
              <a:off x="-14" y="1033"/>
              <a:ext cx="1744"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07524" name="Rectangle 4"/>
            <p:cNvSpPr>
              <a:spLocks noChangeArrowheads="1"/>
            </p:cNvSpPr>
            <p:nvPr userDrawn="1"/>
          </p:nvSpPr>
          <p:spPr bwMode="hidden">
            <a:xfrm rot="20774366" flipV="1">
              <a:off x="-24" y="1127"/>
              <a:ext cx="203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07525" name="Rectangle 5"/>
            <p:cNvSpPr>
              <a:spLocks noChangeArrowheads="1"/>
            </p:cNvSpPr>
            <p:nvPr userDrawn="1"/>
          </p:nvSpPr>
          <p:spPr bwMode="hidden">
            <a:xfrm rot="20757421" flipV="1">
              <a:off x="-27" y="1198"/>
              <a:ext cx="224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07526" name="Rectangle 6"/>
            <p:cNvSpPr>
              <a:spLocks noChangeArrowheads="1"/>
            </p:cNvSpPr>
            <p:nvPr userDrawn="1"/>
          </p:nvSpPr>
          <p:spPr bwMode="hidden">
            <a:xfrm rot="20684206" flipV="1">
              <a:off x="-43" y="1283"/>
              <a:ext cx="247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07527" name="Rectangle 7"/>
            <p:cNvSpPr>
              <a:spLocks noChangeArrowheads="1"/>
            </p:cNvSpPr>
            <p:nvPr userDrawn="1"/>
          </p:nvSpPr>
          <p:spPr bwMode="hidden">
            <a:xfrm rot="20631226" flipV="1">
              <a:off x="-51" y="1397"/>
              <a:ext cx="2770"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07528" name="Rectangle 8"/>
            <p:cNvSpPr>
              <a:spLocks noChangeArrowheads="1"/>
            </p:cNvSpPr>
            <p:nvPr userDrawn="1"/>
          </p:nvSpPr>
          <p:spPr bwMode="hidden">
            <a:xfrm rot="20554235" flipV="1">
              <a:off x="-65" y="1523"/>
              <a:ext cx="3058"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07529" name="Rectangle 9"/>
            <p:cNvSpPr>
              <a:spLocks noChangeArrowheads="1"/>
            </p:cNvSpPr>
            <p:nvPr userDrawn="1"/>
          </p:nvSpPr>
          <p:spPr bwMode="hidden">
            <a:xfrm rot="20466593" flipV="1">
              <a:off x="-93" y="1694"/>
              <a:ext cx="340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07530" name="Rectangle 10"/>
            <p:cNvSpPr>
              <a:spLocks noChangeArrowheads="1"/>
            </p:cNvSpPr>
            <p:nvPr userDrawn="1"/>
          </p:nvSpPr>
          <p:spPr bwMode="hidden">
            <a:xfrm rot="20343219" flipV="1">
              <a:off x="-99" y="1863"/>
              <a:ext cx="3749" cy="6"/>
            </a:xfrm>
            <a:prstGeom prst="rect">
              <a:avLst/>
            </a:prstGeom>
            <a:gradFill rotWithShape="0">
              <a:gsLst>
                <a:gs pos="0">
                  <a:schemeClr val="bg1"/>
                </a:gs>
                <a:gs pos="100000">
                  <a:schemeClr val="bg1">
                    <a:gamma/>
                    <a:shade val="84706"/>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07531" name="Rectangle 11"/>
            <p:cNvSpPr>
              <a:spLocks noChangeArrowheads="1"/>
            </p:cNvSpPr>
            <p:nvPr userDrawn="1"/>
          </p:nvSpPr>
          <p:spPr bwMode="hidden">
            <a:xfrm rot="20211065" flipV="1">
              <a:off x="-165" y="2053"/>
              <a:ext cx="4209" cy="6"/>
            </a:xfrm>
            <a:prstGeom prst="rect">
              <a:avLst/>
            </a:prstGeom>
            <a:gradFill rotWithShape="0">
              <a:gsLst>
                <a:gs pos="0">
                  <a:schemeClr val="bg1"/>
                </a:gs>
                <a:gs pos="100000">
                  <a:schemeClr val="bg1">
                    <a:gamma/>
                    <a:shade val="75686"/>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07532" name="Rectangle 12"/>
            <p:cNvSpPr>
              <a:spLocks noChangeArrowheads="1"/>
            </p:cNvSpPr>
            <p:nvPr userDrawn="1"/>
          </p:nvSpPr>
          <p:spPr bwMode="hidden">
            <a:xfrm rot="20102912" flipV="1">
              <a:off x="-214" y="2289"/>
              <a:ext cx="4612"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07533" name="Rectangle 13"/>
            <p:cNvSpPr>
              <a:spLocks noChangeArrowheads="1"/>
            </p:cNvSpPr>
            <p:nvPr userDrawn="1"/>
          </p:nvSpPr>
          <p:spPr bwMode="hidden">
            <a:xfrm rot="19923405" flipV="1">
              <a:off x="-313" y="2617"/>
              <a:ext cx="5200"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07534" name="Rectangle 14"/>
            <p:cNvSpPr>
              <a:spLocks noChangeArrowheads="1"/>
            </p:cNvSpPr>
            <p:nvPr userDrawn="1"/>
          </p:nvSpPr>
          <p:spPr bwMode="hidden">
            <a:xfrm rot="19686284" flipV="1">
              <a:off x="9" y="2881"/>
              <a:ext cx="5401" cy="6"/>
            </a:xfrm>
            <a:prstGeom prst="rect">
              <a:avLst/>
            </a:prstGeom>
            <a:gradFill rotWithShape="0">
              <a:gsLst>
                <a:gs pos="0">
                  <a:schemeClr val="bg1"/>
                </a:gs>
                <a:gs pos="100000">
                  <a:schemeClr val="bg1">
                    <a:gamma/>
                    <a:shade val="46275"/>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07535" name="Rectangle 15"/>
            <p:cNvSpPr>
              <a:spLocks noChangeArrowheads="1"/>
            </p:cNvSpPr>
            <p:nvPr userDrawn="1"/>
          </p:nvSpPr>
          <p:spPr bwMode="hidden">
            <a:xfrm rot="19383534" flipV="1">
              <a:off x="1319" y="2928"/>
              <a:ext cx="4612" cy="6"/>
            </a:xfrm>
            <a:prstGeom prst="rect">
              <a:avLst/>
            </a:prstGeom>
            <a:gradFill rotWithShape="0">
              <a:gsLst>
                <a:gs pos="0">
                  <a:schemeClr val="bg1"/>
                </a:gs>
                <a:gs pos="100000">
                  <a:schemeClr val="bg1">
                    <a:gamma/>
                    <a:shade val="30196"/>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07536" name="Rectangle 16"/>
            <p:cNvSpPr>
              <a:spLocks noChangeArrowheads="1"/>
            </p:cNvSpPr>
            <p:nvPr userDrawn="1"/>
          </p:nvSpPr>
          <p:spPr bwMode="hidden">
            <a:xfrm rot="18994182" flipV="1">
              <a:off x="2681" y="3071"/>
              <a:ext cx="3576" cy="6"/>
            </a:xfrm>
            <a:prstGeom prst="rect">
              <a:avLst/>
            </a:prstGeom>
            <a:gradFill rotWithShape="0">
              <a:gsLst>
                <a:gs pos="0">
                  <a:schemeClr val="bg1"/>
                </a:gs>
                <a:gs pos="100000">
                  <a:schemeClr val="bg1">
                    <a:gamma/>
                    <a:shade val="3137"/>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07537" name="Rectangle 17"/>
            <p:cNvSpPr>
              <a:spLocks noChangeArrowheads="1"/>
            </p:cNvSpPr>
            <p:nvPr userDrawn="1"/>
          </p:nvSpPr>
          <p:spPr bwMode="hidden">
            <a:xfrm rot="18603245" flipV="1">
              <a:off x="4053" y="3503"/>
              <a:ext cx="2079"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US">
                <a:effectLst>
                  <a:outerShdw blurRad="38100" dist="38100" dir="2700000" algn="tl">
                    <a:srgbClr val="000000"/>
                  </a:outerShdw>
                </a:effectLst>
                <a:latin typeface="Arial" charset="0"/>
              </a:endParaRPr>
            </a:p>
          </p:txBody>
        </p:sp>
        <p:sp>
          <p:nvSpPr>
            <p:cNvPr id="107538" name="Rectangle 18"/>
            <p:cNvSpPr>
              <a:spLocks noChangeArrowheads="1"/>
            </p:cNvSpPr>
            <p:nvPr userDrawn="1"/>
          </p:nvSpPr>
          <p:spPr bwMode="hidden">
            <a:xfrm rot="39991575" flipH="1" flipV="1">
              <a:off x="5368" y="4167"/>
              <a:ext cx="501"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US">
                <a:effectLst>
                  <a:outerShdw blurRad="38100" dist="38100" dir="2700000" algn="tl">
                    <a:srgbClr val="000000"/>
                  </a:outerShdw>
                </a:effectLst>
                <a:latin typeface="Arial" charset="0"/>
              </a:endParaRPr>
            </a:p>
          </p:txBody>
        </p:sp>
        <p:sp>
          <p:nvSpPr>
            <p:cNvPr id="107539" name="Rectangle 19"/>
            <p:cNvSpPr>
              <a:spLocks noChangeArrowheads="1"/>
            </p:cNvSpPr>
            <p:nvPr userDrawn="1"/>
          </p:nvSpPr>
          <p:spPr bwMode="hidden">
            <a:xfrm rot="-20541361">
              <a:off x="-146" y="2360"/>
              <a:ext cx="6046"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latin typeface="Arial" charset="0"/>
              </a:endParaRPr>
            </a:p>
          </p:txBody>
        </p:sp>
        <p:sp>
          <p:nvSpPr>
            <p:cNvPr id="107540" name="Rectangle 20"/>
            <p:cNvSpPr>
              <a:spLocks noChangeArrowheads="1"/>
            </p:cNvSpPr>
            <p:nvPr userDrawn="1"/>
          </p:nvSpPr>
          <p:spPr bwMode="hidden">
            <a:xfrm rot="-20036206">
              <a:off x="-198" y="3396"/>
              <a:ext cx="4142"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latin typeface="Arial" charset="0"/>
              </a:endParaRPr>
            </a:p>
          </p:txBody>
        </p:sp>
        <p:sp>
          <p:nvSpPr>
            <p:cNvPr id="107541" name="Rectangle 21"/>
            <p:cNvSpPr>
              <a:spLocks noChangeArrowheads="1"/>
            </p:cNvSpPr>
            <p:nvPr userDrawn="1"/>
          </p:nvSpPr>
          <p:spPr bwMode="hidden">
            <a:xfrm rot="1732981">
              <a:off x="-165" y="3624"/>
              <a:ext cx="2804"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latin typeface="Arial" charset="0"/>
              </a:endParaRPr>
            </a:p>
          </p:txBody>
        </p:sp>
        <p:sp>
          <p:nvSpPr>
            <p:cNvPr id="107542" name="Rectangle 22"/>
            <p:cNvSpPr>
              <a:spLocks noChangeArrowheads="1"/>
            </p:cNvSpPr>
            <p:nvPr userDrawn="1"/>
          </p:nvSpPr>
          <p:spPr bwMode="hidden">
            <a:xfrm rot="1969083">
              <a:off x="-110" y="3922"/>
              <a:ext cx="1400"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latin typeface="Arial" charset="0"/>
              </a:endParaRPr>
            </a:p>
          </p:txBody>
        </p:sp>
        <p:sp>
          <p:nvSpPr>
            <p:cNvPr id="107543" name="Rectangle 23"/>
            <p:cNvSpPr>
              <a:spLocks noChangeArrowheads="1"/>
            </p:cNvSpPr>
            <p:nvPr userDrawn="1"/>
          </p:nvSpPr>
          <p:spPr bwMode="hidden">
            <a:xfrm rot="-20213826">
              <a:off x="-216" y="3221"/>
              <a:ext cx="5477" cy="6"/>
            </a:xfrm>
            <a:prstGeom prst="rect">
              <a:avLst/>
            </a:prstGeom>
            <a:gradFill rotWithShape="0">
              <a:gsLst>
                <a:gs pos="0">
                  <a:schemeClr val="bg1"/>
                </a:gs>
                <a:gs pos="100000">
                  <a:schemeClr val="bg1">
                    <a:gamma/>
                    <a:shade val="48627"/>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latin typeface="Arial" charset="0"/>
              </a:endParaRPr>
            </a:p>
          </p:txBody>
        </p:sp>
        <p:sp>
          <p:nvSpPr>
            <p:cNvPr id="107544" name="Rectangle 24"/>
            <p:cNvSpPr>
              <a:spLocks noChangeArrowheads="1"/>
            </p:cNvSpPr>
            <p:nvPr userDrawn="1"/>
          </p:nvSpPr>
          <p:spPr bwMode="hidden">
            <a:xfrm rot="22583969">
              <a:off x="-115" y="2129"/>
              <a:ext cx="6016" cy="6"/>
            </a:xfrm>
            <a:prstGeom prst="rect">
              <a:avLst/>
            </a:prstGeom>
            <a:gradFill rotWithShape="0">
              <a:gsLst>
                <a:gs pos="0">
                  <a:schemeClr val="bg1"/>
                </a:gs>
                <a:gs pos="100000">
                  <a:schemeClr val="bg1">
                    <a:gamma/>
                    <a:shade val="57647"/>
                    <a:invGamma/>
                  </a:schemeClr>
                </a:gs>
              </a:gsLst>
              <a:lin ang="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latin typeface="Arial" charset="0"/>
              </a:endParaRPr>
            </a:p>
          </p:txBody>
        </p:sp>
        <p:sp>
          <p:nvSpPr>
            <p:cNvPr id="107545" name="Rectangle 25"/>
            <p:cNvSpPr>
              <a:spLocks noChangeArrowheads="1"/>
            </p:cNvSpPr>
            <p:nvPr userDrawn="1"/>
          </p:nvSpPr>
          <p:spPr bwMode="hidden">
            <a:xfrm rot="930109" flipV="1">
              <a:off x="80" y="1946"/>
              <a:ext cx="575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07546" name="Rectangle 26"/>
            <p:cNvSpPr>
              <a:spLocks noChangeArrowheads="1"/>
            </p:cNvSpPr>
            <p:nvPr userDrawn="1"/>
          </p:nvSpPr>
          <p:spPr bwMode="hidden">
            <a:xfrm rot="-20731987">
              <a:off x="374" y="1802"/>
              <a:ext cx="5475"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latin typeface="Arial" charset="0"/>
              </a:endParaRPr>
            </a:p>
          </p:txBody>
        </p:sp>
        <p:sp>
          <p:nvSpPr>
            <p:cNvPr id="107547" name="Rectangle 27"/>
            <p:cNvSpPr>
              <a:spLocks noChangeArrowheads="1"/>
            </p:cNvSpPr>
            <p:nvPr userDrawn="1"/>
          </p:nvSpPr>
          <p:spPr bwMode="hidden">
            <a:xfrm rot="-64024402">
              <a:off x="848" y="1582"/>
              <a:ext cx="497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latin typeface="Arial" charset="0"/>
              </a:endParaRPr>
            </a:p>
          </p:txBody>
        </p:sp>
        <p:sp>
          <p:nvSpPr>
            <p:cNvPr id="107548" name="Rectangle 28"/>
            <p:cNvSpPr>
              <a:spLocks noChangeArrowheads="1"/>
            </p:cNvSpPr>
            <p:nvPr userDrawn="1"/>
          </p:nvSpPr>
          <p:spPr bwMode="hidden">
            <a:xfrm rot="-42464612">
              <a:off x="1053" y="1476"/>
              <a:ext cx="4759"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latin typeface="Arial" charset="0"/>
              </a:endParaRPr>
            </a:p>
          </p:txBody>
        </p:sp>
        <p:sp>
          <p:nvSpPr>
            <p:cNvPr id="107549" name="Rectangle 29"/>
            <p:cNvSpPr>
              <a:spLocks noChangeArrowheads="1"/>
            </p:cNvSpPr>
            <p:nvPr userDrawn="1"/>
          </p:nvSpPr>
          <p:spPr bwMode="hidden">
            <a:xfrm rot="-20907336">
              <a:off x="1244" y="1377"/>
              <a:ext cx="4557"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latin typeface="Arial" charset="0"/>
              </a:endParaRPr>
            </a:p>
          </p:txBody>
        </p:sp>
        <p:sp>
          <p:nvSpPr>
            <p:cNvPr id="107550" name="Rectangle 30"/>
            <p:cNvSpPr>
              <a:spLocks noChangeArrowheads="1"/>
            </p:cNvSpPr>
            <p:nvPr userDrawn="1"/>
          </p:nvSpPr>
          <p:spPr bwMode="hidden">
            <a:xfrm rot="655690" flipV="1">
              <a:off x="1487" y="1305"/>
              <a:ext cx="431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07551" name="Rectangle 31"/>
            <p:cNvSpPr>
              <a:spLocks noChangeArrowheads="1"/>
            </p:cNvSpPr>
            <p:nvPr userDrawn="1"/>
          </p:nvSpPr>
          <p:spPr bwMode="hidden">
            <a:xfrm rot="636921" flipV="1">
              <a:off x="1650" y="1218"/>
              <a:ext cx="415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07552" name="Rectangle 32"/>
            <p:cNvSpPr>
              <a:spLocks noChangeArrowheads="1"/>
            </p:cNvSpPr>
            <p:nvPr userDrawn="1"/>
          </p:nvSpPr>
          <p:spPr bwMode="hidden">
            <a:xfrm rot="803987" flipV="1">
              <a:off x="611" y="1684"/>
              <a:ext cx="5204"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07553" name="Rectangle 33"/>
            <p:cNvSpPr>
              <a:spLocks noChangeArrowheads="1"/>
            </p:cNvSpPr>
            <p:nvPr userDrawn="1"/>
          </p:nvSpPr>
          <p:spPr bwMode="hidden">
            <a:xfrm rot="1273217" flipV="1">
              <a:off x="-204" y="2976"/>
              <a:ext cx="6150"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07554" name="Rectangle 34"/>
            <p:cNvSpPr>
              <a:spLocks noChangeArrowheads="1"/>
            </p:cNvSpPr>
            <p:nvPr userDrawn="1"/>
          </p:nvSpPr>
          <p:spPr bwMode="hidden">
            <a:xfrm rot="1169729" flipV="1">
              <a:off x="-174" y="2663"/>
              <a:ext cx="6104" cy="6"/>
            </a:xfrm>
            <a:prstGeom prst="rect">
              <a:avLst/>
            </a:prstGeom>
            <a:gradFill rotWithShape="0">
              <a:gsLst>
                <a:gs pos="0">
                  <a:schemeClr val="bg1"/>
                </a:gs>
                <a:gs pos="100000">
                  <a:schemeClr val="bg1">
                    <a:gamma/>
                    <a:shade val="51373"/>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latin typeface="Arial" charset="0"/>
              </a:endParaRPr>
            </a:p>
          </p:txBody>
        </p:sp>
        <p:sp>
          <p:nvSpPr>
            <p:cNvPr id="107555" name="Oval 35"/>
            <p:cNvSpPr>
              <a:spLocks noChangeArrowheads="1"/>
            </p:cNvSpPr>
            <p:nvPr/>
          </p:nvSpPr>
          <p:spPr bwMode="hidden">
            <a:xfrm>
              <a:off x="740" y="3359"/>
              <a:ext cx="168" cy="9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56" name="Oval 36"/>
            <p:cNvSpPr>
              <a:spLocks noChangeArrowheads="1"/>
            </p:cNvSpPr>
            <p:nvPr/>
          </p:nvSpPr>
          <p:spPr bwMode="hidden">
            <a:xfrm>
              <a:off x="236" y="3074"/>
              <a:ext cx="168" cy="9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57" name="Oval 37"/>
            <p:cNvSpPr>
              <a:spLocks noChangeArrowheads="1"/>
            </p:cNvSpPr>
            <p:nvPr/>
          </p:nvSpPr>
          <p:spPr bwMode="hidden">
            <a:xfrm>
              <a:off x="159" y="3652"/>
              <a:ext cx="196" cy="10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58" name="Oval 38"/>
            <p:cNvSpPr>
              <a:spLocks noChangeArrowheads="1"/>
            </p:cNvSpPr>
            <p:nvPr/>
          </p:nvSpPr>
          <p:spPr bwMode="hidden">
            <a:xfrm>
              <a:off x="2077" y="2661"/>
              <a:ext cx="156" cy="8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59" name="Oval 39"/>
            <p:cNvSpPr>
              <a:spLocks noChangeArrowheads="1"/>
            </p:cNvSpPr>
            <p:nvPr/>
          </p:nvSpPr>
          <p:spPr bwMode="hidden">
            <a:xfrm>
              <a:off x="1223" y="3076"/>
              <a:ext cx="168" cy="9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60" name="Oval 40"/>
            <p:cNvSpPr>
              <a:spLocks noChangeArrowheads="1"/>
            </p:cNvSpPr>
            <p:nvPr/>
          </p:nvSpPr>
          <p:spPr bwMode="hidden">
            <a:xfrm>
              <a:off x="1686" y="2857"/>
              <a:ext cx="156" cy="9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61" name="Oval 41"/>
            <p:cNvSpPr>
              <a:spLocks noChangeArrowheads="1"/>
            </p:cNvSpPr>
            <p:nvPr/>
          </p:nvSpPr>
          <p:spPr bwMode="hidden">
            <a:xfrm>
              <a:off x="750" y="2839"/>
              <a:ext cx="151"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62" name="Oval 42"/>
            <p:cNvSpPr>
              <a:spLocks noChangeArrowheads="1"/>
            </p:cNvSpPr>
            <p:nvPr/>
          </p:nvSpPr>
          <p:spPr bwMode="hidden">
            <a:xfrm>
              <a:off x="367" y="2656"/>
              <a:ext cx="150" cy="84"/>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63" name="Oval 43"/>
            <p:cNvSpPr>
              <a:spLocks noChangeArrowheads="1"/>
            </p:cNvSpPr>
            <p:nvPr/>
          </p:nvSpPr>
          <p:spPr bwMode="hidden">
            <a:xfrm>
              <a:off x="1172" y="2642"/>
              <a:ext cx="156" cy="8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64" name="Oval 44"/>
            <p:cNvSpPr>
              <a:spLocks noChangeArrowheads="1"/>
            </p:cNvSpPr>
            <p:nvPr/>
          </p:nvSpPr>
          <p:spPr bwMode="hidden">
            <a:xfrm>
              <a:off x="2401" y="2485"/>
              <a:ext cx="156" cy="83"/>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65" name="Oval 45"/>
            <p:cNvSpPr>
              <a:spLocks noChangeArrowheads="1"/>
            </p:cNvSpPr>
            <p:nvPr/>
          </p:nvSpPr>
          <p:spPr bwMode="hidden">
            <a:xfrm>
              <a:off x="1910" y="2314"/>
              <a:ext cx="134" cy="7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66" name="Oval 46"/>
            <p:cNvSpPr>
              <a:spLocks noChangeArrowheads="1"/>
            </p:cNvSpPr>
            <p:nvPr/>
          </p:nvSpPr>
          <p:spPr bwMode="hidden">
            <a:xfrm>
              <a:off x="2254" y="2154"/>
              <a:ext cx="134"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67" name="Oval 47"/>
            <p:cNvSpPr>
              <a:spLocks noChangeArrowheads="1"/>
            </p:cNvSpPr>
            <p:nvPr/>
          </p:nvSpPr>
          <p:spPr bwMode="hidden">
            <a:xfrm>
              <a:off x="2742" y="2305"/>
              <a:ext cx="140" cy="72"/>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68" name="Oval 48"/>
            <p:cNvSpPr>
              <a:spLocks noChangeArrowheads="1"/>
            </p:cNvSpPr>
            <p:nvPr/>
          </p:nvSpPr>
          <p:spPr bwMode="hidden">
            <a:xfrm>
              <a:off x="2812" y="1898"/>
              <a:ext cx="129"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69" name="Oval 49"/>
            <p:cNvSpPr>
              <a:spLocks noChangeArrowheads="1"/>
            </p:cNvSpPr>
            <p:nvPr/>
          </p:nvSpPr>
          <p:spPr bwMode="hidden">
            <a:xfrm>
              <a:off x="3721" y="1792"/>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70" name="Oval 50"/>
            <p:cNvSpPr>
              <a:spLocks noChangeArrowheads="1"/>
            </p:cNvSpPr>
            <p:nvPr/>
          </p:nvSpPr>
          <p:spPr bwMode="hidden">
            <a:xfrm>
              <a:off x="3528" y="1896"/>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71" name="Oval 51"/>
            <p:cNvSpPr>
              <a:spLocks noChangeArrowheads="1"/>
            </p:cNvSpPr>
            <p:nvPr/>
          </p:nvSpPr>
          <p:spPr bwMode="hidden">
            <a:xfrm>
              <a:off x="3064" y="1778"/>
              <a:ext cx="128" cy="6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72" name="Oval 52"/>
            <p:cNvSpPr>
              <a:spLocks noChangeArrowheads="1"/>
            </p:cNvSpPr>
            <p:nvPr/>
          </p:nvSpPr>
          <p:spPr bwMode="hidden">
            <a:xfrm>
              <a:off x="3277" y="2024"/>
              <a:ext cx="134" cy="73"/>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73" name="Oval 53"/>
            <p:cNvSpPr>
              <a:spLocks noChangeArrowheads="1"/>
            </p:cNvSpPr>
            <p:nvPr/>
          </p:nvSpPr>
          <p:spPr bwMode="hidden">
            <a:xfrm>
              <a:off x="3027" y="2160"/>
              <a:ext cx="133" cy="61"/>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74" name="Oval 54"/>
            <p:cNvSpPr>
              <a:spLocks noChangeArrowheads="1"/>
            </p:cNvSpPr>
            <p:nvPr/>
          </p:nvSpPr>
          <p:spPr bwMode="hidden">
            <a:xfrm>
              <a:off x="1569" y="2453"/>
              <a:ext cx="150" cy="9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75" name="Oval 55"/>
            <p:cNvSpPr>
              <a:spLocks noChangeArrowheads="1"/>
            </p:cNvSpPr>
            <p:nvPr/>
          </p:nvSpPr>
          <p:spPr bwMode="hidden">
            <a:xfrm>
              <a:off x="1863" y="2028"/>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76" name="Oval 56"/>
            <p:cNvSpPr>
              <a:spLocks noChangeArrowheads="1"/>
            </p:cNvSpPr>
            <p:nvPr/>
          </p:nvSpPr>
          <p:spPr bwMode="hidden">
            <a:xfrm>
              <a:off x="1513" y="2175"/>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77" name="Oval 57"/>
            <p:cNvSpPr>
              <a:spLocks noChangeArrowheads="1"/>
            </p:cNvSpPr>
            <p:nvPr/>
          </p:nvSpPr>
          <p:spPr bwMode="hidden">
            <a:xfrm>
              <a:off x="1191" y="2311"/>
              <a:ext cx="134" cy="72"/>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78" name="Oval 58"/>
            <p:cNvSpPr>
              <a:spLocks noChangeArrowheads="1"/>
            </p:cNvSpPr>
            <p:nvPr/>
          </p:nvSpPr>
          <p:spPr bwMode="hidden">
            <a:xfrm>
              <a:off x="1154" y="2047"/>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79" name="Oval 59"/>
            <p:cNvSpPr>
              <a:spLocks noChangeArrowheads="1"/>
            </p:cNvSpPr>
            <p:nvPr/>
          </p:nvSpPr>
          <p:spPr bwMode="hidden">
            <a:xfrm>
              <a:off x="1142" y="1803"/>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80" name="Oval 60"/>
            <p:cNvSpPr>
              <a:spLocks noChangeArrowheads="1"/>
            </p:cNvSpPr>
            <p:nvPr/>
          </p:nvSpPr>
          <p:spPr bwMode="hidden">
            <a:xfrm>
              <a:off x="1500" y="1912"/>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81" name="Oval 61"/>
            <p:cNvSpPr>
              <a:spLocks noChangeArrowheads="1"/>
            </p:cNvSpPr>
            <p:nvPr/>
          </p:nvSpPr>
          <p:spPr bwMode="hidden">
            <a:xfrm>
              <a:off x="1804" y="1801"/>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82" name="Oval 62"/>
            <p:cNvSpPr>
              <a:spLocks noChangeArrowheads="1"/>
            </p:cNvSpPr>
            <p:nvPr/>
          </p:nvSpPr>
          <p:spPr bwMode="hidden">
            <a:xfrm>
              <a:off x="2159" y="1905"/>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83" name="Oval 63"/>
            <p:cNvSpPr>
              <a:spLocks noChangeArrowheads="1"/>
            </p:cNvSpPr>
            <p:nvPr/>
          </p:nvSpPr>
          <p:spPr bwMode="hidden">
            <a:xfrm>
              <a:off x="2432" y="1787"/>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84" name="Oval 64"/>
            <p:cNvSpPr>
              <a:spLocks noChangeArrowheads="1"/>
            </p:cNvSpPr>
            <p:nvPr/>
          </p:nvSpPr>
          <p:spPr bwMode="hidden">
            <a:xfrm>
              <a:off x="470" y="2032"/>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85" name="Oval 65"/>
            <p:cNvSpPr>
              <a:spLocks noChangeArrowheads="1"/>
            </p:cNvSpPr>
            <p:nvPr/>
          </p:nvSpPr>
          <p:spPr bwMode="hidden">
            <a:xfrm>
              <a:off x="68" y="2166"/>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86" name="Oval 66"/>
            <p:cNvSpPr>
              <a:spLocks noChangeArrowheads="1"/>
            </p:cNvSpPr>
            <p:nvPr/>
          </p:nvSpPr>
          <p:spPr bwMode="hidden">
            <a:xfrm>
              <a:off x="798" y="1916"/>
              <a:ext cx="128" cy="6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87" name="Oval 67"/>
            <p:cNvSpPr>
              <a:spLocks noChangeArrowheads="1"/>
            </p:cNvSpPr>
            <p:nvPr/>
          </p:nvSpPr>
          <p:spPr bwMode="hidden">
            <a:xfrm>
              <a:off x="455" y="1797"/>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88" name="Oval 68"/>
            <p:cNvSpPr>
              <a:spLocks noChangeArrowheads="1"/>
            </p:cNvSpPr>
            <p:nvPr/>
          </p:nvSpPr>
          <p:spPr bwMode="hidden">
            <a:xfrm>
              <a:off x="113" y="1901"/>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89" name="Oval 69"/>
            <p:cNvSpPr>
              <a:spLocks noChangeArrowheads="1"/>
            </p:cNvSpPr>
            <p:nvPr/>
          </p:nvSpPr>
          <p:spPr bwMode="hidden">
            <a:xfrm>
              <a:off x="432" y="2323"/>
              <a:ext cx="139"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90" name="Oval 70"/>
            <p:cNvSpPr>
              <a:spLocks noChangeArrowheads="1"/>
            </p:cNvSpPr>
            <p:nvPr/>
          </p:nvSpPr>
          <p:spPr bwMode="hidden">
            <a:xfrm>
              <a:off x="814" y="2178"/>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91" name="Oval 71"/>
            <p:cNvSpPr>
              <a:spLocks noChangeArrowheads="1"/>
            </p:cNvSpPr>
            <p:nvPr/>
          </p:nvSpPr>
          <p:spPr bwMode="hidden">
            <a:xfrm>
              <a:off x="789" y="2472"/>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92" name="Oval 72"/>
            <p:cNvSpPr>
              <a:spLocks noChangeArrowheads="1"/>
            </p:cNvSpPr>
            <p:nvPr/>
          </p:nvSpPr>
          <p:spPr bwMode="hidden">
            <a:xfrm>
              <a:off x="2544" y="2015"/>
              <a:ext cx="140" cy="7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93" name="Oval 73"/>
            <p:cNvSpPr>
              <a:spLocks noChangeArrowheads="1"/>
            </p:cNvSpPr>
            <p:nvPr/>
          </p:nvSpPr>
          <p:spPr bwMode="hidden">
            <a:xfrm>
              <a:off x="1457" y="1700"/>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94" name="Oval 74"/>
            <p:cNvSpPr>
              <a:spLocks noChangeArrowheads="1"/>
            </p:cNvSpPr>
            <p:nvPr/>
          </p:nvSpPr>
          <p:spPr bwMode="hidden">
            <a:xfrm>
              <a:off x="1747"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95" name="Oval 75"/>
            <p:cNvSpPr>
              <a:spLocks noChangeArrowheads="1"/>
            </p:cNvSpPr>
            <p:nvPr/>
          </p:nvSpPr>
          <p:spPr bwMode="hidden">
            <a:xfrm>
              <a:off x="1385"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96" name="Oval 76"/>
            <p:cNvSpPr>
              <a:spLocks noChangeArrowheads="1"/>
            </p:cNvSpPr>
            <p:nvPr/>
          </p:nvSpPr>
          <p:spPr bwMode="hidden">
            <a:xfrm>
              <a:off x="1093" y="1595"/>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97" name="Oval 77"/>
            <p:cNvSpPr>
              <a:spLocks noChangeArrowheads="1"/>
            </p:cNvSpPr>
            <p:nvPr/>
          </p:nvSpPr>
          <p:spPr bwMode="hidden">
            <a:xfrm>
              <a:off x="792" y="1690"/>
              <a:ext cx="124"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98" name="Oval 78"/>
            <p:cNvSpPr>
              <a:spLocks noChangeArrowheads="1"/>
            </p:cNvSpPr>
            <p:nvPr/>
          </p:nvSpPr>
          <p:spPr bwMode="hidden">
            <a:xfrm>
              <a:off x="2011" y="1512"/>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599" name="Oval 79"/>
            <p:cNvSpPr>
              <a:spLocks noChangeArrowheads="1"/>
            </p:cNvSpPr>
            <p:nvPr/>
          </p:nvSpPr>
          <p:spPr bwMode="hidden">
            <a:xfrm>
              <a:off x="2087" y="169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00" name="Oval 80"/>
            <p:cNvSpPr>
              <a:spLocks noChangeArrowheads="1"/>
            </p:cNvSpPr>
            <p:nvPr/>
          </p:nvSpPr>
          <p:spPr bwMode="hidden">
            <a:xfrm>
              <a:off x="2345" y="1601"/>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01" name="Oval 81"/>
            <p:cNvSpPr>
              <a:spLocks noChangeArrowheads="1"/>
            </p:cNvSpPr>
            <p:nvPr/>
          </p:nvSpPr>
          <p:spPr bwMode="hidden">
            <a:xfrm>
              <a:off x="2684" y="1686"/>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02" name="Oval 82"/>
            <p:cNvSpPr>
              <a:spLocks noChangeArrowheads="1"/>
            </p:cNvSpPr>
            <p:nvPr/>
          </p:nvSpPr>
          <p:spPr bwMode="hidden">
            <a:xfrm>
              <a:off x="806" y="1512"/>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03" name="Oval 83"/>
            <p:cNvSpPr>
              <a:spLocks noChangeArrowheads="1"/>
            </p:cNvSpPr>
            <p:nvPr/>
          </p:nvSpPr>
          <p:spPr bwMode="hidden">
            <a:xfrm>
              <a:off x="495" y="1597"/>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04" name="Oval 84"/>
            <p:cNvSpPr>
              <a:spLocks noChangeArrowheads="1"/>
            </p:cNvSpPr>
            <p:nvPr/>
          </p:nvSpPr>
          <p:spPr bwMode="hidden">
            <a:xfrm>
              <a:off x="228" y="1508"/>
              <a:ext cx="123"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05" name="Oval 85"/>
            <p:cNvSpPr>
              <a:spLocks noChangeArrowheads="1"/>
            </p:cNvSpPr>
            <p:nvPr/>
          </p:nvSpPr>
          <p:spPr bwMode="hidden">
            <a:xfrm>
              <a:off x="157" y="1698"/>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06" name="Oval 86"/>
            <p:cNvSpPr>
              <a:spLocks noChangeArrowheads="1"/>
            </p:cNvSpPr>
            <p:nvPr/>
          </p:nvSpPr>
          <p:spPr bwMode="hidden">
            <a:xfrm>
              <a:off x="2887" y="1595"/>
              <a:ext cx="124"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07" name="Oval 87"/>
            <p:cNvSpPr>
              <a:spLocks noChangeArrowheads="1"/>
            </p:cNvSpPr>
            <p:nvPr/>
          </p:nvSpPr>
          <p:spPr bwMode="hidden">
            <a:xfrm>
              <a:off x="3079" y="1511"/>
              <a:ext cx="124"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08" name="Oval 88"/>
            <p:cNvSpPr>
              <a:spLocks noChangeArrowheads="1"/>
            </p:cNvSpPr>
            <p:nvPr/>
          </p:nvSpPr>
          <p:spPr bwMode="hidden">
            <a:xfrm>
              <a:off x="3270" y="1688"/>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09" name="Oval 89"/>
            <p:cNvSpPr>
              <a:spLocks noChangeArrowheads="1"/>
            </p:cNvSpPr>
            <p:nvPr/>
          </p:nvSpPr>
          <p:spPr bwMode="hidden">
            <a:xfrm>
              <a:off x="3453"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10" name="Oval 90"/>
            <p:cNvSpPr>
              <a:spLocks noChangeArrowheads="1"/>
            </p:cNvSpPr>
            <p:nvPr/>
          </p:nvSpPr>
          <p:spPr bwMode="hidden">
            <a:xfrm>
              <a:off x="3651"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11" name="Oval 91"/>
            <p:cNvSpPr>
              <a:spLocks noChangeArrowheads="1"/>
            </p:cNvSpPr>
            <p:nvPr/>
          </p:nvSpPr>
          <p:spPr bwMode="hidden">
            <a:xfrm>
              <a:off x="4251" y="1513"/>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12" name="Oval 92"/>
            <p:cNvSpPr>
              <a:spLocks noChangeArrowheads="1"/>
            </p:cNvSpPr>
            <p:nvPr/>
          </p:nvSpPr>
          <p:spPr bwMode="hidden">
            <a:xfrm>
              <a:off x="3901" y="1701"/>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13" name="Oval 93"/>
            <p:cNvSpPr>
              <a:spLocks noChangeArrowheads="1"/>
            </p:cNvSpPr>
            <p:nvPr/>
          </p:nvSpPr>
          <p:spPr bwMode="hidden">
            <a:xfrm>
              <a:off x="4086" y="1608"/>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14" name="Oval 94"/>
            <p:cNvSpPr>
              <a:spLocks noChangeArrowheads="1"/>
            </p:cNvSpPr>
            <p:nvPr/>
          </p:nvSpPr>
          <p:spPr bwMode="hidden">
            <a:xfrm>
              <a:off x="1282" y="3653"/>
              <a:ext cx="196" cy="11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15" name="Oval 95"/>
            <p:cNvSpPr>
              <a:spLocks noChangeArrowheads="1"/>
            </p:cNvSpPr>
            <p:nvPr/>
          </p:nvSpPr>
          <p:spPr bwMode="hidden">
            <a:xfrm>
              <a:off x="707" y="4014"/>
              <a:ext cx="191" cy="11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16" name="Oval 96"/>
            <p:cNvSpPr>
              <a:spLocks noChangeArrowheads="1"/>
            </p:cNvSpPr>
            <p:nvPr/>
          </p:nvSpPr>
          <p:spPr bwMode="hidden">
            <a:xfrm>
              <a:off x="2229" y="309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17" name="Oval 97"/>
            <p:cNvSpPr>
              <a:spLocks noChangeArrowheads="1"/>
            </p:cNvSpPr>
            <p:nvPr/>
          </p:nvSpPr>
          <p:spPr bwMode="hidden">
            <a:xfrm>
              <a:off x="2604" y="2867"/>
              <a:ext cx="156" cy="89"/>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18" name="Oval 98"/>
            <p:cNvSpPr>
              <a:spLocks noChangeArrowheads="1"/>
            </p:cNvSpPr>
            <p:nvPr/>
          </p:nvSpPr>
          <p:spPr bwMode="hidden">
            <a:xfrm>
              <a:off x="2907" y="2668"/>
              <a:ext cx="156" cy="84"/>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19" name="Oval 99"/>
            <p:cNvSpPr>
              <a:spLocks noChangeArrowheads="1"/>
            </p:cNvSpPr>
            <p:nvPr/>
          </p:nvSpPr>
          <p:spPr bwMode="hidden">
            <a:xfrm>
              <a:off x="3248" y="2454"/>
              <a:ext cx="150" cy="9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20" name="Oval 100"/>
            <p:cNvSpPr>
              <a:spLocks noChangeArrowheads="1"/>
            </p:cNvSpPr>
            <p:nvPr/>
          </p:nvSpPr>
          <p:spPr bwMode="hidden">
            <a:xfrm>
              <a:off x="1801" y="336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21" name="Oval 101"/>
            <p:cNvSpPr>
              <a:spLocks noChangeArrowheads="1"/>
            </p:cNvSpPr>
            <p:nvPr/>
          </p:nvSpPr>
          <p:spPr bwMode="hidden">
            <a:xfrm>
              <a:off x="3512" y="2302"/>
              <a:ext cx="134" cy="73"/>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22" name="Oval 102"/>
            <p:cNvSpPr>
              <a:spLocks noChangeArrowheads="1"/>
            </p:cNvSpPr>
            <p:nvPr/>
          </p:nvSpPr>
          <p:spPr bwMode="hidden">
            <a:xfrm>
              <a:off x="3980" y="2014"/>
              <a:ext cx="134" cy="7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23" name="Oval 103"/>
            <p:cNvSpPr>
              <a:spLocks noChangeArrowheads="1"/>
            </p:cNvSpPr>
            <p:nvPr/>
          </p:nvSpPr>
          <p:spPr bwMode="hidden">
            <a:xfrm>
              <a:off x="3753" y="2158"/>
              <a:ext cx="134" cy="6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24" name="Oval 104"/>
            <p:cNvSpPr>
              <a:spLocks noChangeArrowheads="1"/>
            </p:cNvSpPr>
            <p:nvPr/>
          </p:nvSpPr>
          <p:spPr bwMode="hidden">
            <a:xfrm>
              <a:off x="4176" y="1898"/>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25" name="Oval 105"/>
            <p:cNvSpPr>
              <a:spLocks noChangeArrowheads="1"/>
            </p:cNvSpPr>
            <p:nvPr/>
          </p:nvSpPr>
          <p:spPr bwMode="hidden">
            <a:xfrm>
              <a:off x="4338" y="1797"/>
              <a:ext cx="12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26" name="Oval 106"/>
            <p:cNvSpPr>
              <a:spLocks noChangeArrowheads="1"/>
            </p:cNvSpPr>
            <p:nvPr/>
          </p:nvSpPr>
          <p:spPr bwMode="hidden">
            <a:xfrm>
              <a:off x="4505" y="1700"/>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27" name="Oval 107"/>
            <p:cNvSpPr>
              <a:spLocks noChangeArrowheads="1"/>
            </p:cNvSpPr>
            <p:nvPr/>
          </p:nvSpPr>
          <p:spPr bwMode="hidden">
            <a:xfrm>
              <a:off x="4661" y="1603"/>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28" name="Oval 108"/>
            <p:cNvSpPr>
              <a:spLocks noChangeArrowheads="1"/>
            </p:cNvSpPr>
            <p:nvPr/>
          </p:nvSpPr>
          <p:spPr bwMode="hidden">
            <a:xfrm>
              <a:off x="4803" y="1512"/>
              <a:ext cx="128" cy="5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29" name="Oval 109"/>
            <p:cNvSpPr>
              <a:spLocks noChangeArrowheads="1"/>
            </p:cNvSpPr>
            <p:nvPr/>
          </p:nvSpPr>
          <p:spPr bwMode="hidden">
            <a:xfrm>
              <a:off x="4930" y="1431"/>
              <a:ext cx="111" cy="5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30" name="Oval 110"/>
            <p:cNvSpPr>
              <a:spLocks noChangeArrowheads="1"/>
            </p:cNvSpPr>
            <p:nvPr/>
          </p:nvSpPr>
          <p:spPr bwMode="hidden">
            <a:xfrm>
              <a:off x="3835" y="1430"/>
              <a:ext cx="112" cy="5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31" name="Oval 111"/>
            <p:cNvSpPr>
              <a:spLocks noChangeArrowheads="1"/>
            </p:cNvSpPr>
            <p:nvPr/>
          </p:nvSpPr>
          <p:spPr bwMode="hidden">
            <a:xfrm>
              <a:off x="3286" y="1430"/>
              <a:ext cx="112"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32" name="Oval 112"/>
            <p:cNvSpPr>
              <a:spLocks noChangeArrowheads="1"/>
            </p:cNvSpPr>
            <p:nvPr/>
          </p:nvSpPr>
          <p:spPr bwMode="hidden">
            <a:xfrm>
              <a:off x="2972" y="1366"/>
              <a:ext cx="111"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33" name="Oval 113"/>
            <p:cNvSpPr>
              <a:spLocks noChangeArrowheads="1"/>
            </p:cNvSpPr>
            <p:nvPr/>
          </p:nvSpPr>
          <p:spPr bwMode="hidden">
            <a:xfrm>
              <a:off x="3152" y="1292"/>
              <a:ext cx="112" cy="50"/>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34" name="Oval 114"/>
            <p:cNvSpPr>
              <a:spLocks noChangeArrowheads="1"/>
            </p:cNvSpPr>
            <p:nvPr/>
          </p:nvSpPr>
          <p:spPr bwMode="hidden">
            <a:xfrm>
              <a:off x="3020" y="1170"/>
              <a:ext cx="112"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35" name="Oval 115"/>
            <p:cNvSpPr>
              <a:spLocks noChangeArrowheads="1"/>
            </p:cNvSpPr>
            <p:nvPr/>
          </p:nvSpPr>
          <p:spPr bwMode="hidden">
            <a:xfrm>
              <a:off x="2443" y="1368"/>
              <a:ext cx="112"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36" name="Oval 116"/>
            <p:cNvSpPr>
              <a:spLocks noChangeArrowheads="1"/>
            </p:cNvSpPr>
            <p:nvPr/>
          </p:nvSpPr>
          <p:spPr bwMode="hidden">
            <a:xfrm>
              <a:off x="2301" y="1220"/>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37" name="Oval 117"/>
            <p:cNvSpPr>
              <a:spLocks noChangeArrowheads="1"/>
            </p:cNvSpPr>
            <p:nvPr/>
          </p:nvSpPr>
          <p:spPr bwMode="hidden">
            <a:xfrm>
              <a:off x="2095" y="1284"/>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38" name="Oval 118"/>
            <p:cNvSpPr>
              <a:spLocks noChangeArrowheads="1"/>
            </p:cNvSpPr>
            <p:nvPr/>
          </p:nvSpPr>
          <p:spPr bwMode="hidden">
            <a:xfrm>
              <a:off x="2228" y="1442"/>
              <a:ext cx="111"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39" name="Oval 119"/>
            <p:cNvSpPr>
              <a:spLocks noChangeArrowheads="1"/>
            </p:cNvSpPr>
            <p:nvPr/>
          </p:nvSpPr>
          <p:spPr bwMode="hidden">
            <a:xfrm>
              <a:off x="1109" y="1424"/>
              <a:ext cx="112"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40" name="Oval 120"/>
            <p:cNvSpPr>
              <a:spLocks noChangeArrowheads="1"/>
            </p:cNvSpPr>
            <p:nvPr/>
          </p:nvSpPr>
          <p:spPr bwMode="hidden">
            <a:xfrm>
              <a:off x="611" y="1284"/>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41" name="Oval 121"/>
            <p:cNvSpPr>
              <a:spLocks noChangeArrowheads="1"/>
            </p:cNvSpPr>
            <p:nvPr/>
          </p:nvSpPr>
          <p:spPr bwMode="hidden">
            <a:xfrm>
              <a:off x="305" y="1358"/>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42" name="Oval 122"/>
            <p:cNvSpPr>
              <a:spLocks noChangeArrowheads="1"/>
            </p:cNvSpPr>
            <p:nvPr/>
          </p:nvSpPr>
          <p:spPr bwMode="hidden">
            <a:xfrm>
              <a:off x="156" y="1154"/>
              <a:ext cx="112"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43" name="Oval 123"/>
            <p:cNvSpPr>
              <a:spLocks noChangeArrowheads="1"/>
            </p:cNvSpPr>
            <p:nvPr/>
          </p:nvSpPr>
          <p:spPr bwMode="hidden">
            <a:xfrm>
              <a:off x="4538" y="1365"/>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44" name="Oval 124"/>
            <p:cNvSpPr>
              <a:spLocks noChangeArrowheads="1"/>
            </p:cNvSpPr>
            <p:nvPr/>
          </p:nvSpPr>
          <p:spPr bwMode="hidden">
            <a:xfrm>
              <a:off x="4407" y="1440"/>
              <a:ext cx="105" cy="4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45" name="Oval 125"/>
            <p:cNvSpPr>
              <a:spLocks noChangeArrowheads="1"/>
            </p:cNvSpPr>
            <p:nvPr/>
          </p:nvSpPr>
          <p:spPr bwMode="hidden">
            <a:xfrm>
              <a:off x="3992" y="1356"/>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46" name="Oval 126"/>
            <p:cNvSpPr>
              <a:spLocks noChangeArrowheads="1"/>
            </p:cNvSpPr>
            <p:nvPr/>
          </p:nvSpPr>
          <p:spPr bwMode="hidden">
            <a:xfrm>
              <a:off x="3466" y="1356"/>
              <a:ext cx="106" cy="45"/>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47" name="Oval 127"/>
            <p:cNvSpPr>
              <a:spLocks noChangeArrowheads="1"/>
            </p:cNvSpPr>
            <p:nvPr/>
          </p:nvSpPr>
          <p:spPr bwMode="hidden">
            <a:xfrm>
              <a:off x="2852" y="1228"/>
              <a:ext cx="106"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48" name="Oval 128"/>
            <p:cNvSpPr>
              <a:spLocks noChangeArrowheads="1"/>
            </p:cNvSpPr>
            <p:nvPr/>
          </p:nvSpPr>
          <p:spPr bwMode="hidden">
            <a:xfrm>
              <a:off x="2678" y="1109"/>
              <a:ext cx="106" cy="44"/>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49" name="Oval 129"/>
            <p:cNvSpPr>
              <a:spLocks noChangeArrowheads="1"/>
            </p:cNvSpPr>
            <p:nvPr/>
          </p:nvSpPr>
          <p:spPr bwMode="hidden">
            <a:xfrm>
              <a:off x="2859" y="1045"/>
              <a:ext cx="106"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50" name="Oval 130"/>
            <p:cNvSpPr>
              <a:spLocks noChangeArrowheads="1"/>
            </p:cNvSpPr>
            <p:nvPr/>
          </p:nvSpPr>
          <p:spPr bwMode="hidden">
            <a:xfrm>
              <a:off x="1942" y="104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51" name="Oval 131"/>
            <p:cNvSpPr>
              <a:spLocks noChangeArrowheads="1"/>
            </p:cNvSpPr>
            <p:nvPr/>
          </p:nvSpPr>
          <p:spPr bwMode="hidden">
            <a:xfrm>
              <a:off x="1088" y="1277"/>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52" name="Oval 132"/>
            <p:cNvSpPr>
              <a:spLocks noChangeArrowheads="1"/>
            </p:cNvSpPr>
            <p:nvPr/>
          </p:nvSpPr>
          <p:spPr bwMode="hidden">
            <a:xfrm>
              <a:off x="827" y="13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53" name="Oval 133"/>
            <p:cNvSpPr>
              <a:spLocks noChangeArrowheads="1"/>
            </p:cNvSpPr>
            <p:nvPr/>
          </p:nvSpPr>
          <p:spPr bwMode="hidden">
            <a:xfrm>
              <a:off x="537" y="1428"/>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54" name="Oval 134"/>
            <p:cNvSpPr>
              <a:spLocks noChangeArrowheads="1"/>
            </p:cNvSpPr>
            <p:nvPr/>
          </p:nvSpPr>
          <p:spPr bwMode="hidden">
            <a:xfrm>
              <a:off x="635" y="106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55" name="Oval 135"/>
            <p:cNvSpPr>
              <a:spLocks noChangeArrowheads="1"/>
            </p:cNvSpPr>
            <p:nvPr/>
          </p:nvSpPr>
          <p:spPr bwMode="hidden">
            <a:xfrm>
              <a:off x="1540" y="10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56" name="Oval 136"/>
            <p:cNvSpPr>
              <a:spLocks noChangeArrowheads="1"/>
            </p:cNvSpPr>
            <p:nvPr/>
          </p:nvSpPr>
          <p:spPr bwMode="hidden">
            <a:xfrm>
              <a:off x="1120" y="1063"/>
              <a:ext cx="10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57" name="Oval 137"/>
            <p:cNvSpPr>
              <a:spLocks noChangeArrowheads="1"/>
            </p:cNvSpPr>
            <p:nvPr/>
          </p:nvSpPr>
          <p:spPr bwMode="hidden">
            <a:xfrm>
              <a:off x="4131" y="1284"/>
              <a:ext cx="111" cy="4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58" name="Oval 138"/>
            <p:cNvSpPr>
              <a:spLocks noChangeArrowheads="1"/>
            </p:cNvSpPr>
            <p:nvPr/>
          </p:nvSpPr>
          <p:spPr bwMode="hidden">
            <a:xfrm>
              <a:off x="3477" y="1163"/>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59" name="Oval 139"/>
            <p:cNvSpPr>
              <a:spLocks noChangeArrowheads="1"/>
            </p:cNvSpPr>
            <p:nvPr/>
          </p:nvSpPr>
          <p:spPr bwMode="hidden">
            <a:xfrm>
              <a:off x="3315" y="1229"/>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60" name="Oval 140"/>
            <p:cNvSpPr>
              <a:spLocks noChangeArrowheads="1"/>
            </p:cNvSpPr>
            <p:nvPr/>
          </p:nvSpPr>
          <p:spPr bwMode="hidden">
            <a:xfrm>
              <a:off x="3174" y="1112"/>
              <a:ext cx="112"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61" name="Oval 141"/>
            <p:cNvSpPr>
              <a:spLocks noChangeArrowheads="1"/>
            </p:cNvSpPr>
            <p:nvPr/>
          </p:nvSpPr>
          <p:spPr bwMode="hidden">
            <a:xfrm>
              <a:off x="2396" y="1051"/>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62" name="Oval 142"/>
            <p:cNvSpPr>
              <a:spLocks noChangeArrowheads="1"/>
            </p:cNvSpPr>
            <p:nvPr/>
          </p:nvSpPr>
          <p:spPr bwMode="hidden">
            <a:xfrm>
              <a:off x="2769" y="1446"/>
              <a:ext cx="111" cy="44"/>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63" name="Oval 143"/>
            <p:cNvSpPr>
              <a:spLocks noChangeArrowheads="1"/>
            </p:cNvSpPr>
            <p:nvPr/>
          </p:nvSpPr>
          <p:spPr bwMode="hidden">
            <a:xfrm>
              <a:off x="2656" y="1294"/>
              <a:ext cx="112" cy="45"/>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64" name="Oval 144"/>
            <p:cNvSpPr>
              <a:spLocks noChangeArrowheads="1"/>
            </p:cNvSpPr>
            <p:nvPr/>
          </p:nvSpPr>
          <p:spPr bwMode="hidden">
            <a:xfrm>
              <a:off x="2501" y="1159"/>
              <a:ext cx="111"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65" name="Oval 145"/>
            <p:cNvSpPr>
              <a:spLocks noChangeArrowheads="1"/>
            </p:cNvSpPr>
            <p:nvPr/>
          </p:nvSpPr>
          <p:spPr bwMode="hidden">
            <a:xfrm>
              <a:off x="2222" y="1101"/>
              <a:ext cx="112" cy="44"/>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66" name="Oval 146"/>
            <p:cNvSpPr>
              <a:spLocks noChangeArrowheads="1"/>
            </p:cNvSpPr>
            <p:nvPr/>
          </p:nvSpPr>
          <p:spPr bwMode="hidden">
            <a:xfrm>
              <a:off x="2029" y="1162"/>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67" name="Oval 147"/>
            <p:cNvSpPr>
              <a:spLocks noChangeArrowheads="1"/>
            </p:cNvSpPr>
            <p:nvPr/>
          </p:nvSpPr>
          <p:spPr bwMode="hidden">
            <a:xfrm>
              <a:off x="1875" y="1356"/>
              <a:ext cx="112"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68" name="Oval 148"/>
            <p:cNvSpPr>
              <a:spLocks noChangeArrowheads="1"/>
            </p:cNvSpPr>
            <p:nvPr/>
          </p:nvSpPr>
          <p:spPr bwMode="hidden">
            <a:xfrm>
              <a:off x="1809" y="1223"/>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69" name="Oval 149"/>
            <p:cNvSpPr>
              <a:spLocks noChangeArrowheads="1"/>
            </p:cNvSpPr>
            <p:nvPr/>
          </p:nvSpPr>
          <p:spPr bwMode="hidden">
            <a:xfrm>
              <a:off x="1738" y="1098"/>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70" name="Oval 150"/>
            <p:cNvSpPr>
              <a:spLocks noChangeArrowheads="1"/>
            </p:cNvSpPr>
            <p:nvPr/>
          </p:nvSpPr>
          <p:spPr bwMode="hidden">
            <a:xfrm>
              <a:off x="1583" y="1289"/>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71" name="Oval 151"/>
            <p:cNvSpPr>
              <a:spLocks noChangeArrowheads="1"/>
            </p:cNvSpPr>
            <p:nvPr/>
          </p:nvSpPr>
          <p:spPr bwMode="hidden">
            <a:xfrm>
              <a:off x="1379" y="1343"/>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72" name="Oval 152"/>
            <p:cNvSpPr>
              <a:spLocks noChangeArrowheads="1"/>
            </p:cNvSpPr>
            <p:nvPr/>
          </p:nvSpPr>
          <p:spPr bwMode="hidden">
            <a:xfrm>
              <a:off x="1529" y="1156"/>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73" name="Oval 153"/>
            <p:cNvSpPr>
              <a:spLocks noChangeArrowheads="1"/>
            </p:cNvSpPr>
            <p:nvPr/>
          </p:nvSpPr>
          <p:spPr bwMode="hidden">
            <a:xfrm>
              <a:off x="1294" y="1222"/>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74" name="Oval 154"/>
            <p:cNvSpPr>
              <a:spLocks noChangeArrowheads="1"/>
            </p:cNvSpPr>
            <p:nvPr/>
          </p:nvSpPr>
          <p:spPr bwMode="hidden">
            <a:xfrm>
              <a:off x="1314" y="1112"/>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75" name="Oval 155"/>
            <p:cNvSpPr>
              <a:spLocks noChangeArrowheads="1"/>
            </p:cNvSpPr>
            <p:nvPr/>
          </p:nvSpPr>
          <p:spPr bwMode="hidden">
            <a:xfrm>
              <a:off x="1082" y="116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76" name="Oval 156"/>
            <p:cNvSpPr>
              <a:spLocks noChangeArrowheads="1"/>
            </p:cNvSpPr>
            <p:nvPr/>
          </p:nvSpPr>
          <p:spPr bwMode="hidden">
            <a:xfrm>
              <a:off x="877" y="1121"/>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77" name="Oval 157"/>
            <p:cNvSpPr>
              <a:spLocks noChangeArrowheads="1"/>
            </p:cNvSpPr>
            <p:nvPr/>
          </p:nvSpPr>
          <p:spPr bwMode="hidden">
            <a:xfrm>
              <a:off x="875" y="121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78" name="Oval 158"/>
            <p:cNvSpPr>
              <a:spLocks noChangeArrowheads="1"/>
            </p:cNvSpPr>
            <p:nvPr/>
          </p:nvSpPr>
          <p:spPr bwMode="hidden">
            <a:xfrm>
              <a:off x="680" y="117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79" name="Oval 159"/>
            <p:cNvSpPr>
              <a:spLocks noChangeArrowheads="1"/>
            </p:cNvSpPr>
            <p:nvPr/>
          </p:nvSpPr>
          <p:spPr bwMode="hidden">
            <a:xfrm>
              <a:off x="411" y="123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80" name="Oval 160"/>
            <p:cNvSpPr>
              <a:spLocks noChangeArrowheads="1"/>
            </p:cNvSpPr>
            <p:nvPr/>
          </p:nvSpPr>
          <p:spPr bwMode="hidden">
            <a:xfrm>
              <a:off x="434" y="110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81" name="Oval 161"/>
            <p:cNvSpPr>
              <a:spLocks noChangeArrowheads="1"/>
            </p:cNvSpPr>
            <p:nvPr/>
          </p:nvSpPr>
          <p:spPr bwMode="hidden">
            <a:xfrm>
              <a:off x="119" y="131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82" name="Oval 162"/>
            <p:cNvSpPr>
              <a:spLocks noChangeArrowheads="1"/>
            </p:cNvSpPr>
            <p:nvPr/>
          </p:nvSpPr>
          <p:spPr bwMode="hidden">
            <a:xfrm>
              <a:off x="858" y="1001"/>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83" name="Oval 163"/>
            <p:cNvSpPr>
              <a:spLocks noChangeArrowheads="1"/>
            </p:cNvSpPr>
            <p:nvPr/>
          </p:nvSpPr>
          <p:spPr bwMode="hidden">
            <a:xfrm>
              <a:off x="1341" y="1013"/>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84" name="Oval 164"/>
            <p:cNvSpPr>
              <a:spLocks noChangeArrowheads="1"/>
            </p:cNvSpPr>
            <p:nvPr/>
          </p:nvSpPr>
          <p:spPr bwMode="hidden">
            <a:xfrm>
              <a:off x="1739" y="1008"/>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85" name="Oval 165"/>
            <p:cNvSpPr>
              <a:spLocks noChangeArrowheads="1"/>
            </p:cNvSpPr>
            <p:nvPr/>
          </p:nvSpPr>
          <p:spPr bwMode="hidden">
            <a:xfrm>
              <a:off x="2116" y="1001"/>
              <a:ext cx="100"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86" name="Oval 166"/>
            <p:cNvSpPr>
              <a:spLocks noChangeArrowheads="1"/>
            </p:cNvSpPr>
            <p:nvPr/>
          </p:nvSpPr>
          <p:spPr bwMode="hidden">
            <a:xfrm>
              <a:off x="2320" y="941"/>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87" name="Oval 167"/>
            <p:cNvSpPr>
              <a:spLocks noChangeArrowheads="1"/>
            </p:cNvSpPr>
            <p:nvPr/>
          </p:nvSpPr>
          <p:spPr bwMode="hidden">
            <a:xfrm>
              <a:off x="2601" y="995"/>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88" name="Oval 168"/>
            <p:cNvSpPr>
              <a:spLocks noChangeArrowheads="1"/>
            </p:cNvSpPr>
            <p:nvPr/>
          </p:nvSpPr>
          <p:spPr bwMode="hidden">
            <a:xfrm>
              <a:off x="1667" y="1420"/>
              <a:ext cx="106"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89" name="Oval 169"/>
            <p:cNvSpPr>
              <a:spLocks noChangeArrowheads="1"/>
            </p:cNvSpPr>
            <p:nvPr/>
          </p:nvSpPr>
          <p:spPr bwMode="hidden">
            <a:xfrm>
              <a:off x="2557" y="1516"/>
              <a:ext cx="123"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90" name="Oval 170"/>
            <p:cNvSpPr>
              <a:spLocks noChangeArrowheads="1"/>
            </p:cNvSpPr>
            <p:nvPr/>
          </p:nvSpPr>
          <p:spPr bwMode="hidden">
            <a:xfrm>
              <a:off x="3619" y="1287"/>
              <a:ext cx="112"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91" name="Oval 171"/>
            <p:cNvSpPr>
              <a:spLocks noChangeArrowheads="1"/>
            </p:cNvSpPr>
            <p:nvPr/>
          </p:nvSpPr>
          <p:spPr bwMode="hidden">
            <a:xfrm>
              <a:off x="3791" y="1212"/>
              <a:ext cx="111"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92" name="Oval 172"/>
            <p:cNvSpPr>
              <a:spLocks noChangeArrowheads="1"/>
            </p:cNvSpPr>
            <p:nvPr/>
          </p:nvSpPr>
          <p:spPr bwMode="hidden">
            <a:xfrm>
              <a:off x="213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93" name="Oval 173"/>
            <p:cNvSpPr>
              <a:spLocks noChangeArrowheads="1"/>
            </p:cNvSpPr>
            <p:nvPr/>
          </p:nvSpPr>
          <p:spPr bwMode="hidden">
            <a:xfrm>
              <a:off x="126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94" name="Oval 174"/>
            <p:cNvSpPr>
              <a:spLocks noChangeArrowheads="1"/>
            </p:cNvSpPr>
            <p:nvPr/>
          </p:nvSpPr>
          <p:spPr bwMode="hidden">
            <a:xfrm>
              <a:off x="1471" y="869"/>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95" name="Oval 175"/>
            <p:cNvSpPr>
              <a:spLocks noChangeArrowheads="1"/>
            </p:cNvSpPr>
            <p:nvPr/>
          </p:nvSpPr>
          <p:spPr bwMode="hidden">
            <a:xfrm>
              <a:off x="1650" y="824"/>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96" name="Oval 176"/>
            <p:cNvSpPr>
              <a:spLocks noChangeArrowheads="1"/>
            </p:cNvSpPr>
            <p:nvPr/>
          </p:nvSpPr>
          <p:spPr bwMode="hidden">
            <a:xfrm>
              <a:off x="1918" y="869"/>
              <a:ext cx="84"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97" name="Oval 177"/>
            <p:cNvSpPr>
              <a:spLocks noChangeArrowheads="1"/>
            </p:cNvSpPr>
            <p:nvPr/>
          </p:nvSpPr>
          <p:spPr bwMode="hidden">
            <a:xfrm>
              <a:off x="1720" y="923"/>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98" name="Oval 178"/>
            <p:cNvSpPr>
              <a:spLocks noChangeArrowheads="1"/>
            </p:cNvSpPr>
            <p:nvPr/>
          </p:nvSpPr>
          <p:spPr bwMode="hidden">
            <a:xfrm>
              <a:off x="1913" y="957"/>
              <a:ext cx="9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699" name="Oval 179"/>
            <p:cNvSpPr>
              <a:spLocks noChangeArrowheads="1"/>
            </p:cNvSpPr>
            <p:nvPr/>
          </p:nvSpPr>
          <p:spPr bwMode="hidden">
            <a:xfrm>
              <a:off x="1541" y="962"/>
              <a:ext cx="89"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00" name="Oval 180"/>
            <p:cNvSpPr>
              <a:spLocks noChangeArrowheads="1"/>
            </p:cNvSpPr>
            <p:nvPr/>
          </p:nvSpPr>
          <p:spPr bwMode="hidden">
            <a:xfrm>
              <a:off x="1076" y="953"/>
              <a:ext cx="10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01" name="Oval 181"/>
            <p:cNvSpPr>
              <a:spLocks noChangeArrowheads="1"/>
            </p:cNvSpPr>
            <p:nvPr/>
          </p:nvSpPr>
          <p:spPr bwMode="hidden">
            <a:xfrm>
              <a:off x="1983" y="4027"/>
              <a:ext cx="195" cy="10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02" name="Oval 182"/>
            <p:cNvSpPr>
              <a:spLocks noChangeArrowheads="1"/>
            </p:cNvSpPr>
            <p:nvPr/>
          </p:nvSpPr>
          <p:spPr bwMode="hidden">
            <a:xfrm>
              <a:off x="2460" y="3671"/>
              <a:ext cx="196" cy="11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03" name="Oval 183"/>
            <p:cNvSpPr>
              <a:spLocks noChangeArrowheads="1"/>
            </p:cNvSpPr>
            <p:nvPr/>
          </p:nvSpPr>
          <p:spPr bwMode="hidden">
            <a:xfrm>
              <a:off x="3238" y="3121"/>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04" name="Oval 184"/>
            <p:cNvSpPr>
              <a:spLocks noChangeArrowheads="1"/>
            </p:cNvSpPr>
            <p:nvPr/>
          </p:nvSpPr>
          <p:spPr bwMode="hidden">
            <a:xfrm>
              <a:off x="3550" y="2880"/>
              <a:ext cx="157"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05" name="Oval 185"/>
            <p:cNvSpPr>
              <a:spLocks noChangeArrowheads="1"/>
            </p:cNvSpPr>
            <p:nvPr/>
          </p:nvSpPr>
          <p:spPr bwMode="hidden">
            <a:xfrm>
              <a:off x="2892" y="3377"/>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06" name="Oval 186"/>
            <p:cNvSpPr>
              <a:spLocks noChangeArrowheads="1"/>
            </p:cNvSpPr>
            <p:nvPr/>
          </p:nvSpPr>
          <p:spPr bwMode="hidden">
            <a:xfrm>
              <a:off x="3869" y="2657"/>
              <a:ext cx="151" cy="84"/>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07" name="Oval 187"/>
            <p:cNvSpPr>
              <a:spLocks noChangeArrowheads="1"/>
            </p:cNvSpPr>
            <p:nvPr/>
          </p:nvSpPr>
          <p:spPr bwMode="hidden">
            <a:xfrm>
              <a:off x="4090" y="2475"/>
              <a:ext cx="156"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08" name="Oval 188"/>
            <p:cNvSpPr>
              <a:spLocks noChangeArrowheads="1"/>
            </p:cNvSpPr>
            <p:nvPr/>
          </p:nvSpPr>
          <p:spPr bwMode="hidden">
            <a:xfrm>
              <a:off x="4327" y="2314"/>
              <a:ext cx="134" cy="7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09" name="Oval 189"/>
            <p:cNvSpPr>
              <a:spLocks noChangeArrowheads="1"/>
            </p:cNvSpPr>
            <p:nvPr/>
          </p:nvSpPr>
          <p:spPr bwMode="hidden">
            <a:xfrm>
              <a:off x="4712" y="2022"/>
              <a:ext cx="134" cy="73"/>
            </a:xfrm>
            <a:prstGeom prst="ellipse">
              <a:avLst/>
            </a:prstGeom>
            <a:gradFill rotWithShape="0">
              <a:gsLst>
                <a:gs pos="0">
                  <a:schemeClr val="bg2"/>
                </a:gs>
                <a:gs pos="100000">
                  <a:schemeClr val="bg2">
                    <a:gamma/>
                    <a:shade val="5451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10" name="Oval 190"/>
            <p:cNvSpPr>
              <a:spLocks noChangeArrowheads="1"/>
            </p:cNvSpPr>
            <p:nvPr/>
          </p:nvSpPr>
          <p:spPr bwMode="hidden">
            <a:xfrm>
              <a:off x="4533" y="2162"/>
              <a:ext cx="13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11" name="Oval 191"/>
            <p:cNvSpPr>
              <a:spLocks noChangeArrowheads="1"/>
            </p:cNvSpPr>
            <p:nvPr/>
          </p:nvSpPr>
          <p:spPr bwMode="hidden">
            <a:xfrm>
              <a:off x="4863" y="1920"/>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12" name="Oval 192"/>
            <p:cNvSpPr>
              <a:spLocks noChangeArrowheads="1"/>
            </p:cNvSpPr>
            <p:nvPr/>
          </p:nvSpPr>
          <p:spPr bwMode="hidden">
            <a:xfrm>
              <a:off x="5009" y="1807"/>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13" name="Oval 193"/>
            <p:cNvSpPr>
              <a:spLocks noChangeArrowheads="1"/>
            </p:cNvSpPr>
            <p:nvPr/>
          </p:nvSpPr>
          <p:spPr bwMode="hidden">
            <a:xfrm>
              <a:off x="5161" y="1702"/>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14" name="Oval 194"/>
            <p:cNvSpPr>
              <a:spLocks noChangeArrowheads="1"/>
            </p:cNvSpPr>
            <p:nvPr/>
          </p:nvSpPr>
          <p:spPr bwMode="hidden">
            <a:xfrm>
              <a:off x="5277" y="1614"/>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15" name="Oval 195"/>
            <p:cNvSpPr>
              <a:spLocks noChangeArrowheads="1"/>
            </p:cNvSpPr>
            <p:nvPr/>
          </p:nvSpPr>
          <p:spPr bwMode="hidden">
            <a:xfrm>
              <a:off x="5398" y="1521"/>
              <a:ext cx="123"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16" name="Oval 196"/>
            <p:cNvSpPr>
              <a:spLocks noChangeArrowheads="1"/>
            </p:cNvSpPr>
            <p:nvPr/>
          </p:nvSpPr>
          <p:spPr bwMode="hidden">
            <a:xfrm>
              <a:off x="3255" y="4071"/>
              <a:ext cx="196" cy="106"/>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17" name="Oval 197"/>
            <p:cNvSpPr>
              <a:spLocks noChangeArrowheads="1"/>
            </p:cNvSpPr>
            <p:nvPr/>
          </p:nvSpPr>
          <p:spPr bwMode="hidden">
            <a:xfrm>
              <a:off x="3651" y="3693"/>
              <a:ext cx="196" cy="111"/>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18" name="Oval 198"/>
            <p:cNvSpPr>
              <a:spLocks noChangeArrowheads="1"/>
            </p:cNvSpPr>
            <p:nvPr/>
          </p:nvSpPr>
          <p:spPr bwMode="hidden">
            <a:xfrm>
              <a:off x="4773" y="3705"/>
              <a:ext cx="201" cy="106"/>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19" name="Oval 199"/>
            <p:cNvSpPr>
              <a:spLocks noChangeArrowheads="1"/>
            </p:cNvSpPr>
            <p:nvPr/>
          </p:nvSpPr>
          <p:spPr bwMode="hidden">
            <a:xfrm>
              <a:off x="4491" y="4049"/>
              <a:ext cx="196" cy="105"/>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20" name="Oval 200"/>
            <p:cNvSpPr>
              <a:spLocks noChangeArrowheads="1"/>
            </p:cNvSpPr>
            <p:nvPr/>
          </p:nvSpPr>
          <p:spPr bwMode="hidden">
            <a:xfrm>
              <a:off x="3989" y="3396"/>
              <a:ext cx="168" cy="96"/>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21" name="Oval 201"/>
            <p:cNvSpPr>
              <a:spLocks noChangeArrowheads="1"/>
            </p:cNvSpPr>
            <p:nvPr/>
          </p:nvSpPr>
          <p:spPr bwMode="hidden">
            <a:xfrm>
              <a:off x="4263" y="3141"/>
              <a:ext cx="167" cy="95"/>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22" name="Oval 202"/>
            <p:cNvSpPr>
              <a:spLocks noChangeArrowheads="1"/>
            </p:cNvSpPr>
            <p:nvPr/>
          </p:nvSpPr>
          <p:spPr bwMode="hidden">
            <a:xfrm>
              <a:off x="5044" y="3418"/>
              <a:ext cx="167" cy="95"/>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23" name="Oval 203"/>
            <p:cNvSpPr>
              <a:spLocks noChangeArrowheads="1"/>
            </p:cNvSpPr>
            <p:nvPr/>
          </p:nvSpPr>
          <p:spPr bwMode="hidden">
            <a:xfrm>
              <a:off x="4553" y="2873"/>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24" name="Oval 204"/>
            <p:cNvSpPr>
              <a:spLocks noChangeArrowheads="1"/>
            </p:cNvSpPr>
            <p:nvPr/>
          </p:nvSpPr>
          <p:spPr bwMode="hidden">
            <a:xfrm>
              <a:off x="5293" y="3116"/>
              <a:ext cx="168" cy="95"/>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25" name="Oval 205"/>
            <p:cNvSpPr>
              <a:spLocks noChangeArrowheads="1"/>
            </p:cNvSpPr>
            <p:nvPr/>
          </p:nvSpPr>
          <p:spPr bwMode="hidden">
            <a:xfrm>
              <a:off x="5497" y="2879"/>
              <a:ext cx="156" cy="89"/>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26" name="Oval 206"/>
            <p:cNvSpPr>
              <a:spLocks noChangeArrowheads="1"/>
            </p:cNvSpPr>
            <p:nvPr/>
          </p:nvSpPr>
          <p:spPr bwMode="hidden">
            <a:xfrm>
              <a:off x="4772" y="2673"/>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27" name="Oval 207"/>
            <p:cNvSpPr>
              <a:spLocks noChangeArrowheads="1"/>
            </p:cNvSpPr>
            <p:nvPr/>
          </p:nvSpPr>
          <p:spPr bwMode="hidden">
            <a:xfrm>
              <a:off x="4966" y="2488"/>
              <a:ext cx="156" cy="84"/>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28" name="Oval 208"/>
            <p:cNvSpPr>
              <a:spLocks noChangeArrowheads="1"/>
            </p:cNvSpPr>
            <p:nvPr/>
          </p:nvSpPr>
          <p:spPr bwMode="hidden">
            <a:xfrm>
              <a:off x="5444" y="2052"/>
              <a:ext cx="134" cy="7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29" name="Oval 209"/>
            <p:cNvSpPr>
              <a:spLocks noChangeArrowheads="1"/>
            </p:cNvSpPr>
            <p:nvPr/>
          </p:nvSpPr>
          <p:spPr bwMode="hidden">
            <a:xfrm>
              <a:off x="5161" y="2314"/>
              <a:ext cx="140" cy="7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30" name="Oval 210"/>
            <p:cNvSpPr>
              <a:spLocks noChangeArrowheads="1"/>
            </p:cNvSpPr>
            <p:nvPr/>
          </p:nvSpPr>
          <p:spPr bwMode="hidden">
            <a:xfrm>
              <a:off x="5318" y="2176"/>
              <a:ext cx="134" cy="61"/>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31" name="Oval 211"/>
            <p:cNvSpPr>
              <a:spLocks noChangeArrowheads="1"/>
            </p:cNvSpPr>
            <p:nvPr/>
          </p:nvSpPr>
          <p:spPr bwMode="hidden">
            <a:xfrm>
              <a:off x="5581" y="1933"/>
              <a:ext cx="128" cy="61"/>
            </a:xfrm>
            <a:prstGeom prst="ellipse">
              <a:avLst/>
            </a:prstGeom>
            <a:gradFill rotWithShape="0">
              <a:gsLst>
                <a:gs pos="0">
                  <a:schemeClr val="accent2"/>
                </a:gs>
                <a:gs pos="100000">
                  <a:schemeClr val="accent2">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32" name="Oval 212"/>
            <p:cNvSpPr>
              <a:spLocks noChangeArrowheads="1"/>
            </p:cNvSpPr>
            <p:nvPr/>
          </p:nvSpPr>
          <p:spPr bwMode="hidden">
            <a:xfrm>
              <a:off x="5689" y="1811"/>
              <a:ext cx="128" cy="61"/>
            </a:xfrm>
            <a:prstGeom prst="ellipse">
              <a:avLst/>
            </a:prstGeom>
            <a:gradFill rotWithShape="0">
              <a:gsLst>
                <a:gs pos="0">
                  <a:schemeClr val="accent2"/>
                </a:gs>
                <a:gs pos="100000">
                  <a:schemeClr val="accent2">
                    <a:gamma/>
                    <a:shade val="57647"/>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33" name="Oval 213"/>
            <p:cNvSpPr>
              <a:spLocks noChangeArrowheads="1"/>
            </p:cNvSpPr>
            <p:nvPr/>
          </p:nvSpPr>
          <p:spPr bwMode="hidden">
            <a:xfrm>
              <a:off x="5663" y="2680"/>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34" name="Oval 214"/>
            <p:cNvSpPr>
              <a:spLocks noChangeArrowheads="1"/>
            </p:cNvSpPr>
            <p:nvPr/>
          </p:nvSpPr>
          <p:spPr bwMode="hidden">
            <a:xfrm>
              <a:off x="-65" y="2865"/>
              <a:ext cx="150"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35" name="Oval 215"/>
            <p:cNvSpPr>
              <a:spLocks noChangeArrowheads="1"/>
            </p:cNvSpPr>
            <p:nvPr/>
          </p:nvSpPr>
          <p:spPr bwMode="hidden">
            <a:xfrm>
              <a:off x="2" y="2477"/>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36" name="Oval 216"/>
            <p:cNvSpPr>
              <a:spLocks noChangeArrowheads="1"/>
            </p:cNvSpPr>
            <p:nvPr/>
          </p:nvSpPr>
          <p:spPr bwMode="hidden">
            <a:xfrm>
              <a:off x="-9" y="1436"/>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latin typeface="Arial" charset="0"/>
              </a:endParaRPr>
            </a:p>
          </p:txBody>
        </p:sp>
        <p:sp>
          <p:nvSpPr>
            <p:cNvPr id="107737" name="Oval 217"/>
            <p:cNvSpPr>
              <a:spLocks noChangeArrowheads="1"/>
            </p:cNvSpPr>
            <p:nvPr/>
          </p:nvSpPr>
          <p:spPr bwMode="hidden">
            <a:xfrm>
              <a:off x="5624" y="4010"/>
              <a:ext cx="201" cy="106"/>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IE">
                <a:latin typeface="Arial" charset="0"/>
              </a:endParaRPr>
            </a:p>
          </p:txBody>
        </p:sp>
      </p:grpSp>
      <p:sp>
        <p:nvSpPr>
          <p:cNvPr id="107738" name="Rectangle 218"/>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000000"/>
                  </a:outerShdw>
                </a:effectLst>
                <a:latin typeface="Arial" charset="0"/>
              </a:defRPr>
            </a:lvl1pPr>
          </a:lstStyle>
          <a:p>
            <a:pPr>
              <a:defRPr/>
            </a:pPr>
            <a:fld id="{29957A20-E0E2-4DE8-9E07-6D8BA592290F}" type="slidenum">
              <a:rPr lang="en-US"/>
              <a:pPr>
                <a:defRPr/>
              </a:pPr>
              <a:t>‹#›</a:t>
            </a:fld>
            <a:endParaRPr lang="en-US"/>
          </a:p>
        </p:txBody>
      </p:sp>
      <p:sp>
        <p:nvSpPr>
          <p:cNvPr id="107739" name="Rectangle 219"/>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latin typeface="Arial" charset="0"/>
              </a:defRPr>
            </a:lvl1pPr>
          </a:lstStyle>
          <a:p>
            <a:pPr>
              <a:defRPr/>
            </a:pPr>
            <a:r>
              <a:rPr lang="en-US"/>
              <a:t>DT228/1 Computer Architecture &amp; Technology</a:t>
            </a:r>
          </a:p>
        </p:txBody>
      </p:sp>
      <p:sp>
        <p:nvSpPr>
          <p:cNvPr id="107740" name="Rectangle 220"/>
          <p:cNvSpPr>
            <a:spLocks noGrp="1" noChangeArrowheads="1"/>
          </p:cNvSpPr>
          <p:nvPr>
            <p:ph type="ftr" sz="quarter" idx="3"/>
          </p:nvPr>
        </p:nvSpPr>
        <p:spPr bwMode="auto">
          <a:xfrm>
            <a:off x="31242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latin typeface="Arial" charset="0"/>
              </a:defRPr>
            </a:lvl1pPr>
          </a:lstStyle>
          <a:p>
            <a:pPr>
              <a:defRPr/>
            </a:pPr>
            <a:endParaRPr lang="en-US"/>
          </a:p>
        </p:txBody>
      </p:sp>
      <p:sp>
        <p:nvSpPr>
          <p:cNvPr id="107741" name="Rectangle 221"/>
          <p:cNvSpPr>
            <a:spLocks noGrp="1" noChangeArrowheads="1"/>
          </p:cNvSpPr>
          <p:nvPr>
            <p:ph type="body" idx="1"/>
          </p:nvPr>
        </p:nvSpPr>
        <p:spPr bwMode="auto">
          <a:xfrm>
            <a:off x="457200" y="1600200"/>
            <a:ext cx="8229600" cy="4533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7742" name="Rectangle 22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dk2" tx1="lt1" bg2="dk1" tx2="lt2" accent1="accent1" accent2="accent2" accent3="accent3" accent4="accent4" accent5="accent5" accent6="accent6" hlink="hlink" folHlink="folHlink"/>
  <p:sldLayoutIdLst>
    <p:sldLayoutId id="2147483858"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Lst>
  <p:hf hdr="0" ftr="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Font typeface="Wingdings" pitchFamily="2" charset="2"/>
        <a:buBlip>
          <a:blip r:embed="rId14"/>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5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Font typeface="Wingdings" pitchFamily="2" charset="2"/>
        <a:buBlip>
          <a:blip r:embed="rId14"/>
        </a:buBli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SzPct val="5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Font typeface="Wingdings" pitchFamily="2" charset="2"/>
        <a:buBlip>
          <a:blip r:embed="rId14"/>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Font typeface="Wingdings" pitchFamily="2" charset="2"/>
        <a:buBlip>
          <a:blip r:embed="rId14"/>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Font typeface="Wingdings" pitchFamily="2" charset="2"/>
        <a:buBlip>
          <a:blip r:embed="rId14"/>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Font typeface="Wingdings" pitchFamily="2" charset="2"/>
        <a:buBlip>
          <a:blip r:embed="rId14"/>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Font typeface="Wingdings" pitchFamily="2" charset="2"/>
        <a:buBlip>
          <a:blip r:embed="rId14"/>
        </a:buBli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png"/><Relationship Id="rId4" Type="http://schemas.openxmlformats.org/officeDocument/2006/relationships/image" Target="../media/image7.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11.jpeg"/><Relationship Id="rId7" Type="http://schemas.openxmlformats.org/officeDocument/2006/relationships/hyperlink" Target="http://www.ramelectronics.net/html/SCSI_cards.html"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hyperlink" Target="http://www.ramelectronics.net/html/usb_cables.html" TargetMode="External"/><Relationship Id="rId4" Type="http://schemas.openxmlformats.org/officeDocument/2006/relationships/image" Target="../media/image1.png"/><Relationship Id="rId9" Type="http://schemas.openxmlformats.org/officeDocument/2006/relationships/image" Target="../media/image14.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jpe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20"/>
          <p:cNvSpPr>
            <a:spLocks noGrp="1" noChangeArrowheads="1"/>
          </p:cNvSpPr>
          <p:nvPr>
            <p:ph type="dt" sz="quarter" idx="10"/>
          </p:nvPr>
        </p:nvSpPr>
        <p:spPr/>
        <p:txBody>
          <a:bodyPr/>
          <a:lstStyle/>
          <a:p>
            <a:pPr>
              <a:defRPr/>
            </a:pPr>
            <a:r>
              <a:rPr lang="en-US" dirty="0"/>
              <a:t>DT228/1 </a:t>
            </a:r>
            <a:r>
              <a:rPr lang="en-US" dirty="0" smtClean="0"/>
              <a:t>and DT282/1 Computer </a:t>
            </a:r>
            <a:r>
              <a:rPr lang="en-US" dirty="0"/>
              <a:t>Architecture &amp; Technology</a:t>
            </a:r>
          </a:p>
        </p:txBody>
      </p:sp>
      <p:sp>
        <p:nvSpPr>
          <p:cNvPr id="6" name="Rectangle 222"/>
          <p:cNvSpPr>
            <a:spLocks noGrp="1" noChangeArrowheads="1"/>
          </p:cNvSpPr>
          <p:nvPr>
            <p:ph type="sldNum" sz="quarter" idx="12"/>
          </p:nvPr>
        </p:nvSpPr>
        <p:spPr/>
        <p:txBody>
          <a:bodyPr/>
          <a:lstStyle/>
          <a:p>
            <a:pPr>
              <a:defRPr/>
            </a:pPr>
            <a:fld id="{5CCAF102-71EE-4F31-8A3F-F06F7262794D}" type="slidenum">
              <a:rPr lang="en-US"/>
              <a:pPr>
                <a:defRPr/>
              </a:pPr>
              <a:t>1</a:t>
            </a:fld>
            <a:endParaRPr lang="en-US"/>
          </a:p>
        </p:txBody>
      </p:sp>
      <p:sp>
        <p:nvSpPr>
          <p:cNvPr id="2050" name="Rectangle 2"/>
          <p:cNvSpPr>
            <a:spLocks noGrp="1" noChangeArrowheads="1"/>
          </p:cNvSpPr>
          <p:nvPr>
            <p:ph type="ctrTitle"/>
          </p:nvPr>
        </p:nvSpPr>
        <p:spPr>
          <a:xfrm>
            <a:off x="684213" y="836613"/>
            <a:ext cx="7772400" cy="1736725"/>
          </a:xfrm>
        </p:spPr>
        <p:txBody>
          <a:bodyPr/>
          <a:lstStyle/>
          <a:p>
            <a:pPr eaLnBrk="1" hangingPunct="1">
              <a:defRPr/>
            </a:pPr>
            <a:r>
              <a:rPr lang="en-IE" sz="4000" dirty="0" smtClean="0"/>
              <a:t>Course -  DT228/1 and DT282/1</a:t>
            </a:r>
            <a:endParaRPr lang="en-US" sz="4000" dirty="0" smtClean="0"/>
          </a:p>
        </p:txBody>
      </p:sp>
      <p:sp>
        <p:nvSpPr>
          <p:cNvPr id="2051" name="Rectangle 3"/>
          <p:cNvSpPr>
            <a:spLocks noGrp="1" noChangeArrowheads="1"/>
          </p:cNvSpPr>
          <p:nvPr>
            <p:ph type="subTitle" idx="1"/>
          </p:nvPr>
        </p:nvSpPr>
        <p:spPr>
          <a:xfrm>
            <a:off x="1403350" y="3284538"/>
            <a:ext cx="6400800" cy="911225"/>
          </a:xfrm>
        </p:spPr>
        <p:txBody>
          <a:bodyPr/>
          <a:lstStyle/>
          <a:p>
            <a:pPr eaLnBrk="1" hangingPunct="1">
              <a:lnSpc>
                <a:spcPct val="90000"/>
              </a:lnSpc>
              <a:defRPr/>
            </a:pPr>
            <a:r>
              <a:rPr lang="en-IE" dirty="0" smtClean="0"/>
              <a:t>Subject -  Computer Architecture and Technology</a:t>
            </a:r>
            <a:endParaRPr lang="en-US" dirty="0" smtClean="0"/>
          </a:p>
        </p:txBody>
      </p:sp>
      <p:sp>
        <p:nvSpPr>
          <p:cNvPr id="2052" name="Rectangle 4"/>
          <p:cNvSpPr>
            <a:spLocks noChangeArrowheads="1"/>
          </p:cNvSpPr>
          <p:nvPr/>
        </p:nvSpPr>
        <p:spPr bwMode="auto">
          <a:xfrm>
            <a:off x="1403350" y="4652963"/>
            <a:ext cx="6400800" cy="911225"/>
          </a:xfrm>
          <a:prstGeom prst="rect">
            <a:avLst/>
          </a:prstGeom>
          <a:noFill/>
          <a:ln w="9525">
            <a:noFill/>
            <a:miter lim="800000"/>
            <a:headEnd/>
            <a:tailEnd/>
          </a:ln>
          <a:effectLst/>
        </p:spPr>
        <p:txBody>
          <a:bodyPr/>
          <a:lstStyle/>
          <a:p>
            <a:pPr algn="ctr" eaLnBrk="1" hangingPunct="1">
              <a:spcBef>
                <a:spcPct val="20000"/>
              </a:spcBef>
              <a:buClr>
                <a:schemeClr val="hlink"/>
              </a:buClr>
              <a:buFont typeface="Wingdings" pitchFamily="2" charset="2"/>
              <a:buNone/>
              <a:defRPr/>
            </a:pPr>
            <a:r>
              <a:rPr lang="en-IE" sz="3200" dirty="0">
                <a:solidFill>
                  <a:srgbClr val="FFFF00"/>
                </a:solidFill>
                <a:effectLst>
                  <a:outerShdw blurRad="38100" dist="38100" dir="2700000" algn="tl">
                    <a:srgbClr val="000000"/>
                  </a:outerShdw>
                </a:effectLst>
                <a:latin typeface="Arial" charset="0"/>
              </a:rPr>
              <a:t>VON NEUMANN ARCHITECTURE - Part 2</a:t>
            </a:r>
          </a:p>
          <a:p>
            <a:pPr algn="ctr" eaLnBrk="1" hangingPunct="1">
              <a:spcBef>
                <a:spcPct val="20000"/>
              </a:spcBef>
              <a:buClr>
                <a:schemeClr val="hlink"/>
              </a:buClr>
              <a:buFont typeface="Wingdings" pitchFamily="2" charset="2"/>
              <a:buNone/>
              <a:defRPr/>
            </a:pPr>
            <a:r>
              <a:rPr lang="en-IE" sz="2800" dirty="0">
                <a:solidFill>
                  <a:srgbClr val="FFFF00"/>
                </a:solidFill>
                <a:effectLst>
                  <a:outerShdw blurRad="38100" dist="38100" dir="2700000" algn="tl">
                    <a:srgbClr val="000000"/>
                  </a:outerShdw>
                </a:effectLst>
                <a:latin typeface="Arial" charset="0"/>
              </a:rPr>
              <a:t>Semester 2, Week 8</a:t>
            </a:r>
            <a:endParaRPr lang="en-US" sz="2800" dirty="0">
              <a:solidFill>
                <a:srgbClr val="FFFF00"/>
              </a:solidFill>
              <a:effectLst>
                <a:outerShdw blurRad="38100" dist="38100" dir="2700000" algn="tl">
                  <a:srgbClr val="000000"/>
                </a:outerShdw>
              </a:effectLst>
              <a:latin typeface="Arial"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10"/>
          </p:nvPr>
        </p:nvSpPr>
        <p:spPr/>
        <p:txBody>
          <a:bodyPr/>
          <a:lstStyle/>
          <a:p>
            <a:pPr>
              <a:defRPr/>
            </a:pPr>
            <a:fld id="{2C05F2BA-1E61-4CE4-AD3C-E7A475B02E6C}" type="slidenum">
              <a:rPr lang="en-US"/>
              <a:pPr>
                <a:defRPr/>
              </a:pPr>
              <a:t>10</a:t>
            </a:fld>
            <a:endParaRPr lang="en-US"/>
          </a:p>
        </p:txBody>
      </p:sp>
      <p:sp>
        <p:nvSpPr>
          <p:cNvPr id="581634" name="Rectangle 2"/>
          <p:cNvSpPr>
            <a:spLocks noGrp="1" noChangeArrowheads="1"/>
          </p:cNvSpPr>
          <p:nvPr>
            <p:ph type="title"/>
          </p:nvPr>
        </p:nvSpPr>
        <p:spPr/>
        <p:txBody>
          <a:bodyPr/>
          <a:lstStyle/>
          <a:p>
            <a:pPr eaLnBrk="1" hangingPunct="1">
              <a:defRPr/>
            </a:pPr>
            <a:r>
              <a:rPr lang="en-US" smtClean="0"/>
              <a:t>ADD Fetch-Execute Cycle</a:t>
            </a:r>
          </a:p>
        </p:txBody>
      </p:sp>
      <p:graphicFrame>
        <p:nvGraphicFramePr>
          <p:cNvPr id="581635" name="Group 3"/>
          <p:cNvGraphicFramePr>
            <a:graphicFrameLocks noGrp="1"/>
          </p:cNvGraphicFramePr>
          <p:nvPr>
            <p:ph type="tbl" idx="1"/>
          </p:nvPr>
        </p:nvGraphicFramePr>
        <p:xfrm>
          <a:off x="457200" y="1752600"/>
          <a:ext cx="8229600" cy="4289425"/>
        </p:xfrm>
        <a:graphic>
          <a:graphicData uri="http://schemas.openxmlformats.org/drawingml/2006/table">
            <a:tbl>
              <a:tblPr/>
              <a:tblGrid>
                <a:gridCol w="3578225"/>
                <a:gridCol w="4651375"/>
              </a:tblGrid>
              <a:tr h="898565">
                <a:tc>
                  <a:txBody>
                    <a:bodyPr/>
                    <a:lstStyle/>
                    <a:p>
                      <a:pPr marL="346075" marR="0" lvl="0" indent="-346075" algn="l" defTabSz="914400" rtl="0" eaLnBrk="1" fontAlgn="base" latinLnBrk="0" hangingPunct="1">
                        <a:lnSpc>
                          <a:spcPct val="100000"/>
                        </a:lnSpc>
                        <a:spcBef>
                          <a:spcPct val="20000"/>
                        </a:spcBef>
                        <a:spcAft>
                          <a:spcPct val="0"/>
                        </a:spcAft>
                        <a:buClr>
                          <a:schemeClr val="hlink"/>
                        </a:buClr>
                        <a:buSzTx/>
                        <a:buFont typeface="Wingdings" pitchFamily="2" charset="2"/>
                        <a:buAutoNum type="arabicPeriod"/>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pitchFamily="34" charset="0"/>
                        </a:rPr>
                        <a:t>PC -&gt; MAR</a:t>
                      </a:r>
                    </a:p>
                  </a:txBody>
                  <a:tcPr marT="45722" marB="45722"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pitchFamily="34" charset="0"/>
                        </a:rPr>
                        <a:t>Transfer the address from the PC to the MAR</a:t>
                      </a:r>
                    </a:p>
                  </a:txBody>
                  <a:tcPr marT="45722" marB="45722" horzOverflow="overflow">
                    <a:lnL>
                      <a:noFill/>
                    </a:lnL>
                    <a:lnR cap="flat">
                      <a:noFill/>
                    </a:lnR>
                    <a:lnT cap="flat">
                      <a:noFill/>
                    </a:lnT>
                    <a:lnB>
                      <a:noFill/>
                    </a:lnB>
                    <a:lnTlToBr>
                      <a:noFill/>
                    </a:lnTlToBr>
                    <a:lnBlToTr>
                      <a:noFill/>
                    </a:lnBlToTr>
                    <a:noFill/>
                  </a:tcPr>
                </a:tc>
              </a:tr>
              <a:tr h="823949">
                <a:tc>
                  <a:txBody>
                    <a:bodyPr/>
                    <a:lstStyle/>
                    <a:p>
                      <a:pPr marL="346075" marR="0" lvl="0" indent="-346075" algn="l" defTabSz="914400" rtl="0" eaLnBrk="0" fontAlgn="base" latinLnBrk="0" hangingPunct="0">
                        <a:lnSpc>
                          <a:spcPct val="100000"/>
                        </a:lnSpc>
                        <a:spcBef>
                          <a:spcPct val="20000"/>
                        </a:spcBef>
                        <a:spcAft>
                          <a:spcPct val="0"/>
                        </a:spcAft>
                        <a:buClr>
                          <a:schemeClr val="hlink"/>
                        </a:buClr>
                        <a:buSzTx/>
                        <a:buFont typeface="Wingdings" pitchFamily="2" charset="2"/>
                        <a:buAutoNum type="arabicPeriod" startAt="2"/>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pitchFamily="34" charset="0"/>
                        </a:rPr>
                        <a:t>MDR -&gt; IR</a:t>
                      </a:r>
                    </a:p>
                  </a:txBody>
                  <a:tcPr marT="45722" marB="45722"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pitchFamily="34" charset="0"/>
                        </a:rPr>
                        <a:t>Transfer the instruction to the IR</a:t>
                      </a:r>
                    </a:p>
                  </a:txBody>
                  <a:tcPr marT="45722" marB="45722" horzOverflow="overflow">
                    <a:lnL>
                      <a:noFill/>
                    </a:lnL>
                    <a:lnR cap="flat">
                      <a:noFill/>
                    </a:lnR>
                    <a:lnT>
                      <a:noFill/>
                    </a:lnT>
                    <a:lnB>
                      <a:noFill/>
                    </a:lnB>
                    <a:lnTlToBr>
                      <a:noFill/>
                    </a:lnTlToBr>
                    <a:lnBlToTr>
                      <a:noFill/>
                    </a:lnBlToTr>
                    <a:noFill/>
                  </a:tcPr>
                </a:tc>
              </a:tr>
              <a:tr h="822996">
                <a:tc>
                  <a:txBody>
                    <a:bodyPr/>
                    <a:lstStyle/>
                    <a:p>
                      <a:pPr marL="346075" marR="0" lvl="0" indent="-346075" algn="l" defTabSz="914400" rtl="0" eaLnBrk="1" fontAlgn="base" latinLnBrk="0" hangingPunct="1">
                        <a:lnSpc>
                          <a:spcPct val="100000"/>
                        </a:lnSpc>
                        <a:spcBef>
                          <a:spcPct val="20000"/>
                        </a:spcBef>
                        <a:spcAft>
                          <a:spcPct val="0"/>
                        </a:spcAft>
                        <a:buClr>
                          <a:schemeClr val="hlink"/>
                        </a:buClr>
                        <a:buSzTx/>
                        <a:buFont typeface="Wingdings" pitchFamily="2" charset="2"/>
                        <a:buAutoNum type="arabicPeriod" startAt="3"/>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pitchFamily="34" charset="0"/>
                        </a:rPr>
                        <a:t>IR(address) -&gt; MAR</a:t>
                      </a:r>
                    </a:p>
                  </a:txBody>
                  <a:tcPr marT="45722" marB="45722"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pitchFamily="34" charset="0"/>
                        </a:rPr>
                        <a:t>Address portion of the instruction loaded in MAR</a:t>
                      </a:r>
                    </a:p>
                  </a:txBody>
                  <a:tcPr marT="45722" marB="45722" horzOverflow="overflow">
                    <a:lnL>
                      <a:noFill/>
                    </a:lnL>
                    <a:lnR cap="flat">
                      <a:noFill/>
                    </a:lnR>
                    <a:lnT>
                      <a:noFill/>
                    </a:lnT>
                    <a:lnB>
                      <a:noFill/>
                    </a:lnB>
                    <a:lnTlToBr>
                      <a:noFill/>
                    </a:lnTlToBr>
                    <a:lnBlToTr>
                      <a:noFill/>
                    </a:lnBlToTr>
                    <a:noFill/>
                  </a:tcPr>
                </a:tc>
              </a:tr>
              <a:tr h="847763">
                <a:tc>
                  <a:txBody>
                    <a:bodyPr/>
                    <a:lstStyle/>
                    <a:p>
                      <a:pPr marL="346075" marR="0" lvl="0" indent="-346075" algn="l" defTabSz="914400" rtl="0" eaLnBrk="0" fontAlgn="base" latinLnBrk="0" hangingPunct="0">
                        <a:lnSpc>
                          <a:spcPct val="100000"/>
                        </a:lnSpc>
                        <a:spcBef>
                          <a:spcPct val="20000"/>
                        </a:spcBef>
                        <a:spcAft>
                          <a:spcPct val="0"/>
                        </a:spcAft>
                        <a:buClr>
                          <a:schemeClr val="hlink"/>
                        </a:buClr>
                        <a:buSzTx/>
                        <a:buFont typeface="Wingdings" pitchFamily="2" charset="2"/>
                        <a:buAutoNum type="arabicPeriod" startAt="4"/>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pitchFamily="34" charset="0"/>
                        </a:rPr>
                        <a:t>AC + MDR -&gt; AC</a:t>
                      </a:r>
                    </a:p>
                  </a:txBody>
                  <a:tcPr marT="45722" marB="45722"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pitchFamily="34" charset="0"/>
                        </a:rPr>
                        <a:t>Contents of MDR added to the contents of the accumulator</a:t>
                      </a:r>
                    </a:p>
                  </a:txBody>
                  <a:tcPr marT="45722" marB="45722" horzOverflow="overflow">
                    <a:lnL>
                      <a:noFill/>
                    </a:lnL>
                    <a:lnR cap="flat">
                      <a:noFill/>
                    </a:lnR>
                    <a:lnT>
                      <a:noFill/>
                    </a:lnT>
                    <a:lnB>
                      <a:noFill/>
                    </a:lnB>
                    <a:lnTlToBr>
                      <a:noFill/>
                    </a:lnTlToBr>
                    <a:lnBlToTr>
                      <a:noFill/>
                    </a:lnBlToTr>
                    <a:noFill/>
                  </a:tcPr>
                </a:tc>
              </a:tr>
              <a:tr h="896152">
                <a:tc>
                  <a:txBody>
                    <a:bodyPr/>
                    <a:lstStyle/>
                    <a:p>
                      <a:pPr marL="346075" marR="0" lvl="0" indent="-346075" algn="l" defTabSz="914400" rtl="0" eaLnBrk="0" fontAlgn="base" latinLnBrk="0" hangingPunct="0">
                        <a:lnSpc>
                          <a:spcPct val="100000"/>
                        </a:lnSpc>
                        <a:spcBef>
                          <a:spcPct val="20000"/>
                        </a:spcBef>
                        <a:spcAft>
                          <a:spcPct val="0"/>
                        </a:spcAft>
                        <a:buClr>
                          <a:schemeClr val="hlink"/>
                        </a:buClr>
                        <a:buSzTx/>
                        <a:buFont typeface="Wingdings" pitchFamily="2" charset="2"/>
                        <a:buAutoNum type="arabicPeriod" startAt="5"/>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pitchFamily="34" charset="0"/>
                        </a:rPr>
                        <a:t>PC + 1 -&gt; PC</a:t>
                      </a:r>
                    </a:p>
                    <a:p>
                      <a:pPr marL="346075" marR="0" lvl="0" indent="-346075" algn="l" defTabSz="914400" rtl="0" eaLnBrk="1" fontAlgn="base" latinLnBrk="0" hangingPunct="1">
                        <a:lnSpc>
                          <a:spcPct val="100000"/>
                        </a:lnSpc>
                        <a:spcBef>
                          <a:spcPct val="20000"/>
                        </a:spcBef>
                        <a:spcAft>
                          <a:spcPct val="0"/>
                        </a:spcAft>
                        <a:buClr>
                          <a:schemeClr val="hlink"/>
                        </a:buClr>
                        <a:buSzTx/>
                        <a:buFont typeface="Wingdings" pitchFamily="2" charset="2"/>
                        <a:buAutoNum type="arabicPeriod" startAt="5"/>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Arial" pitchFamily="34" charset="0"/>
                      </a:endParaRPr>
                    </a:p>
                  </a:txBody>
                  <a:tcPr marT="45722" marB="45722"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pitchFamily="34" charset="0"/>
                        </a:rPr>
                        <a:t>Program Counter incremented</a:t>
                      </a:r>
                    </a:p>
                  </a:txBody>
                  <a:tcPr marT="45722" marB="45722"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C22CF5D-802B-4835-8845-3C8DEA3EAA0D}" type="slidenum">
              <a:rPr lang="en-US"/>
              <a:pPr>
                <a:defRPr/>
              </a:pPr>
              <a:t>11</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587778" name="Rectangle 2"/>
          <p:cNvSpPr>
            <a:spLocks noGrp="1" noChangeArrowheads="1"/>
          </p:cNvSpPr>
          <p:nvPr>
            <p:ph type="title"/>
          </p:nvPr>
        </p:nvSpPr>
        <p:spPr/>
        <p:txBody>
          <a:bodyPr/>
          <a:lstStyle/>
          <a:p>
            <a:pPr eaLnBrk="1" hangingPunct="1">
              <a:defRPr/>
            </a:pPr>
            <a:r>
              <a:rPr lang="en-IE" smtClean="0"/>
              <a:t>Instruction and Data Movement</a:t>
            </a:r>
            <a:endParaRPr lang="en-US" smtClean="0"/>
          </a:p>
        </p:txBody>
      </p:sp>
      <p:sp>
        <p:nvSpPr>
          <p:cNvPr id="587779" name="Rectangle 3"/>
          <p:cNvSpPr>
            <a:spLocks noGrp="1" noChangeArrowheads="1"/>
          </p:cNvSpPr>
          <p:nvPr>
            <p:ph type="body" idx="1"/>
          </p:nvPr>
        </p:nvSpPr>
        <p:spPr/>
        <p:txBody>
          <a:bodyPr/>
          <a:lstStyle/>
          <a:p>
            <a:pPr eaLnBrk="1" hangingPunct="1">
              <a:lnSpc>
                <a:spcPct val="90000"/>
              </a:lnSpc>
              <a:defRPr/>
            </a:pPr>
            <a:r>
              <a:rPr lang="en-IE" smtClean="0"/>
              <a:t>The Fetch-Execute Cycle means that the processor must interact with registers, cache memory, RAM – and then a long list of other hardware input-output and storage devices.</a:t>
            </a:r>
          </a:p>
          <a:p>
            <a:pPr eaLnBrk="1" hangingPunct="1">
              <a:lnSpc>
                <a:spcPct val="90000"/>
              </a:lnSpc>
              <a:defRPr/>
            </a:pPr>
            <a:r>
              <a:rPr lang="en-IE" smtClean="0"/>
              <a:t>How do these strings of binary numbers move from device to device?</a:t>
            </a:r>
          </a:p>
          <a:p>
            <a:pPr eaLnBrk="1" hangingPunct="1">
              <a:lnSpc>
                <a:spcPct val="90000"/>
              </a:lnSpc>
              <a:buFont typeface="Wingdings" pitchFamily="2" charset="2"/>
              <a:buNone/>
              <a:defRPr/>
            </a:pPr>
            <a:endParaRPr lang="en-IE" smtClean="0"/>
          </a:p>
          <a:p>
            <a:pPr eaLnBrk="1" hangingPunct="1">
              <a:lnSpc>
                <a:spcPct val="90000"/>
              </a:lnSpc>
              <a:defRPr/>
            </a:pPr>
            <a:r>
              <a:rPr lang="en-IE" smtClean="0"/>
              <a:t>They take the bus! (Buses, actually…)</a:t>
            </a:r>
            <a:endParaRPr lang="en-US"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DEA0179-CF70-4D03-BA8E-EFCBE583222B}" type="slidenum">
              <a:rPr lang="en-US"/>
              <a:pPr>
                <a:defRPr/>
              </a:pPr>
              <a:t>12</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588802" name="Rectangle 2"/>
          <p:cNvSpPr>
            <a:spLocks noGrp="1" noChangeArrowheads="1"/>
          </p:cNvSpPr>
          <p:nvPr>
            <p:ph type="title"/>
          </p:nvPr>
        </p:nvSpPr>
        <p:spPr>
          <a:xfrm>
            <a:off x="574675" y="304800"/>
            <a:ext cx="8001000" cy="1216025"/>
          </a:xfrm>
        </p:spPr>
        <p:txBody>
          <a:bodyPr anchor="b"/>
          <a:lstStyle/>
          <a:p>
            <a:pPr eaLnBrk="1" hangingPunct="1">
              <a:defRPr/>
            </a:pPr>
            <a:r>
              <a:rPr lang="en-GB" smtClean="0"/>
              <a:t>Personal Computer Buses</a:t>
            </a:r>
            <a:endParaRPr lang="en-US" smtClean="0"/>
          </a:p>
        </p:txBody>
      </p:sp>
      <p:sp>
        <p:nvSpPr>
          <p:cNvPr id="588803" name="Rectangle 3"/>
          <p:cNvSpPr>
            <a:spLocks noGrp="1" noChangeArrowheads="1"/>
          </p:cNvSpPr>
          <p:nvPr>
            <p:ph type="body" idx="1"/>
          </p:nvPr>
        </p:nvSpPr>
        <p:spPr>
          <a:xfrm>
            <a:off x="566738" y="1752600"/>
            <a:ext cx="8001000" cy="4267200"/>
          </a:xfrm>
        </p:spPr>
        <p:txBody>
          <a:bodyPr/>
          <a:lstStyle/>
          <a:p>
            <a:pPr eaLnBrk="1" hangingPunct="1">
              <a:defRPr/>
            </a:pPr>
            <a:r>
              <a:rPr lang="en-GB" smtClean="0"/>
              <a:t>A bus is a common pathway across which data can travel within a computer. This pathway can be established between two or more computer elements.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FFF9D58-4E5A-4CB7-BE54-DD26EA5EA13C}" type="slidenum">
              <a:rPr lang="en-US"/>
              <a:pPr>
                <a:defRPr/>
              </a:pPr>
              <a:t>13</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589826" name="Rectangle 2"/>
          <p:cNvSpPr>
            <a:spLocks noGrp="1" noChangeArrowheads="1"/>
          </p:cNvSpPr>
          <p:nvPr>
            <p:ph type="title"/>
          </p:nvPr>
        </p:nvSpPr>
        <p:spPr>
          <a:xfrm>
            <a:off x="574675" y="304800"/>
            <a:ext cx="8001000" cy="1216025"/>
          </a:xfrm>
        </p:spPr>
        <p:txBody>
          <a:bodyPr anchor="b"/>
          <a:lstStyle/>
          <a:p>
            <a:pPr eaLnBrk="1" hangingPunct="1">
              <a:defRPr/>
            </a:pPr>
            <a:r>
              <a:rPr lang="en-GB" smtClean="0"/>
              <a:t>Personal Computer Buses (2)</a:t>
            </a:r>
            <a:endParaRPr lang="en-US" smtClean="0"/>
          </a:p>
        </p:txBody>
      </p:sp>
      <p:sp>
        <p:nvSpPr>
          <p:cNvPr id="589827" name="Rectangle 3"/>
          <p:cNvSpPr>
            <a:spLocks noGrp="1" noChangeArrowheads="1"/>
          </p:cNvSpPr>
          <p:nvPr>
            <p:ph type="body" idx="1"/>
          </p:nvPr>
        </p:nvSpPr>
        <p:spPr>
          <a:xfrm>
            <a:off x="566738" y="1752600"/>
            <a:ext cx="8001000" cy="4267200"/>
          </a:xfrm>
        </p:spPr>
        <p:txBody>
          <a:bodyPr/>
          <a:lstStyle/>
          <a:p>
            <a:pPr eaLnBrk="1" hangingPunct="1">
              <a:defRPr/>
            </a:pPr>
            <a:r>
              <a:rPr lang="en-US" smtClean="0"/>
              <a:t>These pathways are on the computer's motherboard, interconnecting the microprocessor with attachments to the motherboard in expansion slots - such as the hard disk drive, CD-ROM drive, graphics card, sound card…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A9A2404-446F-43C1-951A-960470CAD7CF}" type="slidenum">
              <a:rPr lang="en-US"/>
              <a:pPr>
                <a:defRPr/>
              </a:pPr>
              <a:t>14</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590850" name="Rectangle 2"/>
          <p:cNvSpPr>
            <a:spLocks noGrp="1" noChangeArrowheads="1"/>
          </p:cNvSpPr>
          <p:nvPr>
            <p:ph type="title"/>
          </p:nvPr>
        </p:nvSpPr>
        <p:spPr>
          <a:xfrm>
            <a:off x="574675" y="304800"/>
            <a:ext cx="8001000" cy="1216025"/>
          </a:xfrm>
        </p:spPr>
        <p:txBody>
          <a:bodyPr anchor="b"/>
          <a:lstStyle/>
          <a:p>
            <a:pPr eaLnBrk="1" hangingPunct="1">
              <a:defRPr/>
            </a:pPr>
            <a:r>
              <a:rPr lang="en-GB" smtClean="0"/>
              <a:t>Personal Computer Buses (3)</a:t>
            </a:r>
            <a:endParaRPr lang="en-US" smtClean="0"/>
          </a:p>
        </p:txBody>
      </p:sp>
      <p:sp>
        <p:nvSpPr>
          <p:cNvPr id="590851" name="Rectangle 3"/>
          <p:cNvSpPr>
            <a:spLocks noGrp="1" noChangeArrowheads="1"/>
          </p:cNvSpPr>
          <p:nvPr>
            <p:ph type="body" idx="1"/>
          </p:nvPr>
        </p:nvSpPr>
        <p:spPr>
          <a:xfrm>
            <a:off x="566738" y="1752600"/>
            <a:ext cx="8253412" cy="4267200"/>
          </a:xfrm>
        </p:spPr>
        <p:txBody>
          <a:bodyPr/>
          <a:lstStyle/>
          <a:p>
            <a:pPr eaLnBrk="1" hangingPunct="1">
              <a:defRPr/>
            </a:pPr>
            <a:r>
              <a:rPr lang="en-GB" dirty="0" smtClean="0"/>
              <a:t>There are a number of types of buses, including the following: </a:t>
            </a:r>
            <a:endParaRPr lang="en-GB" b="1" dirty="0" smtClean="0"/>
          </a:p>
          <a:p>
            <a:pPr lvl="2" eaLnBrk="1" hangingPunct="1">
              <a:buFont typeface="Wingdings" pitchFamily="2" charset="2"/>
              <a:buNone/>
              <a:defRPr/>
            </a:pPr>
            <a:r>
              <a:rPr lang="en-GB" sz="3200" dirty="0" smtClean="0"/>
              <a:t>Processor bus</a:t>
            </a:r>
          </a:p>
          <a:p>
            <a:pPr lvl="2" eaLnBrk="1" hangingPunct="1">
              <a:buFont typeface="Wingdings" pitchFamily="2" charset="2"/>
              <a:buNone/>
              <a:defRPr/>
            </a:pPr>
            <a:r>
              <a:rPr lang="en-GB" sz="3200" dirty="0" smtClean="0"/>
              <a:t>Address bus</a:t>
            </a:r>
          </a:p>
          <a:p>
            <a:pPr lvl="2" eaLnBrk="1" hangingPunct="1">
              <a:buFont typeface="Wingdings" pitchFamily="2" charset="2"/>
              <a:buNone/>
              <a:defRPr/>
            </a:pPr>
            <a:r>
              <a:rPr lang="en-GB" sz="3200" dirty="0" smtClean="0"/>
              <a:t>Memory bus</a:t>
            </a:r>
            <a:endParaRPr lang="en-GB" sz="3200" b="1" dirty="0" smtClean="0"/>
          </a:p>
          <a:p>
            <a:pPr lvl="2" eaLnBrk="1" hangingPunct="1">
              <a:buFont typeface="Wingdings" pitchFamily="2" charset="2"/>
              <a:buNone/>
              <a:defRPr/>
            </a:pPr>
            <a:r>
              <a:rPr lang="en-GB" sz="3200" dirty="0" smtClean="0"/>
              <a:t>System – or I/O bus (Input/Output bus)</a:t>
            </a:r>
          </a:p>
          <a:p>
            <a:pPr lvl="2" eaLnBrk="1" hangingPunct="1">
              <a:buFont typeface="Wingdings" pitchFamily="2" charset="2"/>
              <a:buNone/>
              <a:defRPr/>
            </a:pPr>
            <a:endParaRPr lang="en-GB" dirty="0" smtClean="0"/>
          </a:p>
          <a:p>
            <a:pPr lvl="2" eaLnBrk="1" hangingPunct="1">
              <a:buFont typeface="Wingdings" pitchFamily="2" charset="2"/>
              <a:buNone/>
              <a:defRPr/>
            </a:pPr>
            <a:r>
              <a:rPr lang="en-GB" sz="2200" dirty="0" smtClean="0"/>
              <a:t>Processor Bus + Memory Bus </a:t>
            </a:r>
            <a:r>
              <a:rPr lang="en-GB" sz="2200" dirty="0"/>
              <a:t>+</a:t>
            </a:r>
            <a:r>
              <a:rPr lang="en-GB" sz="2200" dirty="0" smtClean="0"/>
              <a:t> Data Bus = System Bus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a:defRPr/>
            </a:pPr>
            <a:r>
              <a:rPr lang="en-IE" smtClean="0"/>
              <a:t>Bus Capacity: (32 and 64-Bit)</a:t>
            </a:r>
          </a:p>
        </p:txBody>
      </p:sp>
      <p:sp>
        <p:nvSpPr>
          <p:cNvPr id="37892" name="Slide Number Placeholder 4"/>
          <p:cNvSpPr>
            <a:spLocks noGrp="1"/>
          </p:cNvSpPr>
          <p:nvPr>
            <p:ph type="sldNum" sz="quarter" idx="10"/>
          </p:nvPr>
        </p:nvSpPr>
        <p:spPr>
          <a:xfrm>
            <a:off x="3124200" y="6243638"/>
            <a:ext cx="2895600" cy="457200"/>
          </a:xfrm>
        </p:spPr>
        <p:txBody>
          <a:bodyPr/>
          <a:lstStyle/>
          <a:p>
            <a:pPr algn="ctr">
              <a:defRPr/>
            </a:pPr>
            <a:fld id="{A307560C-2629-4271-B129-10681AF08EEC}" type="slidenum">
              <a:rPr lang="en-US" smtClean="0"/>
              <a:pPr algn="ctr">
                <a:defRPr/>
              </a:pPr>
              <a:t>15</a:t>
            </a:fld>
            <a:endParaRPr lang="en-US" smtClean="0"/>
          </a:p>
        </p:txBody>
      </p:sp>
      <p:pic>
        <p:nvPicPr>
          <p:cNvPr id="17412" name="Picture 2" descr="http://www.teach-ict.com/as_a2/topics/performance/computer_performance2/images/databu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1773238"/>
            <a:ext cx="4537075" cy="343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TextBox 6"/>
          <p:cNvSpPr txBox="1">
            <a:spLocks noChangeArrowheads="1"/>
          </p:cNvSpPr>
          <p:nvPr/>
        </p:nvSpPr>
        <p:spPr bwMode="auto">
          <a:xfrm>
            <a:off x="1331913" y="5516563"/>
            <a:ext cx="597693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r>
              <a:rPr lang="en-IE" altLang="en-US" sz="1800"/>
              <a:t>This 16 bit example is for visual only. More likely to be 32 or 64 or even 128-bit at processor level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0CEB512-5DAF-4FD4-890E-9F5098F03013}" type="slidenum">
              <a:rPr lang="en-US"/>
              <a:pPr>
                <a:defRPr/>
              </a:pPr>
              <a:t>16</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598018" name="Rectangle 2"/>
          <p:cNvSpPr>
            <a:spLocks noGrp="1" noChangeArrowheads="1"/>
          </p:cNvSpPr>
          <p:nvPr>
            <p:ph type="title"/>
          </p:nvPr>
        </p:nvSpPr>
        <p:spPr/>
        <p:txBody>
          <a:bodyPr/>
          <a:lstStyle/>
          <a:p>
            <a:pPr eaLnBrk="1" hangingPunct="1">
              <a:defRPr/>
            </a:pPr>
            <a:r>
              <a:rPr lang="en-GB" smtClean="0"/>
              <a:t>Processor Bus</a:t>
            </a:r>
            <a:endParaRPr lang="en-US" smtClean="0"/>
          </a:p>
        </p:txBody>
      </p:sp>
      <p:sp>
        <p:nvSpPr>
          <p:cNvPr id="598019" name="Rectangle 3"/>
          <p:cNvSpPr>
            <a:spLocks noGrp="1" noChangeArrowheads="1"/>
          </p:cNvSpPr>
          <p:nvPr>
            <p:ph type="body" idx="1"/>
          </p:nvPr>
        </p:nvSpPr>
        <p:spPr/>
        <p:txBody>
          <a:bodyPr/>
          <a:lstStyle/>
          <a:p>
            <a:pPr eaLnBrk="1" hangingPunct="1">
              <a:defRPr/>
            </a:pPr>
            <a:r>
              <a:rPr lang="en-US" sz="2600" dirty="0" smtClean="0"/>
              <a:t>The processor bus is the communication pathway between the CPU and immediate support chips. </a:t>
            </a:r>
          </a:p>
          <a:p>
            <a:pPr eaLnBrk="1" hangingPunct="1">
              <a:defRPr/>
            </a:pPr>
            <a:r>
              <a:rPr lang="en-US" sz="2600" dirty="0" smtClean="0"/>
              <a:t>Support chips = ‘Chipsets’.</a:t>
            </a:r>
          </a:p>
          <a:p>
            <a:pPr eaLnBrk="1" hangingPunct="1">
              <a:defRPr/>
            </a:pPr>
            <a:endParaRPr lang="en-US" sz="2600" dirty="0" smtClean="0"/>
          </a:p>
          <a:p>
            <a:pPr eaLnBrk="1" hangingPunct="1">
              <a:defRPr/>
            </a:pPr>
            <a:r>
              <a:rPr lang="en-US" sz="2600" dirty="0" smtClean="0"/>
              <a:t>This bus is used to transfer data between the CPU and the main system bus, for example, or between the CPU and an external memory cache.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D081C3FB-FE43-4DC5-8F97-5B0D9E5CA896}" type="slidenum">
              <a:rPr lang="en-US"/>
              <a:pPr>
                <a:defRPr/>
              </a:pPr>
              <a:t>17</a:t>
            </a:fld>
            <a:endParaRPr lang="en-US"/>
          </a:p>
        </p:txBody>
      </p:sp>
      <p:sp>
        <p:nvSpPr>
          <p:cNvPr id="599042" name="Rectangle 2"/>
          <p:cNvSpPr>
            <a:spLocks noGrp="1" noChangeArrowheads="1"/>
          </p:cNvSpPr>
          <p:nvPr>
            <p:ph type="title"/>
          </p:nvPr>
        </p:nvSpPr>
        <p:spPr/>
        <p:txBody>
          <a:bodyPr/>
          <a:lstStyle/>
          <a:p>
            <a:pPr eaLnBrk="1" hangingPunct="1">
              <a:defRPr/>
            </a:pPr>
            <a:r>
              <a:rPr lang="en-GB" smtClean="0"/>
              <a:t>Processor Bus (2)</a:t>
            </a:r>
            <a:endParaRPr lang="en-US" smtClean="0"/>
          </a:p>
        </p:txBody>
      </p:sp>
      <p:sp>
        <p:nvSpPr>
          <p:cNvPr id="599043" name="Rectangle 3"/>
          <p:cNvSpPr>
            <a:spLocks noGrp="1" noChangeArrowheads="1"/>
          </p:cNvSpPr>
          <p:nvPr>
            <p:ph type="body" idx="1"/>
          </p:nvPr>
        </p:nvSpPr>
        <p:spPr>
          <a:xfrm>
            <a:off x="395288" y="1773238"/>
            <a:ext cx="8001000" cy="4267200"/>
          </a:xfrm>
        </p:spPr>
        <p:txBody>
          <a:bodyPr/>
          <a:lstStyle/>
          <a:p>
            <a:pPr eaLnBrk="1" hangingPunct="1">
              <a:defRPr/>
            </a:pPr>
            <a:r>
              <a:rPr lang="en-US" sz="1900" smtClean="0"/>
              <a:t>Figure 2 shows how this bus fits into a typical PC system.</a:t>
            </a:r>
          </a:p>
        </p:txBody>
      </p:sp>
      <p:pic>
        <p:nvPicPr>
          <p:cNvPr id="1946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2205038"/>
            <a:ext cx="4622800" cy="345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3" name="Text Box 5"/>
          <p:cNvSpPr txBox="1">
            <a:spLocks noChangeArrowheads="1"/>
          </p:cNvSpPr>
          <p:nvPr/>
        </p:nvSpPr>
        <p:spPr bwMode="auto">
          <a:xfrm>
            <a:off x="1042988" y="5661025"/>
            <a:ext cx="3600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lr>
                <a:schemeClr val="hlink"/>
              </a:buClr>
              <a:buFont typeface="Wingdings" pitchFamily="2" charset="2"/>
              <a:buBlip>
                <a:blip r:embed="rId4"/>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pitchFamily="34" charset="0"/>
              </a:defRPr>
            </a:lvl9pPr>
          </a:lstStyle>
          <a:p>
            <a:pPr>
              <a:spcBef>
                <a:spcPct val="50000"/>
              </a:spcBef>
              <a:buClrTx/>
              <a:buFontTx/>
              <a:buNone/>
            </a:pPr>
            <a:r>
              <a:rPr lang="en-GB" altLang="en-US" sz="1800" b="1">
                <a:latin typeface="Verdana" pitchFamily="34" charset="0"/>
              </a:rPr>
              <a:t>FIG. 2  The processor bus</a:t>
            </a:r>
            <a:endParaRPr lang="en-US" altLang="en-US" sz="1800">
              <a:latin typeface="Verdana"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F5E111C1-AFE3-4FAA-90BE-762C625B3000}" type="slidenum">
              <a:rPr lang="en-US"/>
              <a:pPr>
                <a:defRPr/>
              </a:pPr>
              <a:t>18</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600066" name="Rectangle 2"/>
          <p:cNvSpPr>
            <a:spLocks noGrp="1" noChangeArrowheads="1"/>
          </p:cNvSpPr>
          <p:nvPr>
            <p:ph type="title"/>
          </p:nvPr>
        </p:nvSpPr>
        <p:spPr/>
        <p:txBody>
          <a:bodyPr/>
          <a:lstStyle/>
          <a:p>
            <a:pPr eaLnBrk="1" hangingPunct="1">
              <a:defRPr/>
            </a:pPr>
            <a:r>
              <a:rPr lang="en-GB" smtClean="0"/>
              <a:t>Processor Bus (3)</a:t>
            </a:r>
            <a:endParaRPr lang="en-US" smtClean="0"/>
          </a:p>
        </p:txBody>
      </p:sp>
      <p:sp>
        <p:nvSpPr>
          <p:cNvPr id="600067" name="Rectangle 3"/>
          <p:cNvSpPr>
            <a:spLocks noGrp="1" noChangeArrowheads="1"/>
          </p:cNvSpPr>
          <p:nvPr>
            <p:ph type="body" idx="1"/>
          </p:nvPr>
        </p:nvSpPr>
        <p:spPr/>
        <p:txBody>
          <a:bodyPr/>
          <a:lstStyle/>
          <a:p>
            <a:pPr eaLnBrk="1" hangingPunct="1">
              <a:lnSpc>
                <a:spcPct val="90000"/>
              </a:lnSpc>
              <a:defRPr/>
            </a:pPr>
            <a:r>
              <a:rPr lang="en-US" sz="2600" dirty="0" smtClean="0"/>
              <a:t>The processor bus is required:</a:t>
            </a:r>
          </a:p>
          <a:p>
            <a:pPr lvl="1" eaLnBrk="1" hangingPunct="1">
              <a:lnSpc>
                <a:spcPct val="90000"/>
              </a:lnSpc>
              <a:defRPr/>
            </a:pPr>
            <a:r>
              <a:rPr lang="en-US" sz="2600" dirty="0" smtClean="0"/>
              <a:t>to get information to/from the CPU at fastest possible speed - </a:t>
            </a:r>
          </a:p>
          <a:p>
            <a:pPr lvl="1" eaLnBrk="1" hangingPunct="1">
              <a:lnSpc>
                <a:spcPct val="90000"/>
              </a:lnSpc>
              <a:defRPr/>
            </a:pPr>
            <a:r>
              <a:rPr lang="en-US" sz="2600" dirty="0" smtClean="0"/>
              <a:t>so this bus operates at a much faster rate than any other bus on a PC. </a:t>
            </a:r>
          </a:p>
          <a:p>
            <a:pPr eaLnBrk="1" hangingPunct="1">
              <a:lnSpc>
                <a:spcPct val="90000"/>
              </a:lnSpc>
              <a:defRPr/>
            </a:pPr>
            <a:endParaRPr lang="en-US" sz="2600" dirty="0" smtClean="0"/>
          </a:p>
          <a:p>
            <a:pPr eaLnBrk="1" hangingPunct="1">
              <a:lnSpc>
                <a:spcPct val="90000"/>
              </a:lnSpc>
              <a:defRPr/>
            </a:pPr>
            <a:r>
              <a:rPr lang="en-US" sz="2600" dirty="0" smtClean="0"/>
              <a:t>The processor bus consists of electrical circuits for data, for addresses (the address bus), and for control purposes. The same ‘control’ as the CPU’s Control Unit.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5659DAD-94F6-4A97-BB07-A19437B00220}" type="slidenum">
              <a:rPr lang="en-US"/>
              <a:pPr>
                <a:defRPr/>
              </a:pPr>
              <a:t>19</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601090" name="Rectangle 2"/>
          <p:cNvSpPr>
            <a:spLocks noGrp="1" noChangeArrowheads="1"/>
          </p:cNvSpPr>
          <p:nvPr>
            <p:ph type="title"/>
          </p:nvPr>
        </p:nvSpPr>
        <p:spPr/>
        <p:txBody>
          <a:bodyPr/>
          <a:lstStyle/>
          <a:p>
            <a:pPr eaLnBrk="1" hangingPunct="1">
              <a:defRPr/>
            </a:pPr>
            <a:r>
              <a:rPr lang="en-GB" smtClean="0"/>
              <a:t>Processor Bus (4)</a:t>
            </a:r>
            <a:endParaRPr lang="en-US" smtClean="0"/>
          </a:p>
        </p:txBody>
      </p:sp>
      <p:sp>
        <p:nvSpPr>
          <p:cNvPr id="601091" name="Rectangle 3"/>
          <p:cNvSpPr>
            <a:spLocks noGrp="1" noChangeArrowheads="1"/>
          </p:cNvSpPr>
          <p:nvPr>
            <p:ph type="body" idx="1"/>
          </p:nvPr>
        </p:nvSpPr>
        <p:spPr/>
        <p:txBody>
          <a:bodyPr/>
          <a:lstStyle/>
          <a:p>
            <a:pPr eaLnBrk="1" hangingPunct="1">
              <a:lnSpc>
                <a:spcPct val="80000"/>
              </a:lnSpc>
              <a:defRPr/>
            </a:pPr>
            <a:r>
              <a:rPr lang="en-US" sz="2600" dirty="0" smtClean="0"/>
              <a:t>In a Pentium-based system, the processor bus has 64 data lines, 32 address lines, and associated control lines.</a:t>
            </a:r>
          </a:p>
          <a:p>
            <a:pPr eaLnBrk="1" hangingPunct="1">
              <a:lnSpc>
                <a:spcPct val="80000"/>
              </a:lnSpc>
              <a:defRPr/>
            </a:pPr>
            <a:endParaRPr lang="en-US" sz="2600" dirty="0" smtClean="0"/>
          </a:p>
          <a:p>
            <a:pPr eaLnBrk="1" hangingPunct="1">
              <a:lnSpc>
                <a:spcPct val="80000"/>
              </a:lnSpc>
              <a:defRPr/>
            </a:pPr>
            <a:r>
              <a:rPr lang="en-US" sz="2600" dirty="0" smtClean="0"/>
              <a:t>The processor bus operates at the same base clock rate as the CPU does externally. The processor bus is tied to the external processor pin connections and can transfer one bit of data per data line every one or two clock cycles.</a:t>
            </a:r>
          </a:p>
          <a:p>
            <a:pPr eaLnBrk="1" hangingPunct="1">
              <a:lnSpc>
                <a:spcPct val="80000"/>
              </a:lnSpc>
              <a:defRPr/>
            </a:pPr>
            <a:r>
              <a:rPr lang="en-US" sz="2600" dirty="0" smtClean="0"/>
              <a:t>Thus, for example, a Pentium, Pentium Pro, or Pentium II </a:t>
            </a:r>
            <a:r>
              <a:rPr lang="en-US" sz="2600" dirty="0" smtClean="0"/>
              <a:t>could </a:t>
            </a:r>
            <a:r>
              <a:rPr lang="en-US" sz="2600" dirty="0" smtClean="0"/>
              <a:t>transfer 64 bits of data at a time.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D737D7C-348A-4C18-8FF8-F6B4CFA5BC93}" type="slidenum">
              <a:rPr lang="en-US"/>
              <a:pPr>
                <a:defRPr/>
              </a:pPr>
              <a:t>2</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676866" name="Rectangle 2"/>
          <p:cNvSpPr>
            <a:spLocks noGrp="1" noChangeArrowheads="1"/>
          </p:cNvSpPr>
          <p:nvPr>
            <p:ph type="title"/>
          </p:nvPr>
        </p:nvSpPr>
        <p:spPr>
          <a:xfrm>
            <a:off x="574675" y="304800"/>
            <a:ext cx="8001000" cy="1216025"/>
          </a:xfrm>
        </p:spPr>
        <p:txBody>
          <a:bodyPr anchor="b"/>
          <a:lstStyle/>
          <a:p>
            <a:pPr eaLnBrk="1" hangingPunct="1">
              <a:defRPr/>
            </a:pPr>
            <a:r>
              <a:rPr lang="en-GB" sz="4000" smtClean="0"/>
              <a:t>To Recap ‘Part One’</a:t>
            </a:r>
            <a:endParaRPr lang="en-US" sz="4000" smtClean="0"/>
          </a:p>
        </p:txBody>
      </p:sp>
      <p:sp>
        <p:nvSpPr>
          <p:cNvPr id="676867" name="Rectangle 3"/>
          <p:cNvSpPr>
            <a:spLocks noGrp="1" noChangeArrowheads="1"/>
          </p:cNvSpPr>
          <p:nvPr>
            <p:ph type="body" idx="1"/>
          </p:nvPr>
        </p:nvSpPr>
        <p:spPr>
          <a:xfrm>
            <a:off x="566738" y="1752600"/>
            <a:ext cx="8001000" cy="4267200"/>
          </a:xfrm>
        </p:spPr>
        <p:txBody>
          <a:bodyPr/>
          <a:lstStyle/>
          <a:p>
            <a:pPr eaLnBrk="1" hangingPunct="1">
              <a:lnSpc>
                <a:spcPct val="90000"/>
              </a:lnSpc>
              <a:defRPr/>
            </a:pPr>
            <a:r>
              <a:rPr lang="en-IE" sz="2600" smtClean="0"/>
              <a:t>Last week’s notes introduced the architecture and the idea of the ‘Fetch-Execute Cycle’.</a:t>
            </a:r>
            <a:endParaRPr lang="en-US" sz="2600" smtClean="0"/>
          </a:p>
          <a:p>
            <a:pPr eaLnBrk="1" hangingPunct="1">
              <a:lnSpc>
                <a:spcPct val="90000"/>
              </a:lnSpc>
              <a:defRPr/>
            </a:pPr>
            <a:r>
              <a:rPr lang="en-US" sz="2600" smtClean="0"/>
              <a:t>RAM holds program instructions and data. </a:t>
            </a:r>
          </a:p>
          <a:p>
            <a:pPr eaLnBrk="1" hangingPunct="1">
              <a:lnSpc>
                <a:spcPct val="90000"/>
              </a:lnSpc>
              <a:defRPr/>
            </a:pPr>
            <a:r>
              <a:rPr lang="en-US" sz="2600" smtClean="0"/>
              <a:t>The CPU fetches machine language instructions from Cache or RAM one after another and executes them without understanding what it does or how it does it.</a:t>
            </a:r>
          </a:p>
          <a:p>
            <a:pPr eaLnBrk="1" hangingPunct="1">
              <a:lnSpc>
                <a:spcPct val="90000"/>
              </a:lnSpc>
              <a:defRPr/>
            </a:pPr>
            <a:r>
              <a:rPr lang="en-US" sz="2600" smtClean="0"/>
              <a:t>Instructions must be perfect, complete and unambiguous because the CPU can do nothing but execute them exactly as they are written.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D09A51A-3BB0-45E7-B801-F4CBED77DC7C}" type="slidenum">
              <a:rPr lang="en-US"/>
              <a:pPr>
                <a:defRPr/>
              </a:pPr>
              <a:t>20</a:t>
            </a:fld>
            <a:endParaRPr lang="en-US"/>
          </a:p>
        </p:txBody>
      </p:sp>
      <p:sp>
        <p:nvSpPr>
          <p:cNvPr id="691202" name="Rectangle 2"/>
          <p:cNvSpPr>
            <a:spLocks noGrp="1" noChangeArrowheads="1"/>
          </p:cNvSpPr>
          <p:nvPr>
            <p:ph type="title"/>
          </p:nvPr>
        </p:nvSpPr>
        <p:spPr/>
        <p:txBody>
          <a:bodyPr/>
          <a:lstStyle/>
          <a:p>
            <a:pPr eaLnBrk="1" hangingPunct="1">
              <a:defRPr/>
            </a:pPr>
            <a:r>
              <a:rPr lang="en-GB" smtClean="0"/>
              <a:t>Address Bus</a:t>
            </a:r>
            <a:endParaRPr lang="en-US" smtClean="0"/>
          </a:p>
        </p:txBody>
      </p:sp>
      <p:sp>
        <p:nvSpPr>
          <p:cNvPr id="691203" name="Rectangle 3"/>
          <p:cNvSpPr>
            <a:spLocks noGrp="1" noChangeArrowheads="1"/>
          </p:cNvSpPr>
          <p:nvPr>
            <p:ph type="body" idx="1"/>
          </p:nvPr>
        </p:nvSpPr>
        <p:spPr/>
        <p:txBody>
          <a:bodyPr/>
          <a:lstStyle/>
          <a:p>
            <a:pPr eaLnBrk="1" hangingPunct="1">
              <a:defRPr/>
            </a:pPr>
            <a:r>
              <a:rPr lang="en-US" sz="2600" dirty="0" smtClean="0"/>
              <a:t>The</a:t>
            </a:r>
            <a:r>
              <a:rPr lang="en-IE" sz="2600" dirty="0" smtClean="0"/>
              <a:t> </a:t>
            </a:r>
            <a:r>
              <a:rPr lang="en-IE" sz="2600" dirty="0"/>
              <a:t>address bus is a computer bus architecture used to transfer data between devices that are identified by the hardware address of the physical memory (the physical </a:t>
            </a:r>
            <a:r>
              <a:rPr lang="en-IE" sz="2600" dirty="0" smtClean="0"/>
              <a:t>address</a:t>
            </a:r>
            <a:r>
              <a:rPr lang="en-US" sz="2600" dirty="0"/>
              <a:t>)</a:t>
            </a:r>
            <a:r>
              <a:rPr lang="en-US" sz="2600" dirty="0" smtClean="0"/>
              <a:t>. </a:t>
            </a:r>
          </a:p>
          <a:p>
            <a:pPr eaLnBrk="1" hangingPunct="1">
              <a:defRPr/>
            </a:pPr>
            <a:r>
              <a:rPr lang="en-US" sz="2600" dirty="0" smtClean="0"/>
              <a:t>Since a Pentium system bus consists of 64 data lines, 32 address lines (36 in a Pentium Pro or Pentium II), and a few control lines, these address lines constitute the address bus.</a:t>
            </a:r>
          </a:p>
          <a:p>
            <a:pPr eaLnBrk="1" hangingPunct="1">
              <a:defRPr/>
            </a:pPr>
            <a:r>
              <a:rPr lang="en-US" sz="2600" dirty="0" smtClean="0"/>
              <a:t>In some block diagrams of textbooks, this bus is actually considered to represent the processor and memory buses together.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8B3FAE5-0043-4ADE-B6B7-632947CC77CC}" type="slidenum">
              <a:rPr lang="en-US"/>
              <a:pPr>
                <a:defRPr/>
              </a:pPr>
              <a:t>21</a:t>
            </a:fld>
            <a:endParaRPr lang="en-US"/>
          </a:p>
        </p:txBody>
      </p:sp>
      <p:sp>
        <p:nvSpPr>
          <p:cNvPr id="693250" name="Rectangle 2"/>
          <p:cNvSpPr>
            <a:spLocks noGrp="1" noChangeArrowheads="1"/>
          </p:cNvSpPr>
          <p:nvPr>
            <p:ph type="title"/>
          </p:nvPr>
        </p:nvSpPr>
        <p:spPr/>
        <p:txBody>
          <a:bodyPr/>
          <a:lstStyle/>
          <a:p>
            <a:pPr eaLnBrk="1" hangingPunct="1">
              <a:defRPr/>
            </a:pPr>
            <a:r>
              <a:rPr lang="en-GB" smtClean="0"/>
              <a:t>Address Bus (2)</a:t>
            </a:r>
            <a:endParaRPr lang="en-US" smtClean="0"/>
          </a:p>
        </p:txBody>
      </p:sp>
      <p:sp>
        <p:nvSpPr>
          <p:cNvPr id="693251" name="Rectangle 3"/>
          <p:cNvSpPr>
            <a:spLocks noGrp="1" noChangeArrowheads="1"/>
          </p:cNvSpPr>
          <p:nvPr>
            <p:ph type="body" idx="1"/>
          </p:nvPr>
        </p:nvSpPr>
        <p:spPr/>
        <p:txBody>
          <a:bodyPr/>
          <a:lstStyle/>
          <a:p>
            <a:pPr eaLnBrk="1" hangingPunct="1">
              <a:defRPr/>
            </a:pPr>
            <a:r>
              <a:rPr lang="en-US" sz="2600" dirty="0" smtClean="0"/>
              <a:t>The address bus is used to indicate what address in memory or what address on the system bus are to be used in a data transfer operation. </a:t>
            </a:r>
          </a:p>
          <a:p>
            <a:pPr eaLnBrk="1" hangingPunct="1">
              <a:defRPr/>
            </a:pPr>
            <a:endParaRPr lang="en-US" sz="2600" dirty="0" smtClean="0"/>
          </a:p>
          <a:p>
            <a:pPr eaLnBrk="1" hangingPunct="1">
              <a:defRPr/>
            </a:pPr>
            <a:r>
              <a:rPr lang="en-US" sz="2600" dirty="0" smtClean="0"/>
              <a:t>The address bus indicates precisely where the next bus transfer or memory transfer will occur. </a:t>
            </a:r>
          </a:p>
          <a:p>
            <a:pPr eaLnBrk="1" hangingPunct="1">
              <a:defRPr/>
            </a:pPr>
            <a:endParaRPr lang="en-US" sz="2600" dirty="0" smtClean="0"/>
          </a:p>
          <a:p>
            <a:pPr eaLnBrk="1" hangingPunct="1">
              <a:defRPr/>
            </a:pPr>
            <a:r>
              <a:rPr lang="en-US" sz="2600" dirty="0" smtClean="0"/>
              <a:t>The size of the memory bus also controls the amount of memory that the CPU can address directly.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4A45682-EB15-4108-81C1-E0BC512B0126}" type="slidenum">
              <a:rPr lang="en-US"/>
              <a:pPr>
                <a:defRPr/>
              </a:pPr>
              <a:t>22</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602114" name="Rectangle 2"/>
          <p:cNvSpPr>
            <a:spLocks noGrp="1" noChangeArrowheads="1"/>
          </p:cNvSpPr>
          <p:nvPr>
            <p:ph type="title"/>
          </p:nvPr>
        </p:nvSpPr>
        <p:spPr/>
        <p:txBody>
          <a:bodyPr/>
          <a:lstStyle/>
          <a:p>
            <a:pPr eaLnBrk="1" hangingPunct="1">
              <a:defRPr/>
            </a:pPr>
            <a:r>
              <a:rPr lang="en-GB" smtClean="0"/>
              <a:t>Memory Bus</a:t>
            </a:r>
            <a:endParaRPr lang="en-US" smtClean="0"/>
          </a:p>
        </p:txBody>
      </p:sp>
      <p:sp>
        <p:nvSpPr>
          <p:cNvPr id="602115" name="Rectangle 3"/>
          <p:cNvSpPr>
            <a:spLocks noGrp="1" noChangeArrowheads="1"/>
          </p:cNvSpPr>
          <p:nvPr>
            <p:ph type="body" idx="1"/>
          </p:nvPr>
        </p:nvSpPr>
        <p:spPr/>
        <p:txBody>
          <a:bodyPr/>
          <a:lstStyle/>
          <a:p>
            <a:pPr eaLnBrk="1" hangingPunct="1">
              <a:defRPr/>
            </a:pPr>
            <a:r>
              <a:rPr lang="en-US" sz="2600" dirty="0" smtClean="0"/>
              <a:t>The memory bus is used to transfer information between the CPU and main memory - the RAM in a personal computer system. </a:t>
            </a:r>
          </a:p>
          <a:p>
            <a:pPr eaLnBrk="1" hangingPunct="1">
              <a:defRPr/>
            </a:pPr>
            <a:endParaRPr lang="en-US" sz="2600" dirty="0" smtClean="0"/>
          </a:p>
          <a:p>
            <a:pPr eaLnBrk="1" hangingPunct="1">
              <a:defRPr/>
            </a:pPr>
            <a:r>
              <a:rPr lang="en-US" sz="2600" dirty="0" smtClean="0"/>
              <a:t>A memory bus may be part of the processor bus itself, but in most cases is implemented separately by a dedicated chipset for transferring information between the processor bus and the memory bus.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3498EEE-F612-46EC-98B2-E865426CD417}" type="slidenum">
              <a:rPr lang="en-US"/>
              <a:pPr>
                <a:defRPr/>
              </a:pPr>
              <a:t>23</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603138" name="Rectangle 2"/>
          <p:cNvSpPr>
            <a:spLocks noGrp="1" noChangeArrowheads="1"/>
          </p:cNvSpPr>
          <p:nvPr>
            <p:ph type="title"/>
          </p:nvPr>
        </p:nvSpPr>
        <p:spPr/>
        <p:txBody>
          <a:bodyPr/>
          <a:lstStyle/>
          <a:p>
            <a:pPr eaLnBrk="1" hangingPunct="1">
              <a:defRPr/>
            </a:pPr>
            <a:r>
              <a:rPr lang="en-GB" smtClean="0"/>
              <a:t>Memory Bus (2)</a:t>
            </a:r>
            <a:endParaRPr lang="en-US" smtClean="0"/>
          </a:p>
        </p:txBody>
      </p:sp>
      <p:sp>
        <p:nvSpPr>
          <p:cNvPr id="603139" name="Rectangle 3"/>
          <p:cNvSpPr>
            <a:spLocks noGrp="1" noChangeArrowheads="1"/>
          </p:cNvSpPr>
          <p:nvPr>
            <p:ph type="body" idx="1"/>
          </p:nvPr>
        </p:nvSpPr>
        <p:spPr/>
        <p:txBody>
          <a:bodyPr/>
          <a:lstStyle/>
          <a:p>
            <a:pPr eaLnBrk="1" hangingPunct="1">
              <a:defRPr/>
            </a:pPr>
            <a:r>
              <a:rPr lang="en-US" sz="3000" dirty="0" smtClean="0"/>
              <a:t>** Note: **</a:t>
            </a:r>
          </a:p>
          <a:p>
            <a:pPr eaLnBrk="1" hangingPunct="1">
              <a:defRPr/>
            </a:pPr>
            <a:r>
              <a:rPr lang="en-US" sz="2600" dirty="0" smtClean="0"/>
              <a:t>In virtually all systems that are 16MHz or faster, there will be a special memory controller chipset that controls the interface between the faster processor bus and the slower main memory. </a:t>
            </a:r>
          </a:p>
          <a:p>
            <a:pPr eaLnBrk="1" hangingPunct="1">
              <a:defRPr/>
            </a:pPr>
            <a:endParaRPr lang="en-US" sz="2600" dirty="0" smtClean="0"/>
          </a:p>
          <a:p>
            <a:pPr eaLnBrk="1" hangingPunct="1">
              <a:defRPr/>
            </a:pPr>
            <a:r>
              <a:rPr lang="en-US" sz="2600" dirty="0" smtClean="0"/>
              <a:t>This chipset typically is the same chipset that is responsible for managing the I/O bus.</a:t>
            </a:r>
          </a:p>
          <a:p>
            <a:pPr eaLnBrk="1" hangingPunct="1">
              <a:defRPr/>
            </a:pPr>
            <a:endParaRPr lang="en-US" sz="2600"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398E65B8-EC59-4BEF-B8E2-10B1216DDAAB}" type="slidenum">
              <a:rPr lang="en-US"/>
              <a:pPr>
                <a:defRPr/>
              </a:pPr>
              <a:t>24</a:t>
            </a:fld>
            <a:endParaRPr lang="en-US"/>
          </a:p>
        </p:txBody>
      </p:sp>
      <p:sp>
        <p:nvSpPr>
          <p:cNvPr id="604162" name="Rectangle 2"/>
          <p:cNvSpPr>
            <a:spLocks noGrp="1" noChangeArrowheads="1"/>
          </p:cNvSpPr>
          <p:nvPr>
            <p:ph type="title"/>
          </p:nvPr>
        </p:nvSpPr>
        <p:spPr/>
        <p:txBody>
          <a:bodyPr/>
          <a:lstStyle/>
          <a:p>
            <a:pPr eaLnBrk="1" hangingPunct="1">
              <a:defRPr/>
            </a:pPr>
            <a:r>
              <a:rPr lang="en-GB" smtClean="0"/>
              <a:t>Memory Bus (3)</a:t>
            </a:r>
            <a:endParaRPr lang="en-US" smtClean="0"/>
          </a:p>
        </p:txBody>
      </p:sp>
      <p:sp>
        <p:nvSpPr>
          <p:cNvPr id="604163" name="Rectangle 3"/>
          <p:cNvSpPr>
            <a:spLocks noGrp="1" noChangeArrowheads="1"/>
          </p:cNvSpPr>
          <p:nvPr>
            <p:ph type="body" idx="1"/>
          </p:nvPr>
        </p:nvSpPr>
        <p:spPr/>
        <p:txBody>
          <a:bodyPr/>
          <a:lstStyle/>
          <a:p>
            <a:pPr eaLnBrk="1" hangingPunct="1">
              <a:defRPr/>
            </a:pPr>
            <a:r>
              <a:rPr lang="en-US" sz="1900" smtClean="0"/>
              <a:t>Figure 3 shows how the memory bus fits into your PC.</a:t>
            </a:r>
          </a:p>
        </p:txBody>
      </p:sp>
      <p:pic>
        <p:nvPicPr>
          <p:cNvPr id="2663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938" y="2205038"/>
            <a:ext cx="3960812"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Text Box 5"/>
          <p:cNvSpPr txBox="1">
            <a:spLocks noChangeArrowheads="1"/>
          </p:cNvSpPr>
          <p:nvPr/>
        </p:nvSpPr>
        <p:spPr bwMode="auto">
          <a:xfrm>
            <a:off x="1476375" y="5300663"/>
            <a:ext cx="19431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lr>
                <a:schemeClr val="hlink"/>
              </a:buClr>
              <a:buFont typeface="Wingdings" pitchFamily="2" charset="2"/>
              <a:buBlip>
                <a:blip r:embed="rId4"/>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pitchFamily="34" charset="0"/>
              </a:defRPr>
            </a:lvl9pPr>
          </a:lstStyle>
          <a:p>
            <a:pPr>
              <a:spcBef>
                <a:spcPct val="50000"/>
              </a:spcBef>
              <a:buClrTx/>
              <a:buFontTx/>
              <a:buNone/>
            </a:pPr>
            <a:r>
              <a:rPr lang="en-US" altLang="en-US" sz="1800" b="1">
                <a:latin typeface="Verdana" pitchFamily="34" charset="0"/>
              </a:rPr>
              <a:t>FIG. 3  The memory bus</a:t>
            </a:r>
            <a:r>
              <a:rPr lang="en-US" altLang="en-US" sz="1800">
                <a:latin typeface="Verdana" pitchFamily="34" charset="0"/>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8DE5B2A-4F93-4000-9EA8-CD89B19DF978}" type="slidenum">
              <a:rPr lang="en-US"/>
              <a:pPr>
                <a:defRPr/>
              </a:pPr>
              <a:t>25</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605186" name="Rectangle 2"/>
          <p:cNvSpPr>
            <a:spLocks noGrp="1" noChangeArrowheads="1"/>
          </p:cNvSpPr>
          <p:nvPr>
            <p:ph type="title"/>
          </p:nvPr>
        </p:nvSpPr>
        <p:spPr/>
        <p:txBody>
          <a:bodyPr/>
          <a:lstStyle/>
          <a:p>
            <a:pPr eaLnBrk="1" hangingPunct="1">
              <a:defRPr/>
            </a:pPr>
            <a:r>
              <a:rPr lang="en-GB" smtClean="0"/>
              <a:t>Memory Bus (4)</a:t>
            </a:r>
            <a:endParaRPr lang="en-US" smtClean="0"/>
          </a:p>
        </p:txBody>
      </p:sp>
      <p:sp>
        <p:nvSpPr>
          <p:cNvPr id="605187" name="Rectangle 3"/>
          <p:cNvSpPr>
            <a:spLocks noGrp="1" noChangeArrowheads="1"/>
          </p:cNvSpPr>
          <p:nvPr>
            <p:ph type="body" idx="1"/>
          </p:nvPr>
        </p:nvSpPr>
        <p:spPr/>
        <p:txBody>
          <a:bodyPr/>
          <a:lstStyle/>
          <a:p>
            <a:pPr eaLnBrk="1" hangingPunct="1">
              <a:defRPr/>
            </a:pPr>
            <a:r>
              <a:rPr lang="en-US" sz="2600" dirty="0" smtClean="0"/>
              <a:t>Information on the memory bus is transferred at a much slower rate than the information on the processor bus. </a:t>
            </a:r>
          </a:p>
          <a:p>
            <a:pPr eaLnBrk="1" hangingPunct="1">
              <a:defRPr/>
            </a:pPr>
            <a:r>
              <a:rPr lang="en-US" sz="2600" dirty="0" smtClean="0"/>
              <a:t>The chip sockets (or the slots) for memory SIMMs/DIMMs are connected to the memory bus in much the same way that expansion slots are connected to the I/O bus. </a:t>
            </a:r>
          </a:p>
          <a:p>
            <a:pPr eaLnBrk="1" hangingPunct="1">
              <a:defRPr/>
            </a:pPr>
            <a:r>
              <a:rPr lang="en-US" sz="2600" dirty="0" smtClean="0"/>
              <a:t>(SIMMS/DIMMS = Single/Dual Inline Memory Modules)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1A0CE82-6791-42DB-8333-916C0D393423}" type="slidenum">
              <a:rPr lang="en-US"/>
              <a:pPr>
                <a:defRPr/>
              </a:pPr>
              <a:t>26</a:t>
            </a:fld>
            <a:endParaRPr lang="en-US"/>
          </a:p>
        </p:txBody>
      </p:sp>
      <p:sp>
        <p:nvSpPr>
          <p:cNvPr id="605186" name="Rectangle 2"/>
          <p:cNvSpPr>
            <a:spLocks noGrp="1" noChangeArrowheads="1"/>
          </p:cNvSpPr>
          <p:nvPr>
            <p:ph type="title"/>
          </p:nvPr>
        </p:nvSpPr>
        <p:spPr/>
        <p:txBody>
          <a:bodyPr/>
          <a:lstStyle/>
          <a:p>
            <a:pPr eaLnBrk="1" hangingPunct="1">
              <a:defRPr/>
            </a:pPr>
            <a:r>
              <a:rPr lang="en-GB" dirty="0" smtClean="0"/>
              <a:t>SIMMs and DIMMs</a:t>
            </a:r>
            <a:endParaRPr lang="en-US" dirty="0" smtClean="0"/>
          </a:p>
        </p:txBody>
      </p:sp>
      <p:sp>
        <p:nvSpPr>
          <p:cNvPr id="605187" name="Rectangle 3"/>
          <p:cNvSpPr>
            <a:spLocks noGrp="1" noChangeArrowheads="1"/>
          </p:cNvSpPr>
          <p:nvPr>
            <p:ph type="body" idx="1"/>
          </p:nvPr>
        </p:nvSpPr>
        <p:spPr>
          <a:xfrm>
            <a:off x="457200" y="1600200"/>
            <a:ext cx="8229600" cy="533400"/>
          </a:xfrm>
        </p:spPr>
        <p:txBody>
          <a:bodyPr/>
          <a:lstStyle/>
          <a:p>
            <a:pPr marL="0" indent="0" eaLnBrk="1" hangingPunct="1">
              <a:buFont typeface="Wingdings" pitchFamily="2" charset="2"/>
              <a:buNone/>
              <a:defRPr/>
            </a:pPr>
            <a:r>
              <a:rPr lang="en-US" sz="2400" dirty="0" smtClean="0"/>
              <a:t>SIMMS/DIMMS = Single/Dual Inline Memory Modules</a:t>
            </a:r>
          </a:p>
        </p:txBody>
      </p:sp>
      <p:pic>
        <p:nvPicPr>
          <p:cNvPr id="28678" name="Picture 2" descr="http://webpages.charter.net/gingersnap/72pinsim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2565400"/>
            <a:ext cx="3489325"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4" descr="http://webpages.charter.net/gingersnap/168pindimm.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565400"/>
            <a:ext cx="3240088"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0" name="TextBox 1"/>
          <p:cNvSpPr txBox="1">
            <a:spLocks noChangeArrowheads="1"/>
          </p:cNvSpPr>
          <p:nvPr/>
        </p:nvSpPr>
        <p:spPr bwMode="auto">
          <a:xfrm>
            <a:off x="647700" y="3527425"/>
            <a:ext cx="3452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5"/>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5"/>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5"/>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5"/>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5"/>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5"/>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5"/>
              </a:buBlip>
              <a:defRPr sz="2000">
                <a:solidFill>
                  <a:schemeClr val="tx1"/>
                </a:solidFill>
                <a:latin typeface="Arial" pitchFamily="34" charset="0"/>
              </a:defRPr>
            </a:lvl9pPr>
          </a:lstStyle>
          <a:p>
            <a:pPr>
              <a:spcBef>
                <a:spcPct val="0"/>
              </a:spcBef>
              <a:buClrTx/>
              <a:buFontTx/>
              <a:buNone/>
            </a:pPr>
            <a:r>
              <a:rPr lang="en-IE" altLang="en-US" sz="1600"/>
              <a:t>72p in SIMM – SIMM locating below</a:t>
            </a:r>
          </a:p>
        </p:txBody>
      </p:sp>
      <p:pic>
        <p:nvPicPr>
          <p:cNvPr id="28681" name="Picture 6" descr="http://webpages.charter.net/gingersnap/simmholder.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5338" y="3867150"/>
            <a:ext cx="3121025" cy="207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2" name="TextBox 10"/>
          <p:cNvSpPr txBox="1">
            <a:spLocks noChangeArrowheads="1"/>
          </p:cNvSpPr>
          <p:nvPr/>
        </p:nvSpPr>
        <p:spPr bwMode="auto">
          <a:xfrm>
            <a:off x="4465638" y="3573463"/>
            <a:ext cx="39227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5"/>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5"/>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5"/>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5"/>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5"/>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5"/>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5"/>
              </a:buBlip>
              <a:defRPr sz="2000">
                <a:solidFill>
                  <a:schemeClr val="tx1"/>
                </a:solidFill>
                <a:latin typeface="Arial" pitchFamily="34" charset="0"/>
              </a:defRPr>
            </a:lvl9pPr>
          </a:lstStyle>
          <a:p>
            <a:pPr>
              <a:spcBef>
                <a:spcPct val="0"/>
              </a:spcBef>
              <a:buClrTx/>
              <a:buFontTx/>
              <a:buNone/>
            </a:pPr>
            <a:r>
              <a:rPr lang="en-IE" altLang="en-US" sz="1600"/>
              <a:t>168p in DIMM – DIMM locating below</a:t>
            </a:r>
          </a:p>
        </p:txBody>
      </p:sp>
      <p:pic>
        <p:nvPicPr>
          <p:cNvPr id="28683" name="Picture 8" descr="http://webpages.charter.net/gingersnap/dimmholder.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91063" y="3903663"/>
            <a:ext cx="2865437"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715E07F-F5C7-4544-85EE-D234C2619114}" type="slidenum">
              <a:rPr lang="en-US"/>
              <a:pPr>
                <a:defRPr/>
              </a:pPr>
              <a:t>27</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678914" name="Rectangle 2"/>
          <p:cNvSpPr>
            <a:spLocks noGrp="1" noChangeArrowheads="1"/>
          </p:cNvSpPr>
          <p:nvPr>
            <p:ph type="title"/>
          </p:nvPr>
        </p:nvSpPr>
        <p:spPr/>
        <p:txBody>
          <a:bodyPr/>
          <a:lstStyle/>
          <a:p>
            <a:pPr eaLnBrk="1" hangingPunct="1">
              <a:defRPr/>
            </a:pPr>
            <a:r>
              <a:rPr lang="en-GB" smtClean="0"/>
              <a:t>The System Bus</a:t>
            </a:r>
            <a:endParaRPr lang="en-US" smtClean="0"/>
          </a:p>
        </p:txBody>
      </p:sp>
      <p:sp>
        <p:nvSpPr>
          <p:cNvPr id="678915" name="Rectangle 3"/>
          <p:cNvSpPr>
            <a:spLocks noGrp="1" noChangeArrowheads="1"/>
          </p:cNvSpPr>
          <p:nvPr>
            <p:ph type="body" idx="1"/>
          </p:nvPr>
        </p:nvSpPr>
        <p:spPr/>
        <p:txBody>
          <a:bodyPr/>
          <a:lstStyle/>
          <a:p>
            <a:pPr eaLnBrk="1" hangingPunct="1">
              <a:lnSpc>
                <a:spcPct val="90000"/>
              </a:lnSpc>
              <a:defRPr/>
            </a:pPr>
            <a:r>
              <a:rPr lang="en-US" sz="2600" dirty="0" smtClean="0"/>
              <a:t>The system bus, also known as the I/O bus or the expansion slot bus is the one over which most data flows. </a:t>
            </a:r>
          </a:p>
          <a:p>
            <a:pPr eaLnBrk="1" hangingPunct="1">
              <a:lnSpc>
                <a:spcPct val="90000"/>
              </a:lnSpc>
              <a:defRPr/>
            </a:pPr>
            <a:endParaRPr lang="en-US" sz="2600" dirty="0" smtClean="0"/>
          </a:p>
          <a:p>
            <a:pPr eaLnBrk="1" hangingPunct="1">
              <a:lnSpc>
                <a:spcPct val="90000"/>
              </a:lnSpc>
              <a:defRPr/>
            </a:pPr>
            <a:r>
              <a:rPr lang="en-US" sz="2600" dirty="0" smtClean="0"/>
              <a:t>Any signal that goes to or from any device such as a video system, disk drives, and printer - travels over this bus. </a:t>
            </a:r>
          </a:p>
          <a:p>
            <a:pPr eaLnBrk="1" hangingPunct="1">
              <a:lnSpc>
                <a:spcPct val="90000"/>
              </a:lnSpc>
              <a:defRPr/>
            </a:pPr>
            <a:endParaRPr lang="en-US" sz="2600" dirty="0" smtClean="0"/>
          </a:p>
          <a:p>
            <a:pPr eaLnBrk="1" hangingPunct="1">
              <a:lnSpc>
                <a:spcPct val="90000"/>
              </a:lnSpc>
              <a:defRPr/>
            </a:pPr>
            <a:r>
              <a:rPr lang="en-US" sz="2600" dirty="0" smtClean="0"/>
              <a:t>The busiest I/O pathway is, typically, to and from a video card.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50E21AF-720A-4BC6-8564-C6FC9C38C417}" type="slidenum">
              <a:rPr lang="en-US"/>
              <a:pPr>
                <a:defRPr/>
              </a:pPr>
              <a:t>28</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680962" name="Rectangle 2"/>
          <p:cNvSpPr>
            <a:spLocks noGrp="1" noChangeArrowheads="1"/>
          </p:cNvSpPr>
          <p:nvPr>
            <p:ph type="title"/>
          </p:nvPr>
        </p:nvSpPr>
        <p:spPr/>
        <p:txBody>
          <a:bodyPr/>
          <a:lstStyle/>
          <a:p>
            <a:pPr eaLnBrk="1" hangingPunct="1">
              <a:defRPr/>
            </a:pPr>
            <a:r>
              <a:rPr lang="en-GB" smtClean="0"/>
              <a:t>Types of System – or I/O Buses</a:t>
            </a:r>
            <a:endParaRPr lang="en-US" smtClean="0"/>
          </a:p>
        </p:txBody>
      </p:sp>
      <p:sp>
        <p:nvSpPr>
          <p:cNvPr id="680963" name="Rectangle 3"/>
          <p:cNvSpPr>
            <a:spLocks noGrp="1" noChangeArrowheads="1"/>
          </p:cNvSpPr>
          <p:nvPr>
            <p:ph type="body" idx="1"/>
          </p:nvPr>
        </p:nvSpPr>
        <p:spPr/>
        <p:txBody>
          <a:bodyPr/>
          <a:lstStyle/>
          <a:p>
            <a:pPr eaLnBrk="1" hangingPunct="1">
              <a:defRPr/>
            </a:pPr>
            <a:r>
              <a:rPr lang="en-US" smtClean="0"/>
              <a:t>Many I/O buses are introduced to give better system performance for: </a:t>
            </a:r>
          </a:p>
          <a:p>
            <a:pPr lvl="1" eaLnBrk="1" hangingPunct="1">
              <a:defRPr/>
            </a:pPr>
            <a:r>
              <a:rPr lang="en-US" sz="3200" smtClean="0"/>
              <a:t>Faster CPUs</a:t>
            </a:r>
          </a:p>
          <a:p>
            <a:pPr lvl="1" eaLnBrk="1" hangingPunct="1">
              <a:defRPr/>
            </a:pPr>
            <a:r>
              <a:rPr lang="en-US" sz="3200" smtClean="0"/>
              <a:t>Increasing software demands</a:t>
            </a:r>
          </a:p>
          <a:p>
            <a:pPr lvl="1" eaLnBrk="1" hangingPunct="1">
              <a:defRPr/>
            </a:pPr>
            <a:r>
              <a:rPr lang="en-US" sz="3200" smtClean="0"/>
              <a:t>Greater multimedia requirements.</a:t>
            </a:r>
          </a:p>
          <a:p>
            <a:pPr eaLnBrk="1" hangingPunct="1">
              <a:defRPr/>
            </a:pPr>
            <a:endParaRPr lang="en-US"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2E1B039-8D63-469C-A83E-5316B2630AE8}" type="slidenum">
              <a:rPr lang="en-US"/>
              <a:pPr>
                <a:defRPr/>
              </a:pPr>
              <a:t>29</a:t>
            </a:fld>
            <a:endParaRPr lang="en-US"/>
          </a:p>
        </p:txBody>
      </p:sp>
      <p:sp>
        <p:nvSpPr>
          <p:cNvPr id="683010" name="Rectangle 2"/>
          <p:cNvSpPr>
            <a:spLocks noGrp="1" noChangeArrowheads="1"/>
          </p:cNvSpPr>
          <p:nvPr>
            <p:ph type="title"/>
          </p:nvPr>
        </p:nvSpPr>
        <p:spPr/>
        <p:txBody>
          <a:bodyPr/>
          <a:lstStyle/>
          <a:p>
            <a:pPr eaLnBrk="1" hangingPunct="1">
              <a:defRPr/>
            </a:pPr>
            <a:r>
              <a:rPr lang="en-GB" smtClean="0"/>
              <a:t>System (I/O) Bus</a:t>
            </a:r>
            <a:endParaRPr lang="en-US" smtClean="0"/>
          </a:p>
        </p:txBody>
      </p:sp>
      <p:sp>
        <p:nvSpPr>
          <p:cNvPr id="683011" name="Rectangle 3"/>
          <p:cNvSpPr>
            <a:spLocks noGrp="1" noChangeArrowheads="1"/>
          </p:cNvSpPr>
          <p:nvPr>
            <p:ph type="body" idx="1"/>
          </p:nvPr>
        </p:nvSpPr>
        <p:spPr/>
        <p:txBody>
          <a:bodyPr/>
          <a:lstStyle/>
          <a:p>
            <a:pPr eaLnBrk="1" hangingPunct="1">
              <a:lnSpc>
                <a:spcPct val="90000"/>
              </a:lnSpc>
              <a:defRPr/>
            </a:pPr>
            <a:r>
              <a:rPr lang="en-US" sz="2800" dirty="0" smtClean="0"/>
              <a:t>Many modern PC systems still incorporate the same basic bus architecture as the old IBM PC/AT of @ 1984 - but also include a second high-speed local I/O bus such as </a:t>
            </a:r>
          </a:p>
          <a:p>
            <a:pPr lvl="2" eaLnBrk="1" hangingPunct="1">
              <a:lnSpc>
                <a:spcPct val="90000"/>
              </a:lnSpc>
              <a:buFont typeface="Wingdings" pitchFamily="2" charset="2"/>
              <a:buNone/>
              <a:defRPr/>
            </a:pPr>
            <a:r>
              <a:rPr lang="en-US" sz="2800" dirty="0" smtClean="0"/>
              <a:t>VL-Bus (VESA Local Bus, popular in mid 1990s) or </a:t>
            </a:r>
          </a:p>
          <a:p>
            <a:pPr lvl="2" eaLnBrk="1" hangingPunct="1">
              <a:lnSpc>
                <a:spcPct val="90000"/>
              </a:lnSpc>
              <a:buFont typeface="Wingdings" pitchFamily="2" charset="2"/>
              <a:buNone/>
              <a:defRPr/>
            </a:pPr>
            <a:r>
              <a:rPr lang="en-US" sz="2800" dirty="0" smtClean="0"/>
              <a:t>PCI (Peripheral Component Interconnect- a more modern architecture), </a:t>
            </a:r>
          </a:p>
          <a:p>
            <a:pPr lvl="1" eaLnBrk="1" hangingPunct="1">
              <a:lnSpc>
                <a:spcPct val="90000"/>
              </a:lnSpc>
              <a:buFont typeface="Wingdings" pitchFamily="2" charset="2"/>
              <a:buNone/>
              <a:defRPr/>
            </a:pPr>
            <a:r>
              <a:rPr lang="en-US" dirty="0" smtClean="0"/>
              <a:t>which offer much greater performance for adapters that need it.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10D1741A-7990-4EC1-9287-88BCE9AB0A2F}" type="slidenum">
              <a:rPr lang="en-US"/>
              <a:pPr>
                <a:defRPr/>
              </a:pPr>
              <a:t>3</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557058" name="Rectangle 2"/>
          <p:cNvSpPr>
            <a:spLocks noGrp="1" noChangeArrowheads="1"/>
          </p:cNvSpPr>
          <p:nvPr>
            <p:ph type="title"/>
          </p:nvPr>
        </p:nvSpPr>
        <p:spPr>
          <a:xfrm>
            <a:off x="574675" y="304800"/>
            <a:ext cx="8001000" cy="1216025"/>
          </a:xfrm>
        </p:spPr>
        <p:txBody>
          <a:bodyPr anchor="b"/>
          <a:lstStyle/>
          <a:p>
            <a:pPr eaLnBrk="1" hangingPunct="1">
              <a:defRPr/>
            </a:pPr>
            <a:r>
              <a:rPr lang="en-GB" sz="3600" smtClean="0"/>
              <a:t>Simple View of CPU in Operation</a:t>
            </a:r>
            <a:endParaRPr lang="en-US" sz="3600" smtClean="0"/>
          </a:p>
        </p:txBody>
      </p:sp>
      <p:pic>
        <p:nvPicPr>
          <p:cNvPr id="5125" name="Picture 3" descr="fig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538" y="2420938"/>
            <a:ext cx="4751387" cy="307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65F4577-0F0B-4F17-AED6-B454D2240672}" type="slidenum">
              <a:rPr lang="en-US"/>
              <a:pPr>
                <a:defRPr/>
              </a:pPr>
              <a:t>30</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685058" name="Rectangle 2"/>
          <p:cNvSpPr>
            <a:spLocks noGrp="1" noChangeArrowheads="1"/>
          </p:cNvSpPr>
          <p:nvPr>
            <p:ph type="title"/>
          </p:nvPr>
        </p:nvSpPr>
        <p:spPr/>
        <p:txBody>
          <a:bodyPr/>
          <a:lstStyle/>
          <a:p>
            <a:pPr eaLnBrk="1" hangingPunct="1">
              <a:defRPr/>
            </a:pPr>
            <a:r>
              <a:rPr lang="en-GB" smtClean="0"/>
              <a:t>System (I/O) Bus (2)</a:t>
            </a:r>
            <a:endParaRPr lang="en-US" smtClean="0"/>
          </a:p>
        </p:txBody>
      </p:sp>
      <p:sp>
        <p:nvSpPr>
          <p:cNvPr id="685059" name="Rectangle 3"/>
          <p:cNvSpPr>
            <a:spLocks noGrp="1" noChangeArrowheads="1"/>
          </p:cNvSpPr>
          <p:nvPr>
            <p:ph type="body" idx="1"/>
          </p:nvPr>
        </p:nvSpPr>
        <p:spPr/>
        <p:txBody>
          <a:bodyPr/>
          <a:lstStyle/>
          <a:p>
            <a:pPr eaLnBrk="1" hangingPunct="1">
              <a:defRPr/>
            </a:pPr>
            <a:r>
              <a:rPr lang="en-US" sz="2800" dirty="0" smtClean="0"/>
              <a:t>You can identify different types of I/O buses by their architecture. E.g. </a:t>
            </a:r>
          </a:p>
          <a:p>
            <a:pPr lvl="1" eaLnBrk="1" hangingPunct="1">
              <a:defRPr/>
            </a:pPr>
            <a:r>
              <a:rPr lang="en-US" dirty="0" smtClean="0"/>
              <a:t>ISA (Industry Standard Architecture),</a:t>
            </a:r>
          </a:p>
          <a:p>
            <a:pPr lvl="1" eaLnBrk="1" hangingPunct="1">
              <a:defRPr/>
            </a:pPr>
            <a:r>
              <a:rPr lang="en-US" dirty="0" smtClean="0"/>
              <a:t>PCI Local Bus (Peripheral Component Interconnect),</a:t>
            </a:r>
          </a:p>
          <a:p>
            <a:pPr lvl="1" eaLnBrk="1" hangingPunct="1">
              <a:defRPr/>
            </a:pPr>
            <a:r>
              <a:rPr lang="en-US" dirty="0" smtClean="0"/>
              <a:t>FireWire,</a:t>
            </a:r>
          </a:p>
          <a:p>
            <a:pPr lvl="1" eaLnBrk="1" hangingPunct="1">
              <a:defRPr/>
            </a:pPr>
            <a:r>
              <a:rPr lang="en-US" dirty="0" smtClean="0"/>
              <a:t>USB (Universal Serial Bus)….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3"/>
          <p:cNvSpPr>
            <a:spLocks noGrp="1"/>
          </p:cNvSpPr>
          <p:nvPr>
            <p:ph type="sldNum" sz="quarter" idx="10"/>
          </p:nvPr>
        </p:nvSpPr>
        <p:spPr/>
        <p:txBody>
          <a:bodyPr/>
          <a:lstStyle/>
          <a:p>
            <a:pPr>
              <a:defRPr/>
            </a:pPr>
            <a:fld id="{C6AC2A77-9442-459C-BE84-B393F8883ABD}" type="slidenum">
              <a:rPr lang="en-US"/>
              <a:pPr>
                <a:defRPr/>
              </a:pPr>
              <a:t>31</a:t>
            </a:fld>
            <a:endParaRPr lang="en-US"/>
          </a:p>
        </p:txBody>
      </p:sp>
      <p:sp>
        <p:nvSpPr>
          <p:cNvPr id="14"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687106" name="Rectangle 2"/>
          <p:cNvSpPr>
            <a:spLocks noGrp="1" noChangeArrowheads="1"/>
          </p:cNvSpPr>
          <p:nvPr>
            <p:ph type="title"/>
          </p:nvPr>
        </p:nvSpPr>
        <p:spPr/>
        <p:txBody>
          <a:bodyPr/>
          <a:lstStyle/>
          <a:p>
            <a:pPr eaLnBrk="1" hangingPunct="1">
              <a:defRPr/>
            </a:pPr>
            <a:r>
              <a:rPr lang="en-GB" smtClean="0"/>
              <a:t>System (I/O) Bus (3)</a:t>
            </a:r>
            <a:endParaRPr lang="en-US" smtClean="0"/>
          </a:p>
        </p:txBody>
      </p:sp>
      <p:sp>
        <p:nvSpPr>
          <p:cNvPr id="33797" name="Rectangle 12"/>
          <p:cNvSpPr>
            <a:spLocks noChangeArrowheads="1"/>
          </p:cNvSpPr>
          <p:nvPr/>
        </p:nvSpPr>
        <p:spPr bwMode="auto">
          <a:xfrm>
            <a:off x="1908175" y="5013325"/>
            <a:ext cx="5922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50000"/>
              </a:spcBef>
              <a:buClrTx/>
              <a:buFontTx/>
              <a:buNone/>
            </a:pPr>
            <a:r>
              <a:rPr lang="en-US" altLang="en-US" sz="1800" b="1">
                <a:latin typeface="Verdana" pitchFamily="34" charset="0"/>
              </a:rPr>
              <a:t>FIG. 1</a:t>
            </a:r>
            <a:r>
              <a:rPr lang="en-US" altLang="en-US" sz="1800">
                <a:latin typeface="Verdana" pitchFamily="34" charset="0"/>
              </a:rPr>
              <a:t>	</a:t>
            </a:r>
            <a:r>
              <a:rPr lang="en-US" altLang="en-US" sz="1800" b="1">
                <a:latin typeface="Verdana" pitchFamily="34" charset="0"/>
              </a:rPr>
              <a:t>ISA (Industry Standard Architecture)</a:t>
            </a:r>
          </a:p>
        </p:txBody>
      </p:sp>
      <p:sp>
        <p:nvSpPr>
          <p:cNvPr id="33798" name="Rectangle 3"/>
          <p:cNvSpPr>
            <a:spLocks noChangeArrowheads="1"/>
          </p:cNvSpPr>
          <p:nvPr/>
        </p:nvSpPr>
        <p:spPr bwMode="auto">
          <a:xfrm>
            <a:off x="1258888" y="3644900"/>
            <a:ext cx="7129462" cy="936625"/>
          </a:xfrm>
          <a:prstGeom prst="rect">
            <a:avLst/>
          </a:prstGeom>
          <a:solidFill>
            <a:srgbClr val="C0C0C0"/>
          </a:solidFill>
          <a:ln w="9525">
            <a:solidFill>
              <a:srgbClr val="000000"/>
            </a:solidFill>
            <a:miter lim="800000"/>
            <a:headEnd/>
            <a:tailEnd/>
          </a:ln>
        </p:spPr>
        <p:txBody>
          <a:bodyPr anchor="ct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lgn="ctr">
              <a:spcBef>
                <a:spcPct val="0"/>
              </a:spcBef>
              <a:buClrTx/>
              <a:buFontTx/>
              <a:buNone/>
            </a:pPr>
            <a:r>
              <a:rPr lang="en-US" altLang="en-US" sz="1400">
                <a:solidFill>
                  <a:srgbClr val="000000"/>
                </a:solidFill>
              </a:rPr>
              <a:t>System Bus</a:t>
            </a:r>
            <a:endParaRPr lang="en-US" altLang="en-US" sz="1800"/>
          </a:p>
        </p:txBody>
      </p:sp>
      <p:sp>
        <p:nvSpPr>
          <p:cNvPr id="33799" name="Oval 5"/>
          <p:cNvSpPr>
            <a:spLocks noChangeArrowheads="1"/>
          </p:cNvSpPr>
          <p:nvPr/>
        </p:nvSpPr>
        <p:spPr bwMode="auto">
          <a:xfrm>
            <a:off x="4787900" y="1844675"/>
            <a:ext cx="1384300" cy="1008063"/>
          </a:xfrm>
          <a:prstGeom prst="ellipse">
            <a:avLst/>
          </a:prstGeom>
          <a:solidFill>
            <a:srgbClr val="FFFFFF"/>
          </a:solidFill>
          <a:ln w="9525">
            <a:solidFill>
              <a:srgbClr val="000000"/>
            </a:solidFill>
            <a:round/>
            <a:headEnd/>
            <a:tailEnd/>
          </a:ln>
        </p:spPr>
        <p:txBody>
          <a:bodyPr anchor="ct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lgn="ctr">
              <a:spcBef>
                <a:spcPct val="0"/>
              </a:spcBef>
              <a:buClrTx/>
              <a:buFontTx/>
              <a:buNone/>
            </a:pPr>
            <a:r>
              <a:rPr lang="en-US" altLang="en-US" sz="1800">
                <a:solidFill>
                  <a:srgbClr val="000000"/>
                </a:solidFill>
              </a:rPr>
              <a:t>Video</a:t>
            </a:r>
            <a:endParaRPr lang="en-US" altLang="en-US" sz="1800"/>
          </a:p>
        </p:txBody>
      </p:sp>
      <p:sp>
        <p:nvSpPr>
          <p:cNvPr id="33800" name="Oval 6"/>
          <p:cNvSpPr>
            <a:spLocks noChangeArrowheads="1"/>
          </p:cNvSpPr>
          <p:nvPr/>
        </p:nvSpPr>
        <p:spPr bwMode="auto">
          <a:xfrm>
            <a:off x="2987675" y="1844675"/>
            <a:ext cx="1584325" cy="935038"/>
          </a:xfrm>
          <a:prstGeom prst="ellipse">
            <a:avLst/>
          </a:prstGeom>
          <a:solidFill>
            <a:srgbClr val="FFFFFF"/>
          </a:solidFill>
          <a:ln w="9525">
            <a:solidFill>
              <a:srgbClr val="000000"/>
            </a:solidFill>
            <a:round/>
            <a:headEnd/>
            <a:tailEnd/>
          </a:ln>
        </p:spPr>
        <p:txBody>
          <a:bodyPr anchor="ct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lgn="ctr">
              <a:spcBef>
                <a:spcPct val="0"/>
              </a:spcBef>
              <a:buClrTx/>
              <a:buFontTx/>
              <a:buNone/>
            </a:pPr>
            <a:r>
              <a:rPr lang="en-US" altLang="en-US" sz="1800">
                <a:solidFill>
                  <a:srgbClr val="000000"/>
                </a:solidFill>
              </a:rPr>
              <a:t>Memory</a:t>
            </a:r>
            <a:endParaRPr lang="en-US" altLang="en-US" sz="1800"/>
          </a:p>
        </p:txBody>
      </p:sp>
      <p:sp>
        <p:nvSpPr>
          <p:cNvPr id="33801" name="Oval 7"/>
          <p:cNvSpPr>
            <a:spLocks noChangeArrowheads="1"/>
          </p:cNvSpPr>
          <p:nvPr/>
        </p:nvSpPr>
        <p:spPr bwMode="auto">
          <a:xfrm>
            <a:off x="1474788" y="1989138"/>
            <a:ext cx="1408112" cy="1008062"/>
          </a:xfrm>
          <a:prstGeom prst="ellipse">
            <a:avLst/>
          </a:prstGeom>
          <a:solidFill>
            <a:srgbClr val="FFFFFF"/>
          </a:solidFill>
          <a:ln w="9525">
            <a:solidFill>
              <a:srgbClr val="000000"/>
            </a:solidFill>
            <a:round/>
            <a:headEnd/>
            <a:tailEnd/>
          </a:ln>
        </p:spPr>
        <p:txBody>
          <a:bodyPr anchor="ct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lgn="ctr">
              <a:spcBef>
                <a:spcPct val="0"/>
              </a:spcBef>
              <a:buClrTx/>
              <a:buFontTx/>
              <a:buNone/>
            </a:pPr>
            <a:r>
              <a:rPr lang="en-US" altLang="en-US" sz="1800">
                <a:solidFill>
                  <a:srgbClr val="000000"/>
                </a:solidFill>
              </a:rPr>
              <a:t>CPU</a:t>
            </a:r>
            <a:endParaRPr lang="en-US" altLang="en-US" sz="1800"/>
          </a:p>
        </p:txBody>
      </p:sp>
      <p:sp>
        <p:nvSpPr>
          <p:cNvPr id="33802" name="AutoShape 8"/>
          <p:cNvSpPr>
            <a:spLocks noChangeArrowheads="1"/>
          </p:cNvSpPr>
          <p:nvPr/>
        </p:nvSpPr>
        <p:spPr bwMode="auto">
          <a:xfrm>
            <a:off x="2051050" y="2997200"/>
            <a:ext cx="215900" cy="647700"/>
          </a:xfrm>
          <a:prstGeom prst="downArrow">
            <a:avLst>
              <a:gd name="adj1" fmla="val 50000"/>
              <a:gd name="adj2" fmla="val 75000"/>
            </a:avLst>
          </a:prstGeom>
          <a:solidFill>
            <a:srgbClr val="FFFFFF"/>
          </a:solidFill>
          <a:ln w="9525">
            <a:solidFill>
              <a:srgbClr val="000000"/>
            </a:solidFill>
            <a:miter lim="800000"/>
            <a:headEnd/>
            <a:tailEnd/>
          </a:ln>
        </p:spPr>
        <p:txBody>
          <a:bodyPr anchor="ct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33803" name="AutoShape 9"/>
          <p:cNvSpPr>
            <a:spLocks noChangeArrowheads="1"/>
          </p:cNvSpPr>
          <p:nvPr/>
        </p:nvSpPr>
        <p:spPr bwMode="auto">
          <a:xfrm>
            <a:off x="3708400" y="2781300"/>
            <a:ext cx="215900" cy="863600"/>
          </a:xfrm>
          <a:prstGeom prst="downArrow">
            <a:avLst>
              <a:gd name="adj1" fmla="val 50000"/>
              <a:gd name="adj2" fmla="val 100000"/>
            </a:avLst>
          </a:prstGeom>
          <a:solidFill>
            <a:srgbClr val="FFFFFF"/>
          </a:solidFill>
          <a:ln w="9525">
            <a:solidFill>
              <a:srgbClr val="000000"/>
            </a:solidFill>
            <a:miter lim="800000"/>
            <a:headEnd/>
            <a:tailEnd/>
          </a:ln>
        </p:spPr>
        <p:txBody>
          <a:bodyPr anchor="ct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33804" name="AutoShape 10"/>
          <p:cNvSpPr>
            <a:spLocks noChangeArrowheads="1"/>
          </p:cNvSpPr>
          <p:nvPr/>
        </p:nvSpPr>
        <p:spPr bwMode="auto">
          <a:xfrm>
            <a:off x="5364163" y="2852738"/>
            <a:ext cx="215900" cy="792162"/>
          </a:xfrm>
          <a:prstGeom prst="downArrow">
            <a:avLst>
              <a:gd name="adj1" fmla="val 50000"/>
              <a:gd name="adj2" fmla="val 83438"/>
            </a:avLst>
          </a:prstGeom>
          <a:solidFill>
            <a:srgbClr val="FFFFFF"/>
          </a:solidFill>
          <a:ln w="9525">
            <a:solidFill>
              <a:srgbClr val="000000"/>
            </a:solidFill>
            <a:miter lim="800000"/>
            <a:headEnd/>
            <a:tailEnd/>
          </a:ln>
        </p:spPr>
        <p:txBody>
          <a:bodyPr anchor="ct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33805" name="AutoShape 11"/>
          <p:cNvSpPr>
            <a:spLocks noChangeArrowheads="1"/>
          </p:cNvSpPr>
          <p:nvPr/>
        </p:nvSpPr>
        <p:spPr bwMode="auto">
          <a:xfrm flipH="1">
            <a:off x="6948488" y="2636838"/>
            <a:ext cx="215900" cy="1008062"/>
          </a:xfrm>
          <a:prstGeom prst="downArrow">
            <a:avLst>
              <a:gd name="adj1" fmla="val 50000"/>
              <a:gd name="adj2" fmla="val 116728"/>
            </a:avLst>
          </a:prstGeom>
          <a:solidFill>
            <a:srgbClr val="FFFFFF"/>
          </a:solidFill>
          <a:ln w="9525">
            <a:solidFill>
              <a:srgbClr val="000000"/>
            </a:solidFill>
            <a:miter lim="800000"/>
            <a:headEnd/>
            <a:tailEnd/>
          </a:ln>
        </p:spPr>
        <p:txBody>
          <a:bodyPr anchor="ct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33806" name="Oval 4"/>
          <p:cNvSpPr>
            <a:spLocks noChangeArrowheads="1"/>
          </p:cNvSpPr>
          <p:nvPr/>
        </p:nvSpPr>
        <p:spPr bwMode="auto">
          <a:xfrm>
            <a:off x="6300788" y="1700213"/>
            <a:ext cx="1584325" cy="935037"/>
          </a:xfrm>
          <a:prstGeom prst="ellipse">
            <a:avLst/>
          </a:prstGeom>
          <a:solidFill>
            <a:srgbClr val="FFFFFF"/>
          </a:solidFill>
          <a:ln w="9525">
            <a:solidFill>
              <a:srgbClr val="000000"/>
            </a:solidFill>
            <a:round/>
            <a:headEnd/>
            <a:tailEnd/>
          </a:ln>
        </p:spPr>
        <p:txBody>
          <a:bodyPr anchor="ct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lgn="ctr">
              <a:spcBef>
                <a:spcPct val="0"/>
              </a:spcBef>
              <a:buClrTx/>
              <a:buFontTx/>
              <a:buNone/>
            </a:pPr>
            <a:r>
              <a:rPr lang="en-US" altLang="en-US" sz="1800">
                <a:solidFill>
                  <a:srgbClr val="000000"/>
                </a:solidFill>
              </a:rPr>
              <a:t>I/O</a:t>
            </a:r>
            <a:endParaRPr lang="en-US" altLang="en-US" sz="1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F132215E-B32C-4FBB-92E3-B5E7D14D2F74}" type="slidenum">
              <a:rPr lang="en-US"/>
              <a:pPr>
                <a:defRPr/>
              </a:pPr>
              <a:t>32</a:t>
            </a:fld>
            <a:endParaRPr lang="en-US"/>
          </a:p>
        </p:txBody>
      </p:sp>
      <p:sp>
        <p:nvSpPr>
          <p:cNvPr id="689154" name="Rectangle 2"/>
          <p:cNvSpPr>
            <a:spLocks noGrp="1" noChangeArrowheads="1"/>
          </p:cNvSpPr>
          <p:nvPr>
            <p:ph type="title"/>
          </p:nvPr>
        </p:nvSpPr>
        <p:spPr/>
        <p:txBody>
          <a:bodyPr/>
          <a:lstStyle/>
          <a:p>
            <a:pPr eaLnBrk="1" hangingPunct="1">
              <a:defRPr/>
            </a:pPr>
            <a:r>
              <a:rPr lang="en-GB" smtClean="0"/>
              <a:t>System (I/O) Bus (4)</a:t>
            </a:r>
            <a:endParaRPr lang="en-US" smtClean="0"/>
          </a:p>
        </p:txBody>
      </p:sp>
      <p:sp>
        <p:nvSpPr>
          <p:cNvPr id="689155" name="Rectangle 3"/>
          <p:cNvSpPr>
            <a:spLocks noGrp="1" noChangeArrowheads="1"/>
          </p:cNvSpPr>
          <p:nvPr>
            <p:ph type="body" idx="1"/>
          </p:nvPr>
        </p:nvSpPr>
        <p:spPr/>
        <p:txBody>
          <a:bodyPr/>
          <a:lstStyle/>
          <a:p>
            <a:pPr eaLnBrk="1" hangingPunct="1">
              <a:defRPr/>
            </a:pPr>
            <a:r>
              <a:rPr lang="en-US" sz="2800" dirty="0" smtClean="0"/>
              <a:t>Each bus architecture is implemented by a chipset that is connected to the processor bus. Typically, this chipset also controls the memory.</a:t>
            </a:r>
          </a:p>
          <a:p>
            <a:pPr eaLnBrk="1" hangingPunct="1">
              <a:defRPr/>
            </a:pPr>
            <a:endParaRPr lang="en-US" dirty="0" smtClean="0"/>
          </a:p>
        </p:txBody>
      </p:sp>
      <p:pic>
        <p:nvPicPr>
          <p:cNvPr id="34822" name="Picture 7" descr="http://t1.gstatic.com/images?q=tbn:PB0ZMOpnumB0KM:http://cnx.org/content/m29366/latest/graphics1.png&amp;t=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429000"/>
            <a:ext cx="3382963"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0"/>
          </p:nvPr>
        </p:nvSpPr>
        <p:spPr/>
        <p:txBody>
          <a:bodyPr/>
          <a:lstStyle/>
          <a:p>
            <a:pPr>
              <a:defRPr/>
            </a:pPr>
            <a:fld id="{816CA53B-C812-4151-BB8B-F6EB6AFBA7FF}" type="slidenum">
              <a:rPr lang="en-US"/>
              <a:pPr>
                <a:defRPr/>
              </a:pPr>
              <a:t>33</a:t>
            </a:fld>
            <a:endParaRPr lang="en-US"/>
          </a:p>
        </p:txBody>
      </p:sp>
      <p:sp>
        <p:nvSpPr>
          <p:cNvPr id="608258" name="Rectangle 2"/>
          <p:cNvSpPr>
            <a:spLocks noGrp="1" noChangeArrowheads="1"/>
          </p:cNvSpPr>
          <p:nvPr>
            <p:ph type="title"/>
          </p:nvPr>
        </p:nvSpPr>
        <p:spPr/>
        <p:txBody>
          <a:bodyPr/>
          <a:lstStyle/>
          <a:p>
            <a:pPr eaLnBrk="1" hangingPunct="1">
              <a:defRPr/>
            </a:pPr>
            <a:r>
              <a:rPr lang="en-GB" sz="4000" dirty="0" smtClean="0"/>
              <a:t>Connecting Things to a PC (Pictures)</a:t>
            </a:r>
            <a:endParaRPr lang="en-US" sz="4000" dirty="0" smtClean="0"/>
          </a:p>
        </p:txBody>
      </p:sp>
      <p:pic>
        <p:nvPicPr>
          <p:cNvPr id="35845" name="Picture 3" descr="Picture with labels of USB, PS/2, Parallel and serial connecto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1989138"/>
            <a:ext cx="4608513" cy="156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6" name="Text Box 4"/>
          <p:cNvSpPr txBox="1">
            <a:spLocks noChangeArrowheads="1"/>
          </p:cNvSpPr>
          <p:nvPr/>
        </p:nvSpPr>
        <p:spPr bwMode="auto">
          <a:xfrm>
            <a:off x="3059113" y="3789363"/>
            <a:ext cx="3095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lr>
                <a:schemeClr val="hlink"/>
              </a:buClr>
              <a:buFont typeface="Wingdings" pitchFamily="2" charset="2"/>
              <a:buBlip>
                <a:blip r:embed="rId4"/>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pitchFamily="34" charset="0"/>
              </a:defRPr>
            </a:lvl9pPr>
          </a:lstStyle>
          <a:p>
            <a:pPr>
              <a:spcBef>
                <a:spcPct val="50000"/>
              </a:spcBef>
              <a:buClrTx/>
              <a:buFontTx/>
              <a:buNone/>
            </a:pPr>
            <a:r>
              <a:rPr lang="en-GB" altLang="en-US" sz="1800">
                <a:latin typeface="Verdana" pitchFamily="34" charset="0"/>
              </a:rPr>
              <a:t>Connectors for PC Buses</a:t>
            </a:r>
            <a:endParaRPr lang="en-US" altLang="en-US" sz="1800">
              <a:latin typeface="Verdana" pitchFamily="34" charset="0"/>
            </a:endParaRPr>
          </a:p>
        </p:txBody>
      </p:sp>
      <p:pic>
        <p:nvPicPr>
          <p:cNvPr id="35847" name="Picture 5" descr="usb cables">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4508500"/>
            <a:ext cx="1727200"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8" name="Picture 6" descr="scsi card">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8038" y="4221163"/>
            <a:ext cx="1800225"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9" name="Picture 7" descr="ieee-1394_6-pi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56325" y="4221163"/>
            <a:ext cx="1439863" cy="14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0" name="Text Box 8"/>
          <p:cNvSpPr txBox="1">
            <a:spLocks noChangeArrowheads="1"/>
          </p:cNvSpPr>
          <p:nvPr/>
        </p:nvSpPr>
        <p:spPr bwMode="auto">
          <a:xfrm>
            <a:off x="827088" y="5805488"/>
            <a:ext cx="21605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lr>
                <a:schemeClr val="hlink"/>
              </a:buClr>
              <a:buFont typeface="Wingdings" pitchFamily="2" charset="2"/>
              <a:buBlip>
                <a:blip r:embed="rId4"/>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pitchFamily="34" charset="0"/>
              </a:defRPr>
            </a:lvl9pPr>
          </a:lstStyle>
          <a:p>
            <a:pPr>
              <a:spcBef>
                <a:spcPct val="50000"/>
              </a:spcBef>
              <a:buClrTx/>
              <a:buFontTx/>
              <a:buNone/>
            </a:pPr>
            <a:r>
              <a:rPr lang="en-GB" altLang="en-US" sz="1800">
                <a:latin typeface="Verdana" pitchFamily="34" charset="0"/>
              </a:rPr>
              <a:t>USB Connectors</a:t>
            </a:r>
            <a:endParaRPr lang="en-US" altLang="en-US" sz="1800">
              <a:latin typeface="Verdana" pitchFamily="34" charset="0"/>
            </a:endParaRPr>
          </a:p>
        </p:txBody>
      </p:sp>
      <p:sp>
        <p:nvSpPr>
          <p:cNvPr id="35851" name="Text Box 9"/>
          <p:cNvSpPr txBox="1">
            <a:spLocks noChangeArrowheads="1"/>
          </p:cNvSpPr>
          <p:nvPr/>
        </p:nvSpPr>
        <p:spPr bwMode="auto">
          <a:xfrm>
            <a:off x="3563938" y="5805488"/>
            <a:ext cx="1511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lr>
                <a:schemeClr val="hlink"/>
              </a:buClr>
              <a:buFont typeface="Wingdings" pitchFamily="2" charset="2"/>
              <a:buBlip>
                <a:blip r:embed="rId4"/>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pitchFamily="34" charset="0"/>
              </a:defRPr>
            </a:lvl9pPr>
          </a:lstStyle>
          <a:p>
            <a:pPr>
              <a:spcBef>
                <a:spcPct val="50000"/>
              </a:spcBef>
              <a:buClrTx/>
              <a:buFontTx/>
              <a:buNone/>
            </a:pPr>
            <a:r>
              <a:rPr lang="en-GB" altLang="en-US" sz="1800">
                <a:latin typeface="Verdana" pitchFamily="34" charset="0"/>
              </a:rPr>
              <a:t>SCSI Card</a:t>
            </a:r>
            <a:endParaRPr lang="en-US" altLang="en-US" sz="1800">
              <a:latin typeface="Verdana" pitchFamily="34" charset="0"/>
            </a:endParaRPr>
          </a:p>
        </p:txBody>
      </p:sp>
      <p:sp>
        <p:nvSpPr>
          <p:cNvPr id="35852" name="Text Box 10"/>
          <p:cNvSpPr txBox="1">
            <a:spLocks noChangeArrowheads="1"/>
          </p:cNvSpPr>
          <p:nvPr/>
        </p:nvSpPr>
        <p:spPr bwMode="auto">
          <a:xfrm>
            <a:off x="5580063" y="5805488"/>
            <a:ext cx="33131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lr>
                <a:schemeClr val="hlink"/>
              </a:buClr>
              <a:buFont typeface="Wingdings" pitchFamily="2" charset="2"/>
              <a:buBlip>
                <a:blip r:embed="rId4"/>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pitchFamily="34" charset="0"/>
              </a:defRPr>
            </a:lvl9pPr>
          </a:lstStyle>
          <a:p>
            <a:pPr>
              <a:spcBef>
                <a:spcPct val="50000"/>
              </a:spcBef>
              <a:buClrTx/>
              <a:buFontTx/>
              <a:buNone/>
            </a:pPr>
            <a:r>
              <a:rPr lang="en-GB" altLang="en-US" sz="1800">
                <a:latin typeface="Verdana" pitchFamily="34" charset="0"/>
              </a:rPr>
              <a:t>6-Pin FireWire Connector</a:t>
            </a:r>
            <a:endParaRPr lang="en-US" altLang="en-US" sz="1800">
              <a:latin typeface="Verdana"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9562EE8-B7A8-42C4-BD3E-9CAACCC8848B}" type="slidenum">
              <a:rPr lang="en-US"/>
              <a:pPr>
                <a:defRPr/>
              </a:pPr>
              <a:t>34</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609282" name="Rectangle 2"/>
          <p:cNvSpPr>
            <a:spLocks noGrp="1" noChangeArrowheads="1"/>
          </p:cNvSpPr>
          <p:nvPr>
            <p:ph type="title"/>
          </p:nvPr>
        </p:nvSpPr>
        <p:spPr/>
        <p:txBody>
          <a:bodyPr/>
          <a:lstStyle/>
          <a:p>
            <a:pPr eaLnBrk="1" hangingPunct="1">
              <a:defRPr/>
            </a:pPr>
            <a:r>
              <a:rPr lang="en-GB" dirty="0" smtClean="0"/>
              <a:t>Expansion Slots</a:t>
            </a:r>
            <a:endParaRPr lang="en-US" dirty="0" smtClean="0"/>
          </a:p>
        </p:txBody>
      </p:sp>
      <p:sp>
        <p:nvSpPr>
          <p:cNvPr id="609283" name="Rectangle 3"/>
          <p:cNvSpPr>
            <a:spLocks noGrp="1" noChangeArrowheads="1"/>
          </p:cNvSpPr>
          <p:nvPr>
            <p:ph type="body" idx="1"/>
          </p:nvPr>
        </p:nvSpPr>
        <p:spPr/>
        <p:txBody>
          <a:bodyPr/>
          <a:lstStyle/>
          <a:p>
            <a:pPr eaLnBrk="1" hangingPunct="1">
              <a:defRPr/>
            </a:pPr>
            <a:r>
              <a:rPr lang="en-US" sz="2800" smtClean="0"/>
              <a:t>Expansion slots allow devices to be added to a computer.</a:t>
            </a:r>
          </a:p>
          <a:p>
            <a:pPr eaLnBrk="1" hangingPunct="1">
              <a:defRPr/>
            </a:pPr>
            <a:r>
              <a:rPr lang="en-US" sz="2800" smtClean="0"/>
              <a:t>The connector has a series of connection pinholes; depending on the need of the device card, they may have 16 to 64 closely-spaced holes to connect to the motherboard.</a:t>
            </a:r>
          </a:p>
          <a:p>
            <a:pPr eaLnBrk="1" hangingPunct="1">
              <a:defRPr/>
            </a:pPr>
            <a:r>
              <a:rPr lang="en-US" sz="2800" smtClean="0"/>
              <a:t>The slot itself is a place to fit an expansion card containing the circuitry that provides a particular capability.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A8849976-BA39-42DC-8F46-BCF7B51828F0}" type="slidenum">
              <a:rPr lang="en-US"/>
              <a:pPr>
                <a:defRPr/>
              </a:pPr>
              <a:t>35</a:t>
            </a:fld>
            <a:endParaRPr lang="en-US"/>
          </a:p>
        </p:txBody>
      </p:sp>
      <p:sp>
        <p:nvSpPr>
          <p:cNvPr id="6"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610306" name="Rectangle 2"/>
          <p:cNvSpPr>
            <a:spLocks noGrp="1" noChangeArrowheads="1"/>
          </p:cNvSpPr>
          <p:nvPr>
            <p:ph type="title"/>
          </p:nvPr>
        </p:nvSpPr>
        <p:spPr/>
        <p:txBody>
          <a:bodyPr/>
          <a:lstStyle/>
          <a:p>
            <a:pPr eaLnBrk="1" hangingPunct="1">
              <a:defRPr/>
            </a:pPr>
            <a:r>
              <a:rPr lang="en-GB" smtClean="0"/>
              <a:t>Expansion Slots (2)</a:t>
            </a:r>
            <a:endParaRPr lang="en-US" smtClean="0"/>
          </a:p>
        </p:txBody>
      </p:sp>
      <p:sp>
        <p:nvSpPr>
          <p:cNvPr id="610307" name="Rectangle 3"/>
          <p:cNvSpPr>
            <a:spLocks noGrp="1" noChangeArrowheads="1"/>
          </p:cNvSpPr>
          <p:nvPr>
            <p:ph type="body" idx="1"/>
          </p:nvPr>
        </p:nvSpPr>
        <p:spPr/>
        <p:txBody>
          <a:bodyPr/>
          <a:lstStyle/>
          <a:p>
            <a:pPr eaLnBrk="1" hangingPunct="1">
              <a:defRPr/>
            </a:pPr>
            <a:r>
              <a:rPr lang="en-US" sz="3000" dirty="0" smtClean="0"/>
              <a:t>The I/O bus or expansion slots:</a:t>
            </a:r>
          </a:p>
          <a:p>
            <a:pPr eaLnBrk="1" hangingPunct="1">
              <a:defRPr/>
            </a:pPr>
            <a:r>
              <a:rPr lang="en-US" sz="3000" dirty="0" smtClean="0"/>
              <a:t>They enable a CPU to communicate with, or add peripheral devices to, your computer to expand its capabilities.</a:t>
            </a:r>
          </a:p>
          <a:p>
            <a:pPr eaLnBrk="1" hangingPunct="1">
              <a:buFont typeface="Wingdings" pitchFamily="2" charset="2"/>
              <a:buNone/>
              <a:defRPr/>
            </a:pPr>
            <a:endParaRPr lang="en-US" dirty="0" smtClean="0"/>
          </a:p>
        </p:txBody>
      </p:sp>
      <p:sp>
        <p:nvSpPr>
          <p:cNvPr id="37894" name="AutoShape 8" descr="data:image/jpg;base64,/9j/4AAQSkZJRgABAQAAAQABAAD/2wBDAAkGBwgHBgkIBwgKCgkLDRYPDQwMDRsUFRAWIB0iIiAdHx8kKDQsJCYxJx8fLT0tMTU3Ojo6Iys/RD84QzQ5Ojf/2wBDAQoKCg0MDRoPDxo3JR8lNzc3Nzc3Nzc3Nzc3Nzc3Nzc3Nzc3Nzc3Nzc3Nzc3Nzc3Nzc3Nzc3Nzc3Nzc3Nzc3Nzf/wAARCAClAOIDASIAAhEBAxEB/8QAHAAAAQQDAQAAAAAAAAAAAAAAAAQFBgcBAgMI/8QAUBAAAQMDAgQDAwcHBgwFBQAAAQIDEQAEBRIhBhMxQSJRYRRxgQcVIzKRobEWJDNCwdHwJUNScrLhNlNUYmNkc4KSwsPxFzQ1RLM3g5Oi0v/EABgBAQEBAQEAAAAAAAAAAAAAAAACAwEE/8QALBEAAgICAgAEBAYDAAAAAAAAAAECEQMSITEEEzJRIkGB0QUjQ3GhsTNCYf/aAAwDAQACEQMRAD8AuZ90MMLdWFKSgEwhJUY7wBuaZMbxjg8niLjL2t4v2C3VpXcLYWgavIakgqO42AMkxT4/sw7P9Aj7qpv5OcXaZr5JLrFX10q1TdZIttvJ6pd1I0f/ALAbbe8UBadvnLR28t7Jxu6t7h9KlMtv26kawkSSD027gmRO4FKrvIWlncWlvcvpQ7duFphB6rUElRA+A/Ad6rrhrIcV4HijG8P8Xts5K2uCsWOSb3UlSUEkE9fqyDqE79SKb/lSN5kebmca1f8AOwVyFWrjbKizCDLyyqIkKEf/AGyKAt+mp/PWbd5cWqBcPuWoT7R7OwpwMSJGqB1gzAkxvFb8PZZjOYOyylvHLumUrgfqnun4GR8Kr/OYXiLHZ3JcS8A5Fu4S8+r27FvCQt1GygkHqdpiQd9iZFATc8V4cO4pv2hz+VhNkrkrKXfjpgfGOtPUjz7TVQ3WWazl/wDJrkmLQWqH7p0lgfVQQdJA9JBIrR3jLNpwFxxILl1LzWdFoiyI+j5HTQU91d9XWaAt4vNJfSwpxAeUkrDZUNRSCATHlJA+IroDPSqss03i/la4pU3f3CXLXGoWwl5wctJUlKghe31ApUx6Uv8Ak34gv77K3WKzzl8xlrW2AftLrxIcVO7qFdpndPToRQFhgyJFZoooDClBIKlEAASZpHY5XHZHHfOFneMPWUKJuEL8AjrJ7R60yfKK/ejhh+yxTS3b/IqFkzpBhPMMKUSPqgJnftUFVhsza4fiHhlOI9nRcNsX1pbWzxdQtCFoDzQXAGpQRMEbyaAsrG8U4LKuPN47LWlwthBWtKHNwgdVAdx6jasYrivh/MXYtMbl7S5uCCpLbbg1KA9O/wAKhfzq5muKrdeJs+dYt2lwhYew62XLAckwjmK6lStoA9O9deA+F8jcYzhnIZe/SpnHsBy2s0WQacQooKYWsklUAnaBO1ATTM8RYfCKaRlslb2i3p0JecgnzPuHn0ruzlbG4um7W3vGXX3bf2ltCV6itqY1iOokgTUJ4/CLfiFq9U7lMa8bEtN5G1tPamnpVuy41pPvmRM0xNp4hSm3uLLGLs8knhRxCGrdjSltftCSAkdAvQCoJoC27q4ZtGHLi6dbZZaTqcccUEpQPMk9BXWD5VS+etn8jw9xAzhfnm7xAxzDum7LxUbsOAqCdfiI0bqA2kUpvbm+tuLLR3GvZW9tSu1FrbuKuWnC1AkpJBbWg7lfMhUyNutAW/RWBHaB5DvWaAKKKKAKKKKAKKKKAKKKKA5vtJfZW0vUErBBKVFJj3gz9lMtpwbw/Z4tzFsWAFg44HVWynVqQVgggwpRjcD7KfqKAbWcJZNXAuCl9x9Lam23XrlxxbaVdQgqVKZgbiDsPKsWuBx1piVYlhlabFSSktc9w7HqAoqkAyZ37nzpyJgVGk8dYIoQtT1whKwS2pbCkhwAwdJOx322rjaXYqzZDeF4GxrFta27rNrcXIaQ20tbgStU7wpRgbGYpceHMZzbl1pp1ld0tS7hTFy63zlHqVaVCfL0FQzjbiXGZWzxyLNxalNZBpxQUgplMKmJ94qVq4uxogkPjUYEpSJJ6frVHmK2mz0zwa4oTS7v+KO11wvh7p3HuuWSUqxsexBtxaEsREaUpIHYdvStVcK4VV77WbFOv2gXWjmL5ZfiOYW506o7xNaflbjfEAHyUxMJT3/3vSuaeNcIrVpuUnSJOlxs947K9ardGGrFFxwthrnK3OUdskm8umPZ33A4sBxER4gDBMbTE7DelGOwdhjrlVxbNL5ymks8xx5big2ncIBUTABJ2FNjfHOEdcLbbylLAnSCif7VYHHWEUSEOvLIVphCArxeWx603RzVkl+H2UVFP/EPCalJ5eRlJM/mK+3X4etZZ+ULBvNrcb9tUhEFRFqraabI7qyVb9jHurECDuajSeOsMsEp9qOnr9B09DvWTxzhx/lR9zP99c82HuNWSQ6j5keVR/hjMXWZvcus8s2Nvc8i2UEmVwBqJM7+fT9b0pty/wAoGLbx1z7Gq4NyWlBoFqBqIgbz5mmzhLi7BYLh20tHTdqeAKni3aLUC4TKu3r91T5ic0kbxx64HNrt0v7ZY0GNiR7q1UdAKlmExJPYVEWflL4decQhtV6SvdJNqpII85NRXi3jW7vct7Hg1JWzdNi3b1OqSoOHedER9/StE0zDVlqC6YI1C4QZEghYP8dDWfa2JP07YH9aqAveMeIMfduWr/srS0BJIAKweu8z6z8a4/l9mx/O2v8A+A1VCj0Gby2/yhv/AIqyi6YW5y0upKyJgHeJj8dvfXnpXygZuBLttv8A6A044rifim5x95kmnLUWzPhfeV4CEphUDuNiNwJFKOUX1R7qhGB46VftNW67Zlu91uBxCSpbaUpJ6KMEnaIjtTne8TLs2ea602EQdSkySkDckDvU2hqySQf6J+ysd6hWEv27rHMXDbNuUqHVxiVEgnqTJ++pPhVhVklHXleEb9KWKF9FFFdOBRRRQBRRRQEQyPFGV+f7rE4bDt3a7VCFOqcfCT4gCIE+oqoru/uhasW946tTTALbTanB4JUFGB2IgdqvPihtFvw7nLq3Qhq4Ng8S6kQqQ2qJPXavN90v2DINkuuI0vqOtY1lPhBJiBPU9vjWMsUpP1Hvx+JxQSSxJ/vf3JNd3DGSYSzY4wNKaICyi4Usntpg+cdqWJv7lVkQbFpTI2IU9ISBAiOxEAR5z0qNXzbrxBU++5pQgjxHaXdJBMdN9p9N+x640qvcU+p19KVBKiTAlah0M+fhiR1ispYad2ehePjKKg8S4/f7jyDeWP5zcWyFITrSlJdBLZVO4EyCAYpawuySgsv2/wCaJRJQqBKQlJKUkCZkf96iCnnbW7ZCnbhQdASUuLKvCpttUjp3USPhuepV5Z5xVzJGlSUhIJUN477bbxXYxayU2Y5s2PJjWsEmvYVpLaHy9ZNi3ZCVKCQ8EEEk6UkATuepj410tnrdDyH7YrWC6C6ytQUII+unV0/V6doptZdQpGh3xLnclZ9PKuTz0j6NUnyKzuYjvWzxPuzxqfFUSZLza2bU6ENqAh2VySvUTA7HY9dxuAOlInMhc2r79sy0wvlKKdahpJmfIgdj2pqtLlLetLryG21ADWtRAB6dR06/hSxwOOu3Tlmwq4ZW7qQ6gnSYkeW/U1MEtmpFPq0Otqty6xxX4Cq4QolvSNKdIVAHeJA3M/tpNk08/FWVri7R2zvEIKLl8vwHNp7GR0jt16VvYhfzawygltaV+NKkAnY9N+mxIn1jzFJ03dyrHm6cUpbaEyoqVJGyT0IPZQn41k51Kommlq2NrFhf2txov3tR0agk3CiBv3np0pN83ZdRK/bY1LP/ALpW+5+FObxfbaF4HgQXS0hSkpGwSCT0juO1O1mq3XZ2ylOw+sJUqDq1iVSnSIg7bftrinNJyS7PR4iKWuJf6r+WNqg63ctuNWa3hpBUtCSooEb+Q+/tSdi9bsc4xkX27sM2r6H3ErQNXhTBA33kevb7Xx15yzvkot20XDDpOp1zo2NM9knqOhnf0rF+pi9dIum0oYOk69QHvnpECN/w79i5JXR5pJdES4izVlmczcXbXMaZVoDYcQJICQOgJ7g/dTYX7cCeZuJOyD76mTxx6UpbtrppbshISQFEwIiSN99qRXxuGlISptDCCv6+kAASB/R3rdZvkzPT2I2Hrcn9PHY+E9f4J+ypRw1nbVjDX2CDT67i9UeW6EjSBCdzO/VJ7eVcbd1laXLdm4PtDAAVzGo3/wCHv+0dey+3TfaSX0hSEj6qdKSYEH9v8bVM8q6KWNinhkpw1225dLU6lAcKghAKjO3TbodjT5k89jb+xubawt7nmFhRVpttkgiASQdqjnzm23cKstS21LZ3DadUJkd5O0b/ABrhh8lf45xZxLqVF9JLrTqQRq2kidpjV+FIJ6kylyTDh69tUYWxaevdC2wsEDV4pMg/YZqweF327i0fWyoLQHoCvPwiqW13gukspDhKgI5awXFSSAAkCP1T+r26+Vp/Jlce0YF1Y1GLhSFa0aSCEpnrVJu0cdUyX0UUVoZBRRRQBRRRQDRxd/gpmt4/k9//AONVebc0ttjItqWjwi4MpV3GlPoK9JcX/wCCmaPlYP8A/wAaq8155TLV6gutFaEvklB2/VTXGVEVtkuv3iiidCmkpSNwgBaR5H3fGunDjBfxd82VDTy1H3lMk/iPSuTQbVd35SCUc1kpkfV8Sf76U8JOIRaZCXFCWljcf5pjzjv9grKXRrHsSZMlu5tQUlJ1oJkAbltrfoPOfj1PexeJsBiWrDJXNuLtt61LYQrnDSAdBO0D+l38vKq2yYAftYBBLrcgj/Rteg/j77a4pGvEcQAhRnQSFGRP0XWkuHZxexEuFsHa3tleXGUcu7gJDRaS27yyNStJ/D7qSZzDtWvEt3ZWF4+0w2224hpa9SiCgTvsdu21SbhsKTjb1KiAAlhKkpEJkLg9e37qj/FZuvy9e5aFlhTLAdVp2kN7AnsdzURm3GypRSkPt7hsJjcdkLlu0uFO2rbUrXcFQUDonwx/nfxvXPA3OOyVrevPsPuC3QhSEa1o+sSO49J6Ur4oURgc+o6v0LJgkD/FRvUc+Ttbi8LlC4tZJSzuo6jGsx1+FccU6bOqTSaQ6Z2zday767G0dNmyhCFuawrlkpCgk9+g6x3piQLVjHPsuPJK1N6Utq6rgpG23kkfbUlzGRNrksnj1BvTcot3CVAhSSGwAI6edQ19LwkuFPiSpwAGSAAVBJ/iNxWU1q+D0+GjvJbdd/RDna4m4OhDrulOkK0tuubTvMJ2n+DXF1pdo02W2w6px1cyFbIIiDInVuSPTea2yjPOs5bKC8vQToVuJCtj9n4U3sv3WJuhcMLbC22pBdAWdexhO8g7ROw3rXE7VMxzNym5e4oUpsXFyiyBCnnl3CluKSopBkBKYJ6bggHsPOkmEfeeeIW++o6QCELhXfcREU6i6YvGRLK2bxStS3GgkIKTMwCduo7HcTPmjscU9jX0K9pacS4QnftseoPX9lXLJCKpmSjJ8jXk2rhvKtOHmErUFIUp0rUrSYJKoknany+DjmOYRkXbVNipwI5yAnUkESBEdegnsTv0rGQftEtMNP2K332ViFocT4k9yZ6bknSPIb7mkV381uJurdrHPi2UEloKeTCVbSQmfD389ztAFXFxfJLTFFnjmlZG5s08QNlu2SFNoWoDXAmFKT1G0bGdz5mpPislptLYOPMtqCGwptDyk6TyzIjST9YpPU9RUKRY4lq0sSzi1+0srBeUblI1jqd5M+mwjbrTuxf2KLp944pa2HEpS20u8Hg+tq8oJBSJ9CYk1yWrCslbeUQAdF+2HVo0jTdqBMtRE6P6X763N5zSss3yUkpXEXSu6UR0R5g/jUQYvWW8faNKxiF3jKhzHjeeFaYg+8zvuIEDr0pVdvslp24QQyhI1lCXdY2G4+MHptvWM3S7NIxv5EoU6i6yVm584C3ctS66LwOBSk7pCWwpYA3BUSInwjzqT/J3HsGUAuTcpGTdCXtSTrEJ322qocdf24vLO2s23W31pcN06XCpL0/VKZG238CrS+SZCkYTIIUIIyLp+0JI+41cJPbVkTiqtE4ooor0GIUUUUAUUUUAz8Yb8J5rcj+T3+n+zVXmjimTcAb/AKc9T6Jr0xxfvwpmh/qD/wDYNeZ+KoNwIKjD5O8D9VPlXGVEW2ZBdvfrTzGehj9Yb1vwygm0u1g+HQ4PfIH7j9tdmXg+hwp1JCQ0DpSNzrO5n+Nq5cOgHHXRlXhKz176SKwyuonoxeo45QkvWs6v0qDuZ/mmv31bPEQHzZnSRt4P+lVTZZX5xaglRlxB3j/FNeX/AH++rZ4kH8lZ/r9ZA3Po1VT6Ij2NPCu+KuiBpMM9f9oaauMsm7b5O+xbbCSl8260vA+Js8oSPUHQKduHCDZZDSduWwRH+0po4wYDvFFyCVJ0s260kDeQkH39vKsYOoGk1c6Hrikk8OcQHaeSySJ3E8ommXgO3dt8Pk0O8sI5bJTocCoOoyDB6jw7eop84lb18PZ5pMglhgDz/mqY+Bbt24x+TbeUlXLYaQ2A2lMDXt0A9Y958zWpl0d85cey8SZElJkWzQASekNA/H/v7qiT906tdw2stpSlrrywVAER7zA6ffUn4mKVcUXpISByWp2/0SajJQl6+vUrA0LYQSkkgQZ2934VMUm3Zqm1FUxGq551s24HUJAulGHFxKSIG+8xFa2dk9enk2d2l50CSluDAgDrp+FO7uDsL/Fg4lP5w1pLrOskqOk7pk+Rkdj02Irfhplh7JXELLGllJWfAkE6x2J9/kfjRTi067Jpp89DLeY25YUtLzhlKQpUIB2P+7XNjHvuN62n0lO4lKAD96aluWuGbp9ppsBQKZWQRJMSOnv8+tJvm9blyvmJeLmk6ydzp9ajzXXK5L19iPjG3PZ6Z6bJn+zW4xt0P55QH9RP/wDNPzzC20llepCVpBUle2qRsY/bXW4YtDbNi3SELQPpDr2P2n3/AHV3eTXQpe5HFYq7XvqUrfYKSB9nhrl7BcTp5igdOo+Ad/8AdqQcmElVu2XVgfVQ4APjvWyreE6UwklMAqIgGO/xqXlaOqF9MYE4+6I/SuCT0AT5+6k7zTrIBW6/uYACBP8AZp/umFrcZtbRs8x5wNBUbInoSffWbjD2SllNvdLcurMlxS1oguJSoBW89j09JrSE77IlFoa8IiMta/TpWvmQUEiUnffYdd6vX5NQgY2/5emPbATB7lpEzVO4q9sX7rB2zGODF0y4ovPzPOkmDv6eXx7VbnyVCMXkwP8ALv8ApIrqf530Il/jJtRRRXoMAooooAooooBn4y/wSzXT/wAg/wBf6hrzXxTK7sJSSr84I3ERsn1P416T4yn8ks1Ef+Re6/1DXl/KrunCybglTxdg7ySYEihSHu0Tot1pU6nTpZ6Qv9f0O2+/TypRgLUjD37m6CnXsSDq8PTz7jf1plCrxKW0tk6QlAcSs9wdgfiDUgxC3BgcgEBJBW4VAyDEI+HespRTRrCVSGrLHVc2vi1eNH6oH8216mrW4jP8lcQAQPqxHuaqmx7Ut+3F6rUrmIMz0OlPl6af4mrp4odbdw2fQi2Q0oFHiSTJ2b6ySO46R099cmI9oYeGHSqzyMj9Vo7+jsUj4oGrit1A0n83ZIg9+WBTnwsUs2mS1ModSUtCFzA+k9CKRcVafyvcdIS3rRbhKekGBsPSvP8Apm36g554xhs2DEclidPXq1Ud4DdW5bZrmwChlpEAR0cUPLrEVKeKHEO4DPNpt2m1hlmXE6pV+j67kfYB0qN8CuIaVnStlDoRbtEoWkwfGROxEfx51sn0ZPpmnFhA4ku4I/RM9/8ARpqNlsuXt40n/FQmSep28vQR5VJuMiBxTfK0BCQ2zKUjp9GnzNRd5CjfXaUKKVcsCUdQT329aiHqZb9CFGKet8dnk864KFtoCX1FXgCdMAEAb76adcRa2mZXnEuSq1efB1J2JRqUdjBI6eVRG4TGV5V5La7hadS5EQVDxCIjp6VI0leJQ57L7TbpUlaDzlBQWQNvxPn76nLDm12chJdPo6WVlj/nIM2SlFtKtDQWQTM99o/bTlc6l3HMSpJU4QSUpKdttqZLN1oOpcKlJfSdtLm4O3kDPSn9D7S2Vcwp1lMDSiNMnbqf2fuqZc99lr/hCL91y8ePtkOlklltShuEBRhM+Q6D0pILZkrAS02BPlSl4y69/tV/2jWjawhQUdwDXuSVI8jYqwLabfLQABLKwY+HepHd2y0JCCeWFnYoJPvio/hyXMrJKt2VyZjbapBfOovFDm6VJUOiSU/eK8metuT0Ybrg1UuyZCfa7j2dSQC2FIcUQRukylJ6RTi84MhjFrbfGm4IU4820EawJMGQCBIk/bTScfbXQbZculNLZRqSVqnWSRB3G20gj41zayLdvbqsUtKdZQtYSolI1AiNxBBiVGkYJ1qzrk+mJrDIMO5rHJUlf0QSzqStRiCYienXcj3DvNxfJZ/6dlB/r/8A00VVCOH7SyGKvLW9D7/O1XDQMchKTJKgYirV+SlQXjMmsd76fT9GiKuLTycGbXwck4ooor0mAUUUUAUUUUAzcZx+SObn/IH/AOwa85ZwJuckhK18wF9X6Jeo9BvMmvRvGf8Aghm94/MHv7BrzfxG66b9tSXUqJdUQoqC42G/VXT31xlRFocAcuiHAjWpr6zmkmFH1E/f8K0wlw97Bd2ylwlzUrSeh8Jn47VtaamkOhboSpXLkFYGrx9/EN9ugmk+ITotnpUBqSsAR9bb3VlP0m0PUbXp5l4yUrQrS4j6pmPA313P8D7LKzmXxN1jsq1YXLq3rpxKUJUwUgQEyJn/ADZ+NVzcOFV81qWFQkDZYIH0bfko/Z922y25vXMcWiFlS3JB0ASAI8z3rLNOW2qR6vD4Mc4bSmotMlmBuLe2VfWV88ppbjbRRpTqM653+AFIuJ3mbvOqvLdwm1QpmVOJKCkJAmR8R8KjHzvcc9TgS4FFGkxpEjrHWljdyu4YA9oaKn1ELZCAVJHSTGwnTETMCelYz3jFWj04vCQyT4yK/r9iX5zK4t7GZFq2uXlXFwhkBJYUkAp0g+Ke+nyqOcNZXGWVxlkXzy2g8022FNo5kqC5J6jYiN/SkOcStCi08sPpc8JUgaQQQT59POuF9jmGsZa33PQ+LoSW2l+NuANldx/vRMVpjlJ86mM/C41wsq/n7DxnrhjMZa6usatbls6lCAXEaFSlASdu24qN5Aqaev1EqStDKBqPUHp3p0xyEustOoWeWlYVGkzuqPP1pkydw0ty8KLlCS+AAChcgTIJ8MSR18j50wtuUrI8TihijFRlYuucDbXbtxc3F/y1ttpJQtwKKtt5MbDrG3mO1IeYtbQNuhfsyD4CFSDuQCTEyak2GfxLPCNo5kME9f3hfWPbApbaTuqAHSDq0/0Y2io0p27ZXpRdLMkiEbBO/Tr++vW47HhToXYtCWlc1YWhwCIWsb/x76fH7xBb1NONqVzAQGgAfqyfh299Rdd5dhCgXn5iArwx7+s1n2i66G4cj0UB+BrPyObstZOKM3GPQlxx329IStZMFsHSSenXrvXL2JCnUNKvk61TpTypOw99dA7cKMl9YKRO/f7D1roxcXapWLtxChtKlRsep2mtFCXuR8J3x2OTaXvNuLvqgpEo0wDtM+VOjr7UpLa0Ep236kdZ++mMv3moJVevLkbr1yB7+9apeuSVk3DqY7kjxHyG/wCNZzwOXZcZqI5M5D2y7atl3rdsyVEKWsAgz3mNvd0pbaWuJZbuW/b8YoWqQUOuoClK6bEzuYO8T0qPhT7wc5rq/COjumVe7c/srUF4pjW6O++nb4AmtI49VRMpW7JnbLwVmA5kb23S1eI5i+WlQ1mQNxCiBsdoHUHvU/8AkvVbrscoqzXqtjegtKHQjlpg9B236d6pbDutWmRDl5Y/Ojeg/QhegAkHqRv6/Cr94IWw5itVriHsW2dB5TrPL1eBO4j6w6CT5VzVRao45NrkkVFFFWZhRRRQBRRRQDLxoJ4QzcAE+wPdf6hrzhm3NOQQpwgguL3AHkPU/jXpzN2AyeHvbFSyhNwwtsqAmJEdO9eeHLBlvJtJcuVuPypSUcsCVSpMEzAHhO/bvXGXHo1dtruweXb3rBtn+WypTaoJgr1DfUN/t7iO9JcbqTjXJA8WvzkeHanfMcOZDH360XLwOttD2tohY0lRgHVB7EgDyrNlZextXNm4+hCClafpFJSTJI1pB6iBP3djUSVo0h2MN28lN20p1Q0ymZOwASj1PkP3DsszARqsymDOsyOnQRXRrHBvJom4L6QJLulISmSlIEzAPTalmTxb2QcbU3dMJUgkkrGnUCNoI2PSocfjTO38LQyIIEFQP+dtXfFb3ZiAZSJ7d6WuYK8aSOZcW/i2AS5Oo+Q29DRbY1yzdZW6tEPuAAD9UT1k7d6nPOLg0ev8NT89fX+mYyS3EtpGouoEnUY8BJGwHlApqbYdW5pWiVJQSXfq9OxjqPfB9alr7DJWk2zSXkHSFeIbggb7++kuTxFkWS8LVawpSUKQhRBI92r+NvSGPJqqPNKFuxHiiXrNL6FLQC4szpBkAk/DpTJcYptYbcW7cFbuo7NR08qlljauWFsr2VltDaUlakOLUQnbbffrPurXLX9zYY60vltN6XNwlLgnfeSCnypC+WkTPpJsceE0cVp4Gt1YbIWdvae0OpSlYCHNOpeqVLOkiR0G4qutDev9GSAqFfQHf76VZPMt3qXWSyoI1HSQ8fCZmQOx3+80hauYbSHU8xO2nW4RG3SR7wf+9eiDa7MmKtPgWUJ8J6fQbjfznfzrnp/rREyWa4OXKnHHFJVoDgAKQRHT1Bj4VoxoFyyS45uoGdYO3Wr2OC4FsOai2sDpGmD9tdELY3+hcPWdt/wpxuLR9h+5sWQ2lLshpSo3BG4nY7noRWLe8ZHKbWtDjgCtQSwg8sInc7bmBJPeoeRL5HasbQWVCUtOdAJ0/f0rTSSrbUQTMcnf7ZqWO4M3CnHy2FNESlxopTPl4e3xiK5ewWd+l5i2fbQ4kTDSShB/rAEn3bd+lPMXsd1I9pbKtRbeKf6Ojf3zQosJSZaX17oJj7qVuYJduhN242eSAmVh1JhU/VKevcfbTjb2tk8t5vLXC7dxplKoS0B4h0Mwe47+lPMt0NfmIOFhdnMIOFvm8Zc8tX5w6Q2noZGonoR2r0Jws1kmcfpyt2xduq0qDrLekKGkTv8ArbyZ9aoiwwuMvBYIx923cXt6AALgBIQSonUfLaOvfaKtP5IrV2yxWUtrh0Orav1IK0qkEhI/vo+0yfkT2iiiukhRRRQBRRRQGj36JcH9U/hXnm7LdxxY2hwJU0ZQQTIVsrb7a9DuSW1AAzpMR7qpRPBXETeUYvE4p1LaD4gl5tShsZIlQ33mKl9lx4RHzlb3GX67W6S5cSttThTvqRvIk79xv++nS+QHci5zEtEGzJAcTuCXD9Wehmpxj8E9a2T63MFe/OFxq1vNlA27Aw9vHx71G3eEM1evuG/w9yog6GltrSgKQO58Z3JJ/D3k6O2MuLCEIvkgJ5ZUU7E6QYBnb3UNYVIuXCoJAaMtl1BBSJGx6+vXsZ8qffyMzFuhtuzxrhQXUrdQ8sEyDv4pPUSK6DhLMofTpwbitKClS+ciVCDABkbyepqHJtuiuBneW1bIdLaLp1Yt2krSUqJ19fWFTtHupG/eOO3dqSytLQUFpccbUJJ2KZIExA+2pM3w3muetasNeAK0aDzGzp07/wBKTJJ60y5LBZq0NjbP2jrT79ySyDoAWuE7AA+h+2sM0bj0e7wE/wA5fs/6MouLNhtTocuEpMBSy2pIJ2B6jzitnX2bpbaLRSCREKbUVkfftv8AGut3wTxJeh72m1uPpVhR0lJA6dDIncTuNqQs/Jvnmv0dteI/q6R/zVxxPLud3U3LdncLK4UysrcJUYV4dwonc7HzHT4VFXnbVNuGsq8UqQlQSyEFQ36QPf5ke41K2+BOJ2xpbTfpBMxKIn/irb8h+JXNQWxda1EDnKQgrA8gdXTzFaQdcGc+XZV7+oOrhKtGo6T6VgKUU7pMR0I/vqbv/JXxOHlKZtlLQoz7vTc+laf+F3FQIPsatvUfv9K33RFENSXwBKVpmNoI/bWULeQQUhQPn/BqZn5L+KABpsnNvMg/81an5LeKp2s3PtH76bIUI+GVuXibhy8WuQY5qwlQSCABMzP7pp7tsShq/ddQw2kBRAkHadj+2lvDvA3EOJQ7zcQ68tapBStCSBA23pyHDOfOtSsE4FlKgiVogEmexJmZ32FZSdlp0JTcKL7jFwhth8JIWIkLlKtgT0jaaacQ8lxTKFH6jCzBEwYTv/Hkac2+DOJi4hb9pcLMQpSnDqg9R1I91d0cLcQ2Ov5vwilkjSnmaAB59571dpIWhG8XvZ3SHXFKbeAS0pSdJgiIgT36TTdaOWTZfub+2Zu0JIb1OapSSdye0bbk+dOjnDXGziSk4lIk9nEbT8KwrgLiNyxCV2DnOK5ILiR1EHue/p3rNXtZ21VECu7cshly1cKluLUkJT2OpUfbtV2/IyCMFf6k6ZvZjVq/UT3+2oVc/J9xEtNuj5sdcbbdBUkvoBUiSTBB2Jn4VZ/AuKdxVvkUOWDli09d8xhlx4OlKNCR9aT3B+2tebMvkSeiiirJCiiigCiiigCiiigCkWYylph7Fy+yKy1atxzHNBUEz3MdqW1FPlU/+nmdH+rf8yaAcLHirCX9za2zN7Dt43zLZLrSm+ejzQVAA/Det73iPGWmQGPLrj99p1m2tWlPLQnsVBI8I95FQ3hrhW5z2N4Lyd/csM2mJtGXrdllJ1uL0pI1qOwGw2A864/Igpx0cTPZEfysrJEXRP1thsPcFa4oCaL4rwjdleXhuVhiyUE3RLCwWCR0UCJH94rkq2sOKhicza3Lvs9q7z2FcvSHREdx09aQ/KWww3wPxI+2hKXnrQB4jqdJGmfgaWfJyQOA+H5P/smvwrjSZUZuDuPYsf4gxtuu5CluqTaGLl1thS0MGAYUQD2IJiY7xQOI8ScjY472r84v2udao5aodQRMg9OxqvcnYcTcL3eTz/CFw1lcHdvu3F3j3dylYUQ4U9zBCvqmfQxWXskxf8c8CZG0tls27mKedQx1KU6VHSPsiuklr7elahxBeLQUnmBIUUSJAM7x5bH7KqTHccZs4vAZ9+4LoyeYVaOWQQnloaJ0gJ2nUImZ3PWlGD+d1cY8fO2eRfdvbZKEWyHyjQ4rQvlpVI2AJ2AIHnO9AWrAogVBfkz4kezir+3yD94jI2iG0XFleNpCmlyoKUClIkKOnYiUkeRFTugCiiigMRRA8qzRQGIHlRA8qzRQGIHkKzFFFAEUUUUAUUUUAUUUUAUUUUAUUUUAUhzOItM3YLx+QStdq8PpEJWU6hPQx26fZRRQGcVjrbE2DVhZhYtmE6GkrWVaUjoJPakN1wzjH8ovJtpftL9wQ5cWbymlOgTssDZXTqRRRQHS64bxlzinsa804ba5Mvw4rU8YH11dT0HfsKV4fFW2Hx7NhYa02rI0toWoq0iegJ7elFFAN44ZxiGn22hctMXa1u3DLdytKXVLJKpE95MxFdH+GMU9lLLKKYUm6sGw3bFtwpS2nfYJG0UUUBxt+EMJa3iLhm0gMvquWWSslpp1WxWlHQH8O1DnCmGdvslem2cS9km+VdaHlJS4ACmYB2MdxRRQC3G4azx13c3bAcXc3ennPOrK1qCRCRJ7CTTjRRQBRRRQBRRRQBRRRQBRRRQBRRRQBRRRQBRRRQH/2Q=="/>
          <p:cNvSpPr>
            <a:spLocks noChangeAspect="1" noChangeArrowheads="1"/>
          </p:cNvSpPr>
          <p:nvPr/>
        </p:nvSpPr>
        <p:spPr bwMode="auto">
          <a:xfrm>
            <a:off x="155575" y="-601663"/>
            <a:ext cx="1733550" cy="1266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37895" name="AutoShape 10" descr="data:image/jpg;base64,/9j/4AAQSkZJRgABAQAAAQABAAD/2wBDAAkGBwgHBgkIBwgKCgkLDRYPDQwMDRsUFRAWIB0iIiAdHx8kKDQsJCYxJx8fLT0tMTU3Ojo6Iys/RD84QzQ5Ojf/2wBDAQoKCg0MDRoPDxo3JR8lNzc3Nzc3Nzc3Nzc3Nzc3Nzc3Nzc3Nzc3Nzc3Nzc3Nzc3Nzc3Nzc3Nzc3Nzc3Nzc3Nzf/wAARCAClAOIDASIAAhEBAxEB/8QAHAAAAQQDAQAAAAAAAAAAAAAAAAQFBgcBAgMI/8QAUBAAAQMDAgQDAwcHBgwFBQAAAQIDEQAEBRIhBhMxQSJRYRRxgQcVIzKRobEWJDNCwdHwJUNScrLhNlNUYmNkc4KSwsPxFzQ1RLM3g5Oi0v/EABgBAQEBAQEAAAAAAAAAAAAAAAACAwEE/8QALBEAAgICAgAEBAYDAAAAAAAAAAECEQMSITEEEzJRIkGB0QUjQ3GhsTNCYf/aAAwDAQACEQMRAD8AuZ90MMLdWFKSgEwhJUY7wBuaZMbxjg8niLjL2t4v2C3VpXcLYWgavIakgqO42AMkxT4/sw7P9Aj7qpv5OcXaZr5JLrFX10q1TdZIttvJ6pd1I0f/ALAbbe8UBadvnLR28t7Jxu6t7h9KlMtv26kawkSSD027gmRO4FKrvIWlncWlvcvpQ7duFphB6rUElRA+A/Ad6rrhrIcV4HijG8P8Xts5K2uCsWOSb3UlSUEkE9fqyDqE79SKb/lSN5kebmca1f8AOwVyFWrjbKizCDLyyqIkKEf/AGyKAt+mp/PWbd5cWqBcPuWoT7R7OwpwMSJGqB1gzAkxvFb8PZZjOYOyylvHLumUrgfqnun4GR8Kr/OYXiLHZ3JcS8A5Fu4S8+r27FvCQt1GygkHqdpiQd9iZFATc8V4cO4pv2hz+VhNkrkrKXfjpgfGOtPUjz7TVQ3WWazl/wDJrkmLQWqH7p0lgfVQQdJA9JBIrR3jLNpwFxxILl1LzWdFoiyI+j5HTQU91d9XWaAt4vNJfSwpxAeUkrDZUNRSCATHlJA+IroDPSqss03i/la4pU3f3CXLXGoWwl5wctJUlKghe31ApUx6Uv8Ak34gv77K3WKzzl8xlrW2AftLrxIcVO7qFdpndPToRQFhgyJFZoooDClBIKlEAASZpHY5XHZHHfOFneMPWUKJuEL8AjrJ7R60yfKK/ejhh+yxTS3b/IqFkzpBhPMMKUSPqgJnftUFVhsza4fiHhlOI9nRcNsX1pbWzxdQtCFoDzQXAGpQRMEbyaAsrG8U4LKuPN47LWlwthBWtKHNwgdVAdx6jasYrivh/MXYtMbl7S5uCCpLbbg1KA9O/wAKhfzq5muKrdeJs+dYt2lwhYew62XLAckwjmK6lStoA9O9deA+F8jcYzhnIZe/SpnHsBy2s0WQacQooKYWsklUAnaBO1ATTM8RYfCKaRlslb2i3p0JecgnzPuHn0ruzlbG4um7W3vGXX3bf2ltCV6itqY1iOokgTUJ4/CLfiFq9U7lMa8bEtN5G1tPamnpVuy41pPvmRM0xNp4hSm3uLLGLs8knhRxCGrdjSltftCSAkdAvQCoJoC27q4ZtGHLi6dbZZaTqcccUEpQPMk9BXWD5VS+etn8jw9xAzhfnm7xAxzDum7LxUbsOAqCdfiI0bqA2kUpvbm+tuLLR3GvZW9tSu1FrbuKuWnC1AkpJBbWg7lfMhUyNutAW/RWBHaB5DvWaAKKKKAKKKKAKKKKAKKKKA5vtJfZW0vUErBBKVFJj3gz9lMtpwbw/Z4tzFsWAFg44HVWynVqQVgggwpRjcD7KfqKAbWcJZNXAuCl9x9Lam23XrlxxbaVdQgqVKZgbiDsPKsWuBx1piVYlhlabFSSktc9w7HqAoqkAyZ37nzpyJgVGk8dYIoQtT1whKwS2pbCkhwAwdJOx322rjaXYqzZDeF4GxrFta27rNrcXIaQ20tbgStU7wpRgbGYpceHMZzbl1pp1ld0tS7hTFy63zlHqVaVCfL0FQzjbiXGZWzxyLNxalNZBpxQUgplMKmJ94qVq4uxogkPjUYEpSJJ6frVHmK2mz0zwa4oTS7v+KO11wvh7p3HuuWSUqxsexBtxaEsREaUpIHYdvStVcK4VV77WbFOv2gXWjmL5ZfiOYW506o7xNaflbjfEAHyUxMJT3/3vSuaeNcIrVpuUnSJOlxs947K9ardGGrFFxwthrnK3OUdskm8umPZ33A4sBxER4gDBMbTE7DelGOwdhjrlVxbNL5ymks8xx5big2ncIBUTABJ2FNjfHOEdcLbbylLAnSCif7VYHHWEUSEOvLIVphCArxeWx603RzVkl+H2UVFP/EPCalJ5eRlJM/mK+3X4etZZ+ULBvNrcb9tUhEFRFqraabI7qyVb9jHurECDuajSeOsMsEp9qOnr9B09DvWTxzhx/lR9zP99c82HuNWSQ6j5keVR/hjMXWZvcus8s2Nvc8i2UEmVwBqJM7+fT9b0pty/wAoGLbx1z7Gq4NyWlBoFqBqIgbz5mmzhLi7BYLh20tHTdqeAKni3aLUC4TKu3r91T5ic0kbxx64HNrt0v7ZY0GNiR7q1UdAKlmExJPYVEWflL4decQhtV6SvdJNqpII85NRXi3jW7vct7Hg1JWzdNi3b1OqSoOHedER9/StE0zDVlqC6YI1C4QZEghYP8dDWfa2JP07YH9aqAveMeIMfduWr/srS0BJIAKweu8z6z8a4/l9mx/O2v8A+A1VCj0Gby2/yhv/AIqyi6YW5y0upKyJgHeJj8dvfXnpXygZuBLttv8A6A044rifim5x95kmnLUWzPhfeV4CEphUDuNiNwJFKOUX1R7qhGB46VftNW67Zlu91uBxCSpbaUpJ6KMEnaIjtTne8TLs2ea602EQdSkySkDckDvU2hqySQf6J+ysd6hWEv27rHMXDbNuUqHVxiVEgnqTJ++pPhVhVklHXleEb9KWKF9FFFdOBRRRQBRRRQEQyPFGV+f7rE4bDt3a7VCFOqcfCT4gCIE+oqoru/uhasW946tTTALbTanB4JUFGB2IgdqvPihtFvw7nLq3Qhq4Ng8S6kQqQ2qJPXavN90v2DINkuuI0vqOtY1lPhBJiBPU9vjWMsUpP1Hvx+JxQSSxJ/vf3JNd3DGSYSzY4wNKaICyi4Usntpg+cdqWJv7lVkQbFpTI2IU9ISBAiOxEAR5z0qNXzbrxBU++5pQgjxHaXdJBMdN9p9N+x640qvcU+p19KVBKiTAlah0M+fhiR1ispYad2ehePjKKg8S4/f7jyDeWP5zcWyFITrSlJdBLZVO4EyCAYpawuySgsv2/wCaJRJQqBKQlJKUkCZkf96iCnnbW7ZCnbhQdASUuLKvCpttUjp3USPhuepV5Z5xVzJGlSUhIJUN477bbxXYxayU2Y5s2PJjWsEmvYVpLaHy9ZNi3ZCVKCQ8EEEk6UkATuepj410tnrdDyH7YrWC6C6ytQUII+unV0/V6doptZdQpGh3xLnclZ9PKuTz0j6NUnyKzuYjvWzxPuzxqfFUSZLza2bU6ENqAh2VySvUTA7HY9dxuAOlInMhc2r79sy0wvlKKdahpJmfIgdj2pqtLlLetLryG21ADWtRAB6dR06/hSxwOOu3Tlmwq4ZW7qQ6gnSYkeW/U1MEtmpFPq0Otqty6xxX4Cq4QolvSNKdIVAHeJA3M/tpNk08/FWVri7R2zvEIKLl8vwHNp7GR0jt16VvYhfzawygltaV+NKkAnY9N+mxIn1jzFJ03dyrHm6cUpbaEyoqVJGyT0IPZQn41k51Kommlq2NrFhf2txov3tR0agk3CiBv3np0pN83ZdRK/bY1LP/ALpW+5+FObxfbaF4HgQXS0hSkpGwSCT0juO1O1mq3XZ2ylOw+sJUqDq1iVSnSIg7bftrinNJyS7PR4iKWuJf6r+WNqg63ctuNWa3hpBUtCSooEb+Q+/tSdi9bsc4xkX27sM2r6H3ErQNXhTBA33kevb7Xx15yzvkot20XDDpOp1zo2NM9knqOhnf0rF+pi9dIum0oYOk69QHvnpECN/w79i5JXR5pJdES4izVlmczcXbXMaZVoDYcQJICQOgJ7g/dTYX7cCeZuJOyD76mTxx6UpbtrppbshISQFEwIiSN99qRXxuGlISptDCCv6+kAASB/R3rdZvkzPT2I2Hrcn9PHY+E9f4J+ypRw1nbVjDX2CDT67i9UeW6EjSBCdzO/VJ7eVcbd1laXLdm4PtDAAVzGo3/wCHv+0dey+3TfaSX0hSEj6qdKSYEH9v8bVM8q6KWNinhkpw1225dLU6lAcKghAKjO3TbodjT5k89jb+xubawt7nmFhRVpttkgiASQdqjnzm23cKstS21LZ3DadUJkd5O0b/ABrhh8lf45xZxLqVF9JLrTqQRq2kidpjV+FIJ6kylyTDh69tUYWxaevdC2wsEDV4pMg/YZqweF327i0fWyoLQHoCvPwiqW13gukspDhKgI5awXFSSAAkCP1T+r26+Vp/Jlce0YF1Y1GLhSFa0aSCEpnrVJu0cdUyX0UUVoZBRRRQBRRRQDRxd/gpmt4/k9//AONVebc0ttjItqWjwi4MpV3GlPoK9JcX/wCCmaPlYP8A/wAaq8155TLV6gutFaEvklB2/VTXGVEVtkuv3iiidCmkpSNwgBaR5H3fGunDjBfxd82VDTy1H3lMk/iPSuTQbVd35SCUc1kpkfV8Sf76U8JOIRaZCXFCWljcf5pjzjv9grKXRrHsSZMlu5tQUlJ1oJkAbltrfoPOfj1PexeJsBiWrDJXNuLtt61LYQrnDSAdBO0D+l38vKq2yYAftYBBLrcgj/Rteg/j77a4pGvEcQAhRnQSFGRP0XWkuHZxexEuFsHa3tleXGUcu7gJDRaS27yyNStJ/D7qSZzDtWvEt3ZWF4+0w2224hpa9SiCgTvsdu21SbhsKTjb1KiAAlhKkpEJkLg9e37qj/FZuvy9e5aFlhTLAdVp2kN7AnsdzURm3GypRSkPt7hsJjcdkLlu0uFO2rbUrXcFQUDonwx/nfxvXPA3OOyVrevPsPuC3QhSEa1o+sSO49J6Ur4oURgc+o6v0LJgkD/FRvUc+Ttbi8LlC4tZJSzuo6jGsx1+FccU6bOqTSaQ6Z2zday767G0dNmyhCFuawrlkpCgk9+g6x3piQLVjHPsuPJK1N6Utq6rgpG23kkfbUlzGRNrksnj1BvTcot3CVAhSSGwAI6edQ19LwkuFPiSpwAGSAAVBJ/iNxWU1q+D0+GjvJbdd/RDna4m4OhDrulOkK0tuubTvMJ2n+DXF1pdo02W2w6px1cyFbIIiDInVuSPTea2yjPOs5bKC8vQToVuJCtj9n4U3sv3WJuhcMLbC22pBdAWdexhO8g7ROw3rXE7VMxzNym5e4oUpsXFyiyBCnnl3CluKSopBkBKYJ6bggHsPOkmEfeeeIW++o6QCELhXfcREU6i6YvGRLK2bxStS3GgkIKTMwCduo7HcTPmjscU9jX0K9pacS4QnftseoPX9lXLJCKpmSjJ8jXk2rhvKtOHmErUFIUp0rUrSYJKoknany+DjmOYRkXbVNipwI5yAnUkESBEdegnsTv0rGQftEtMNP2K332ViFocT4k9yZ6bknSPIb7mkV381uJurdrHPi2UEloKeTCVbSQmfD389ztAFXFxfJLTFFnjmlZG5s08QNlu2SFNoWoDXAmFKT1G0bGdz5mpPislptLYOPMtqCGwptDyk6TyzIjST9YpPU9RUKRY4lq0sSzi1+0srBeUblI1jqd5M+mwjbrTuxf2KLp944pa2HEpS20u8Hg+tq8oJBSJ9CYk1yWrCslbeUQAdF+2HVo0jTdqBMtRE6P6X763N5zSss3yUkpXEXSu6UR0R5g/jUQYvWW8faNKxiF3jKhzHjeeFaYg+8zvuIEDr0pVdvslp24QQyhI1lCXdY2G4+MHptvWM3S7NIxv5EoU6i6yVm584C3ctS66LwOBSk7pCWwpYA3BUSInwjzqT/J3HsGUAuTcpGTdCXtSTrEJ322qocdf24vLO2s23W31pcN06XCpL0/VKZG238CrS+SZCkYTIIUIIyLp+0JI+41cJPbVkTiqtE4ooor0GIUUUUAUUUUAz8Yb8J5rcj+T3+n+zVXmjimTcAb/AKc9T6Jr0xxfvwpmh/qD/wDYNeZ+KoNwIKjD5O8D9VPlXGVEW2ZBdvfrTzGehj9Yb1vwygm0u1g+HQ4PfIH7j9tdmXg+hwp1JCQ0DpSNzrO5n+Nq5cOgHHXRlXhKz176SKwyuonoxeo45QkvWs6v0qDuZ/mmv31bPEQHzZnSRt4P+lVTZZX5xaglRlxB3j/FNeX/AH++rZ4kH8lZ/r9ZA3Po1VT6Ij2NPCu+KuiBpMM9f9oaauMsm7b5O+xbbCSl8260vA+Js8oSPUHQKduHCDZZDSduWwRH+0po4wYDvFFyCVJ0s260kDeQkH39vKsYOoGk1c6Hrikk8OcQHaeSySJ3E8ommXgO3dt8Pk0O8sI5bJTocCoOoyDB6jw7eop84lb18PZ5pMglhgDz/mqY+Bbt24x+TbeUlXLYaQ2A2lMDXt0A9Y958zWpl0d85cey8SZElJkWzQASekNA/H/v7qiT906tdw2stpSlrrywVAER7zA6ffUn4mKVcUXpISByWp2/0SajJQl6+vUrA0LYQSkkgQZ2934VMUm3Zqm1FUxGq551s24HUJAulGHFxKSIG+8xFa2dk9enk2d2l50CSluDAgDrp+FO7uDsL/Fg4lP5w1pLrOskqOk7pk+Rkdj02Irfhplh7JXELLGllJWfAkE6x2J9/kfjRTi067Jpp89DLeY25YUtLzhlKQpUIB2P+7XNjHvuN62n0lO4lKAD96aluWuGbp9ppsBQKZWQRJMSOnv8+tJvm9blyvmJeLmk6ydzp9ajzXXK5L19iPjG3PZ6Z6bJn+zW4xt0P55QH9RP/wDNPzzC20llepCVpBUle2qRsY/bXW4YtDbNi3SELQPpDr2P2n3/AHV3eTXQpe5HFYq7XvqUrfYKSB9nhrl7BcTp5igdOo+Ad/8AdqQcmElVu2XVgfVQ4APjvWyreE6UwklMAqIgGO/xqXlaOqF9MYE4+6I/SuCT0AT5+6k7zTrIBW6/uYACBP8AZp/umFrcZtbRs8x5wNBUbInoSffWbjD2SllNvdLcurMlxS1oguJSoBW89j09JrSE77IlFoa8IiMta/TpWvmQUEiUnffYdd6vX5NQgY2/5emPbATB7lpEzVO4q9sX7rB2zGODF0y4ovPzPOkmDv6eXx7VbnyVCMXkwP8ALv8ApIrqf530Il/jJtRRRXoMAooooAooooBn4y/wSzXT/wAg/wBf6hrzXxTK7sJSSr84I3ERsn1P416T4yn8ks1Ef+Re6/1DXl/KrunCybglTxdg7ySYEihSHu0Tot1pU6nTpZ6Qv9f0O2+/TypRgLUjD37m6CnXsSDq8PTz7jf1plCrxKW0tk6QlAcSs9wdgfiDUgxC3BgcgEBJBW4VAyDEI+HespRTRrCVSGrLHVc2vi1eNH6oH8216mrW4jP8lcQAQPqxHuaqmx7Ut+3F6rUrmIMz0OlPl6af4mrp4odbdw2fQi2Q0oFHiSTJ2b6ySO46R099cmI9oYeGHSqzyMj9Vo7+jsUj4oGrit1A0n83ZIg9+WBTnwsUs2mS1ModSUtCFzA+k9CKRcVafyvcdIS3rRbhKekGBsPSvP8Apm36g554xhs2DEclidPXq1Ud4DdW5bZrmwChlpEAR0cUPLrEVKeKHEO4DPNpt2m1hlmXE6pV+j67kfYB0qN8CuIaVnStlDoRbtEoWkwfGROxEfx51sn0ZPpmnFhA4ku4I/RM9/8ARpqNlsuXt40n/FQmSep28vQR5VJuMiBxTfK0BCQ2zKUjp9GnzNRd5CjfXaUKKVcsCUdQT329aiHqZb9CFGKet8dnk864KFtoCX1FXgCdMAEAb76adcRa2mZXnEuSq1efB1J2JRqUdjBI6eVRG4TGV5V5La7hadS5EQVDxCIjp6VI0leJQ57L7TbpUlaDzlBQWQNvxPn76nLDm12chJdPo6WVlj/nIM2SlFtKtDQWQTM99o/bTlc6l3HMSpJU4QSUpKdttqZLN1oOpcKlJfSdtLm4O3kDPSn9D7S2Vcwp1lMDSiNMnbqf2fuqZc99lr/hCL91y8ePtkOlklltShuEBRhM+Q6D0pILZkrAS02BPlSl4y69/tV/2jWjawhQUdwDXuSVI8jYqwLabfLQABLKwY+HepHd2y0JCCeWFnYoJPvio/hyXMrJKt2VyZjbapBfOovFDm6VJUOiSU/eK8metuT0Ybrg1UuyZCfa7j2dSQC2FIcUQRukylJ6RTi84MhjFrbfGm4IU4820EawJMGQCBIk/bTScfbXQbZculNLZRqSVqnWSRB3G20gj41zayLdvbqsUtKdZQtYSolI1AiNxBBiVGkYJ1qzrk+mJrDIMO5rHJUlf0QSzqStRiCYienXcj3DvNxfJZ/6dlB/r/8A00VVCOH7SyGKvLW9D7/O1XDQMchKTJKgYirV+SlQXjMmsd76fT9GiKuLTycGbXwck4ooor0mAUUUUAUUUUAzcZx+SObn/IH/AOwa85ZwJuckhK18wF9X6Jeo9BvMmvRvGf8Aghm94/MHv7BrzfxG66b9tSXUqJdUQoqC42G/VXT31xlRFocAcuiHAjWpr6zmkmFH1E/f8K0wlw97Bd2ylwlzUrSeh8Jn47VtaamkOhboSpXLkFYGrx9/EN9ugmk+ITotnpUBqSsAR9bb3VlP0m0PUbXp5l4yUrQrS4j6pmPA313P8D7LKzmXxN1jsq1YXLq3rpxKUJUwUgQEyJn/ADZ+NVzcOFV81qWFQkDZYIH0bfko/Z922y25vXMcWiFlS3JB0ASAI8z3rLNOW2qR6vD4Mc4bSmotMlmBuLe2VfWV88ppbjbRRpTqM653+AFIuJ3mbvOqvLdwm1QpmVOJKCkJAmR8R8KjHzvcc9TgS4FFGkxpEjrHWljdyu4YA9oaKn1ELZCAVJHSTGwnTETMCelYz3jFWj04vCQyT4yK/r9iX5zK4t7GZFq2uXlXFwhkBJYUkAp0g+Ke+nyqOcNZXGWVxlkXzy2g8022FNo5kqC5J6jYiN/SkOcStCi08sPpc8JUgaQQQT59POuF9jmGsZa33PQ+LoSW2l+NuANldx/vRMVpjlJ86mM/C41wsq/n7DxnrhjMZa6usatbls6lCAXEaFSlASdu24qN5Aqaev1EqStDKBqPUHp3p0xyEustOoWeWlYVGkzuqPP1pkydw0ty8KLlCS+AAChcgTIJ8MSR18j50wtuUrI8TihijFRlYuucDbXbtxc3F/y1ttpJQtwKKtt5MbDrG3mO1IeYtbQNuhfsyD4CFSDuQCTEyak2GfxLPCNo5kME9f3hfWPbApbaTuqAHSDq0/0Y2io0p27ZXpRdLMkiEbBO/Tr++vW47HhToXYtCWlc1YWhwCIWsb/x76fH7xBb1NONqVzAQGgAfqyfh299Rdd5dhCgXn5iArwx7+s1n2i66G4cj0UB+BrPyObstZOKM3GPQlxx329IStZMFsHSSenXrvXL2JCnUNKvk61TpTypOw99dA7cKMl9YKRO/f7D1roxcXapWLtxChtKlRsep2mtFCXuR8J3x2OTaXvNuLvqgpEo0wDtM+VOjr7UpLa0Ep236kdZ++mMv3moJVevLkbr1yB7+9apeuSVk3DqY7kjxHyG/wCNZzwOXZcZqI5M5D2y7atl3rdsyVEKWsAgz3mNvd0pbaWuJZbuW/b8YoWqQUOuoClK6bEzuYO8T0qPhT7wc5rq/COjumVe7c/srUF4pjW6O++nb4AmtI49VRMpW7JnbLwVmA5kb23S1eI5i+WlQ1mQNxCiBsdoHUHvU/8AkvVbrscoqzXqtjegtKHQjlpg9B236d6pbDutWmRDl5Y/Ojeg/QhegAkHqRv6/Cr94IWw5itVriHsW2dB5TrPL1eBO4j6w6CT5VzVRao45NrkkVFFFWZhRRRQBRRRQDLxoJ4QzcAE+wPdf6hrzhm3NOQQpwgguL3AHkPU/jXpzN2AyeHvbFSyhNwwtsqAmJEdO9eeHLBlvJtJcuVuPypSUcsCVSpMEzAHhO/bvXGXHo1dtruweXb3rBtn+WypTaoJgr1DfUN/t7iO9JcbqTjXJA8WvzkeHanfMcOZDH360XLwOttD2tohY0lRgHVB7EgDyrNlZextXNm4+hCClafpFJSTJI1pB6iBP3djUSVo0h2MN28lN20p1Q0ymZOwASj1PkP3DsszARqsymDOsyOnQRXRrHBvJom4L6QJLulISmSlIEzAPTalmTxb2QcbU3dMJUgkkrGnUCNoI2PSocfjTO38LQyIIEFQP+dtXfFb3ZiAZSJ7d6WuYK8aSOZcW/i2AS5Oo+Q29DRbY1yzdZW6tEPuAAD9UT1k7d6nPOLg0ev8NT89fX+mYyS3EtpGouoEnUY8BJGwHlApqbYdW5pWiVJQSXfq9OxjqPfB9alr7DJWk2zSXkHSFeIbggb7++kuTxFkWS8LVawpSUKQhRBI92r+NvSGPJqqPNKFuxHiiXrNL6FLQC4szpBkAk/DpTJcYptYbcW7cFbuo7NR08qlljauWFsr2VltDaUlakOLUQnbbffrPurXLX9zYY60vltN6XNwlLgnfeSCnypC+WkTPpJsceE0cVp4Gt1YbIWdvae0OpSlYCHNOpeqVLOkiR0G4qutDev9GSAqFfQHf76VZPMt3qXWSyoI1HSQ8fCZmQOx3+80hauYbSHU8xO2nW4RG3SR7wf+9eiDa7MmKtPgWUJ8J6fQbjfznfzrnp/rREyWa4OXKnHHFJVoDgAKQRHT1Bj4VoxoFyyS45uoGdYO3Wr2OC4FsOai2sDpGmD9tdELY3+hcPWdt/wpxuLR9h+5sWQ2lLshpSo3BG4nY7noRWLe8ZHKbWtDjgCtQSwg8sInc7bmBJPeoeRL5HasbQWVCUtOdAJ0/f0rTSSrbUQTMcnf7ZqWO4M3CnHy2FNESlxopTPl4e3xiK5ewWd+l5i2fbQ4kTDSShB/rAEn3bd+lPMXsd1I9pbKtRbeKf6Ojf3zQosJSZaX17oJj7qVuYJduhN242eSAmVh1JhU/VKevcfbTjb2tk8t5vLXC7dxplKoS0B4h0Mwe47+lPMt0NfmIOFhdnMIOFvm8Zc8tX5w6Q2noZGonoR2r0Jws1kmcfpyt2xduq0qDrLekKGkTv8ArbyZ9aoiwwuMvBYIx923cXt6AALgBIQSonUfLaOvfaKtP5IrV2yxWUtrh0Orav1IK0qkEhI/vo+0yfkT2iiiukhRRRQBRRRQGj36JcH9U/hXnm7LdxxY2hwJU0ZQQTIVsrb7a9DuSW1AAzpMR7qpRPBXETeUYvE4p1LaD4gl5tShsZIlQ33mKl9lx4RHzlb3GX67W6S5cSttThTvqRvIk79xv++nS+QHci5zEtEGzJAcTuCXD9Wehmpxj8E9a2T63MFe/OFxq1vNlA27Aw9vHx71G3eEM1evuG/w9yog6GltrSgKQO58Z3JJ/D3k6O2MuLCEIvkgJ5ZUU7E6QYBnb3UNYVIuXCoJAaMtl1BBSJGx6+vXsZ8qffyMzFuhtuzxrhQXUrdQ8sEyDv4pPUSK6DhLMofTpwbitKClS+ciVCDABkbyepqHJtuiuBneW1bIdLaLp1Yt2krSUqJ19fWFTtHupG/eOO3dqSytLQUFpccbUJJ2KZIExA+2pM3w3muetasNeAK0aDzGzp07/wBKTJJ60y5LBZq0NjbP2jrT79ySyDoAWuE7AA+h+2sM0bj0e7wE/wA5fs/6MouLNhtTocuEpMBSy2pIJ2B6jzitnX2bpbaLRSCREKbUVkfftv8AGut3wTxJeh72m1uPpVhR0lJA6dDIncTuNqQs/Jvnmv0dteI/q6R/zVxxPLud3U3LdncLK4UysrcJUYV4dwonc7HzHT4VFXnbVNuGsq8UqQlQSyEFQ36QPf5ke41K2+BOJ2xpbTfpBMxKIn/irb8h+JXNQWxda1EDnKQgrA8gdXTzFaQdcGc+XZV7+oOrhKtGo6T6VgKUU7pMR0I/vqbv/JXxOHlKZtlLQoz7vTc+laf+F3FQIPsatvUfv9K33RFENSXwBKVpmNoI/bWULeQQUhQPn/BqZn5L+KABpsnNvMg/81an5LeKp2s3PtH76bIUI+GVuXibhy8WuQY5qwlQSCABMzP7pp7tsShq/ddQw2kBRAkHadj+2lvDvA3EOJQ7zcQ68tapBStCSBA23pyHDOfOtSsE4FlKgiVogEmexJmZ32FZSdlp0JTcKL7jFwhth8JIWIkLlKtgT0jaaacQ8lxTKFH6jCzBEwYTv/Hkac2+DOJi4hb9pcLMQpSnDqg9R1I91d0cLcQ2Ov5vwilkjSnmaAB59571dpIWhG8XvZ3SHXFKbeAS0pSdJgiIgT36TTdaOWTZfub+2Zu0JIb1OapSSdye0bbk+dOjnDXGziSk4lIk9nEbT8KwrgLiNyxCV2DnOK5ILiR1EHue/p3rNXtZ21VECu7cshly1cKluLUkJT2OpUfbtV2/IyCMFf6k6ZvZjVq/UT3+2oVc/J9xEtNuj5sdcbbdBUkvoBUiSTBB2Jn4VZ/AuKdxVvkUOWDli09d8xhlx4OlKNCR9aT3B+2tebMvkSeiiirJCiiigCiiigCiiigCkWYylph7Fy+yKy1atxzHNBUEz3MdqW1FPlU/+nmdH+rf8yaAcLHirCX9za2zN7Dt43zLZLrSm+ejzQVAA/Det73iPGWmQGPLrj99p1m2tWlPLQnsVBI8I95FQ3hrhW5z2N4Lyd/csM2mJtGXrdllJ1uL0pI1qOwGw2A864/Igpx0cTPZEfysrJEXRP1thsPcFa4oCaL4rwjdleXhuVhiyUE3RLCwWCR0UCJH94rkq2sOKhicza3Lvs9q7z2FcvSHREdx09aQ/KWww3wPxI+2hKXnrQB4jqdJGmfgaWfJyQOA+H5P/smvwrjSZUZuDuPYsf4gxtuu5CluqTaGLl1thS0MGAYUQD2IJiY7xQOI8ScjY472r84v2udao5aodQRMg9OxqvcnYcTcL3eTz/CFw1lcHdvu3F3j3dylYUQ4U9zBCvqmfQxWXskxf8c8CZG0tls27mKedQx1KU6VHSPsiuklr7elahxBeLQUnmBIUUSJAM7x5bH7KqTHccZs4vAZ9+4LoyeYVaOWQQnloaJ0gJ2nUImZ3PWlGD+d1cY8fO2eRfdvbZKEWyHyjQ4rQvlpVI2AJ2AIHnO9AWrAogVBfkz4kezir+3yD94jI2iG0XFleNpCmlyoKUClIkKOnYiUkeRFTugCiiigMRRA8qzRQGIHlRA8qzRQGIHkKzFFFAEUUUUAUUUUAUUUUAUUUUAUUUUAUhzOItM3YLx+QStdq8PpEJWU6hPQx26fZRRQGcVjrbE2DVhZhYtmE6GkrWVaUjoJPakN1wzjH8ovJtpftL9wQ5cWbymlOgTssDZXTqRRRQHS64bxlzinsa804ba5Mvw4rU8YH11dT0HfsKV4fFW2Hx7NhYa02rI0toWoq0iegJ7elFFAN44ZxiGn22hctMXa1u3DLdytKXVLJKpE95MxFdH+GMU9lLLKKYUm6sGw3bFtwpS2nfYJG0UUUBxt+EMJa3iLhm0gMvquWWSslpp1WxWlHQH8O1DnCmGdvslem2cS9km+VdaHlJS4ACmYB2MdxRRQC3G4azx13c3bAcXc3ennPOrK1qCRCRJ7CTTjRRQBRRRQBRRRQBRRRQBRRRQBRRRQBRRRQBRRRQH/2Q=="/>
          <p:cNvSpPr>
            <a:spLocks noChangeAspect="1" noChangeArrowheads="1"/>
          </p:cNvSpPr>
          <p:nvPr/>
        </p:nvSpPr>
        <p:spPr bwMode="auto">
          <a:xfrm>
            <a:off x="155575" y="-601663"/>
            <a:ext cx="1733550" cy="1266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37896" name="AutoShape 12" descr="http://www.mtholyoke.edu/lits/network/ntresnet/mthbd.jpg"/>
          <p:cNvSpPr>
            <a:spLocks noChangeAspect="1" noChangeArrowheads="1"/>
          </p:cNvSpPr>
          <p:nvPr/>
        </p:nvSpPr>
        <p:spPr bwMode="auto">
          <a:xfrm>
            <a:off x="155575" y="-1668463"/>
            <a:ext cx="4762500" cy="3476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BBB336B-7BAA-4037-8A65-4EA85DF356F0}" type="slidenum">
              <a:rPr lang="en-US"/>
              <a:pPr>
                <a:defRPr/>
              </a:pPr>
              <a:t>36</a:t>
            </a:fld>
            <a:endParaRPr lang="en-US"/>
          </a:p>
        </p:txBody>
      </p:sp>
      <p:sp>
        <p:nvSpPr>
          <p:cNvPr id="611330" name="Rectangle 2"/>
          <p:cNvSpPr>
            <a:spLocks noGrp="1" noChangeArrowheads="1"/>
          </p:cNvSpPr>
          <p:nvPr>
            <p:ph type="title"/>
          </p:nvPr>
        </p:nvSpPr>
        <p:spPr/>
        <p:txBody>
          <a:bodyPr/>
          <a:lstStyle/>
          <a:p>
            <a:pPr eaLnBrk="1" hangingPunct="1">
              <a:defRPr/>
            </a:pPr>
            <a:r>
              <a:rPr lang="en-GB" smtClean="0"/>
              <a:t>Expansion Slots (3)</a:t>
            </a:r>
            <a:endParaRPr lang="en-US" smtClean="0"/>
          </a:p>
        </p:txBody>
      </p:sp>
      <p:sp>
        <p:nvSpPr>
          <p:cNvPr id="611331" name="Rectangle 3"/>
          <p:cNvSpPr>
            <a:spLocks noGrp="1" noChangeArrowheads="1"/>
          </p:cNvSpPr>
          <p:nvPr>
            <p:ph type="body" idx="1"/>
          </p:nvPr>
        </p:nvSpPr>
        <p:spPr/>
        <p:txBody>
          <a:bodyPr/>
          <a:lstStyle/>
          <a:p>
            <a:pPr eaLnBrk="1" hangingPunct="1">
              <a:lnSpc>
                <a:spcPct val="90000"/>
              </a:lnSpc>
              <a:defRPr/>
            </a:pPr>
            <a:r>
              <a:rPr lang="en-US" sz="3000" dirty="0" smtClean="0"/>
              <a:t>Devices such as:</a:t>
            </a:r>
          </a:p>
          <a:p>
            <a:pPr eaLnBrk="1" hangingPunct="1">
              <a:lnSpc>
                <a:spcPct val="90000"/>
              </a:lnSpc>
              <a:buFont typeface="Wingdings" pitchFamily="2" charset="2"/>
              <a:buNone/>
              <a:defRPr/>
            </a:pPr>
            <a:r>
              <a:rPr lang="en-US" sz="3000" dirty="0" smtClean="0"/>
              <a:t>		sound cards,</a:t>
            </a:r>
          </a:p>
          <a:p>
            <a:pPr eaLnBrk="1" hangingPunct="1">
              <a:lnSpc>
                <a:spcPct val="90000"/>
              </a:lnSpc>
              <a:buFont typeface="Wingdings" pitchFamily="2" charset="2"/>
              <a:buNone/>
              <a:defRPr/>
            </a:pPr>
            <a:r>
              <a:rPr lang="en-US" sz="3000" dirty="0" smtClean="0"/>
              <a:t>		video cards, </a:t>
            </a:r>
          </a:p>
          <a:p>
            <a:pPr eaLnBrk="1" hangingPunct="1">
              <a:lnSpc>
                <a:spcPct val="90000"/>
              </a:lnSpc>
              <a:buFont typeface="Wingdings" pitchFamily="2" charset="2"/>
              <a:buNone/>
              <a:defRPr/>
            </a:pPr>
            <a:r>
              <a:rPr lang="en-US" sz="3000" dirty="0" smtClean="0"/>
              <a:t>		network interface cards,</a:t>
            </a:r>
          </a:p>
          <a:p>
            <a:pPr lvl="2" eaLnBrk="1" hangingPunct="1">
              <a:lnSpc>
                <a:spcPct val="90000"/>
              </a:lnSpc>
              <a:buFont typeface="Wingdings" pitchFamily="2" charset="2"/>
              <a:buNone/>
              <a:defRPr/>
            </a:pPr>
            <a:r>
              <a:rPr lang="en-US" sz="2800" dirty="0" smtClean="0"/>
              <a:t>(Small Computer System Interface) SCSI host adapters</a:t>
            </a:r>
          </a:p>
          <a:p>
            <a:pPr eaLnBrk="1" hangingPunct="1">
              <a:lnSpc>
                <a:spcPct val="90000"/>
              </a:lnSpc>
              <a:buFont typeface="Wingdings" pitchFamily="2" charset="2"/>
              <a:buNone/>
              <a:defRPr/>
            </a:pPr>
            <a:r>
              <a:rPr lang="en-US" sz="3000" dirty="0" smtClean="0"/>
              <a:t>		(Universal Serial Bus) USB </a:t>
            </a:r>
          </a:p>
          <a:p>
            <a:pPr eaLnBrk="1" hangingPunct="1">
              <a:lnSpc>
                <a:spcPct val="90000"/>
              </a:lnSpc>
              <a:buFont typeface="Wingdings" pitchFamily="2" charset="2"/>
              <a:buNone/>
              <a:defRPr/>
            </a:pPr>
            <a:r>
              <a:rPr lang="en-US" sz="3000" dirty="0" smtClean="0"/>
              <a:t>	and </a:t>
            </a:r>
            <a:r>
              <a:rPr lang="en-US" sz="3000" dirty="0" smtClean="0"/>
              <a:t>others can be plugged into expansion slots.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8059F53-FF94-4B15-A149-431624C03D82}" type="slidenum">
              <a:rPr lang="en-US"/>
              <a:pPr>
                <a:defRPr/>
              </a:pPr>
              <a:t>37</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612354" name="Rectangle 2"/>
          <p:cNvSpPr>
            <a:spLocks noGrp="1" noChangeArrowheads="1"/>
          </p:cNvSpPr>
          <p:nvPr>
            <p:ph type="title"/>
          </p:nvPr>
        </p:nvSpPr>
        <p:spPr/>
        <p:txBody>
          <a:bodyPr/>
          <a:lstStyle/>
          <a:p>
            <a:pPr eaLnBrk="1" hangingPunct="1">
              <a:defRPr/>
            </a:pPr>
            <a:r>
              <a:rPr lang="en-US" sz="3400" smtClean="0"/>
              <a:t>Motherboard Bus Example: The ISA Bus</a:t>
            </a:r>
          </a:p>
        </p:txBody>
      </p:sp>
      <p:sp>
        <p:nvSpPr>
          <p:cNvPr id="612355" name="Rectangle 3"/>
          <p:cNvSpPr>
            <a:spLocks noGrp="1" noChangeArrowheads="1"/>
          </p:cNvSpPr>
          <p:nvPr>
            <p:ph type="body" idx="1"/>
          </p:nvPr>
        </p:nvSpPr>
        <p:spPr/>
        <p:txBody>
          <a:bodyPr/>
          <a:lstStyle/>
          <a:p>
            <a:pPr eaLnBrk="1" hangingPunct="1">
              <a:defRPr/>
            </a:pPr>
            <a:r>
              <a:rPr lang="en-US" sz="2800" smtClean="0"/>
              <a:t>ISA (Industry Standard Architecture) is the bus architecture that was introduced as an 8-bit bus with the original IBM PC in 1981 and later expanded to 16 bits with the IBM PC/AT in 1984. </a:t>
            </a:r>
          </a:p>
          <a:p>
            <a:pPr eaLnBrk="1" hangingPunct="1">
              <a:defRPr/>
            </a:pPr>
            <a:r>
              <a:rPr lang="en-US" sz="2800" smtClean="0"/>
              <a:t>ISA data transfers require from two to eight cycles of the processor clock. Therefore, the theoretical maximum data rate of the ISA bus is about 8 Mbyte/sec.</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89F3466-E037-4D5B-B78D-AA3F87733E09}" type="slidenum">
              <a:rPr lang="en-US"/>
              <a:pPr>
                <a:defRPr/>
              </a:pPr>
              <a:t>38</a:t>
            </a:fld>
            <a:endParaRPr lang="en-US"/>
          </a:p>
        </p:txBody>
      </p:sp>
      <p:sp>
        <p:nvSpPr>
          <p:cNvPr id="613378" name="Rectangle 2"/>
          <p:cNvSpPr>
            <a:spLocks noGrp="1" noChangeArrowheads="1"/>
          </p:cNvSpPr>
          <p:nvPr>
            <p:ph type="title"/>
          </p:nvPr>
        </p:nvSpPr>
        <p:spPr/>
        <p:txBody>
          <a:bodyPr/>
          <a:lstStyle/>
          <a:p>
            <a:pPr eaLnBrk="1" hangingPunct="1">
              <a:defRPr/>
            </a:pPr>
            <a:r>
              <a:rPr lang="en-US" smtClean="0"/>
              <a:t>Motherboard Bus Example (2)</a:t>
            </a:r>
          </a:p>
        </p:txBody>
      </p:sp>
      <p:sp>
        <p:nvSpPr>
          <p:cNvPr id="613379" name="Rectangle 3"/>
          <p:cNvSpPr>
            <a:spLocks noGrp="1" noChangeArrowheads="1"/>
          </p:cNvSpPr>
          <p:nvPr>
            <p:ph type="body" idx="1"/>
          </p:nvPr>
        </p:nvSpPr>
        <p:spPr/>
        <p:txBody>
          <a:bodyPr/>
          <a:lstStyle/>
          <a:p>
            <a:pPr eaLnBrk="1" hangingPunct="1">
              <a:defRPr/>
            </a:pPr>
            <a:r>
              <a:rPr lang="en-US" sz="3000" dirty="0" smtClean="0"/>
              <a:t>ISA is still being used for reasons of reliability, affordability, and compatibility. As it happens, this old bus is still faster than many of the peripherals that are connect to it. </a:t>
            </a:r>
          </a:p>
        </p:txBody>
      </p:sp>
      <p:pic>
        <p:nvPicPr>
          <p:cNvPr id="40966" name="Picture 7" descr="http://www.mtholyoke.edu/lits/network/ntresnet/mthb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3573463"/>
            <a:ext cx="3816350" cy="278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7" name="TextBox 6"/>
          <p:cNvSpPr txBox="1">
            <a:spLocks noChangeArrowheads="1"/>
          </p:cNvSpPr>
          <p:nvPr/>
        </p:nvSpPr>
        <p:spPr bwMode="auto">
          <a:xfrm>
            <a:off x="4859338" y="3860800"/>
            <a:ext cx="388937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4"/>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pitchFamily="34" charset="0"/>
              </a:defRPr>
            </a:lvl9pPr>
          </a:lstStyle>
          <a:p>
            <a:pPr>
              <a:spcBef>
                <a:spcPct val="0"/>
              </a:spcBef>
              <a:buClrTx/>
              <a:buFontTx/>
              <a:buNone/>
            </a:pPr>
            <a:r>
              <a:rPr lang="en-IE" altLang="en-US" sz="1800"/>
              <a:t>ISA = Industry Standard Architecture</a:t>
            </a:r>
          </a:p>
          <a:p>
            <a:pPr>
              <a:spcBef>
                <a:spcPct val="0"/>
              </a:spcBef>
              <a:buClrTx/>
              <a:buFontTx/>
              <a:buNone/>
            </a:pPr>
            <a:endParaRPr lang="en-IE" altLang="en-US" sz="1800"/>
          </a:p>
          <a:p>
            <a:pPr>
              <a:spcBef>
                <a:spcPct val="0"/>
              </a:spcBef>
              <a:buClrTx/>
              <a:buFontTx/>
              <a:buNone/>
            </a:pPr>
            <a:r>
              <a:rPr lang="en-IE" altLang="en-US" sz="1800"/>
              <a:t>AGP = Advanced Graphics Port </a:t>
            </a:r>
          </a:p>
          <a:p>
            <a:pPr>
              <a:spcBef>
                <a:spcPct val="0"/>
              </a:spcBef>
              <a:buClrTx/>
              <a:buFontTx/>
              <a:buNone/>
            </a:pPr>
            <a:endParaRPr lang="en-IE" altLang="en-US" sz="1800"/>
          </a:p>
          <a:p>
            <a:pPr>
              <a:spcBef>
                <a:spcPct val="0"/>
              </a:spcBef>
              <a:buClrTx/>
              <a:buFontTx/>
              <a:buNone/>
            </a:pPr>
            <a:r>
              <a:rPr lang="en-IE" altLang="en-US" sz="1800"/>
              <a:t>PCI = Peripheral Component Interconnect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1C9CE185-DFEF-40AB-8BC6-AA9730E5B98F}" type="slidenum">
              <a:rPr lang="en-US"/>
              <a:pPr>
                <a:defRPr/>
              </a:pPr>
              <a:t>39</a:t>
            </a:fld>
            <a:endParaRPr lang="en-US"/>
          </a:p>
        </p:txBody>
      </p:sp>
      <p:sp>
        <p:nvSpPr>
          <p:cNvPr id="614402" name="Rectangle 2"/>
          <p:cNvSpPr>
            <a:spLocks noGrp="1" noChangeArrowheads="1"/>
          </p:cNvSpPr>
          <p:nvPr>
            <p:ph type="title"/>
          </p:nvPr>
        </p:nvSpPr>
        <p:spPr/>
        <p:txBody>
          <a:bodyPr/>
          <a:lstStyle/>
          <a:p>
            <a:pPr eaLnBrk="1" hangingPunct="1">
              <a:defRPr/>
            </a:pPr>
            <a:r>
              <a:rPr lang="en-GB" smtClean="0"/>
              <a:t>Programmed I/O</a:t>
            </a:r>
            <a:endParaRPr lang="en-US" smtClean="0"/>
          </a:p>
        </p:txBody>
      </p:sp>
      <p:sp>
        <p:nvSpPr>
          <p:cNvPr id="614403" name="Rectangle 3"/>
          <p:cNvSpPr>
            <a:spLocks noGrp="1" noChangeArrowheads="1"/>
          </p:cNvSpPr>
          <p:nvPr>
            <p:ph type="body" idx="1"/>
          </p:nvPr>
        </p:nvSpPr>
        <p:spPr/>
        <p:txBody>
          <a:bodyPr/>
          <a:lstStyle/>
          <a:p>
            <a:pPr eaLnBrk="1" hangingPunct="1">
              <a:defRPr/>
            </a:pPr>
            <a:r>
              <a:rPr lang="en-US" sz="2800" smtClean="0"/>
              <a:t>The programmed input/output (PIO) interface was the original method used to transfer data between the CPU, through the ATA controller, and an ATA device.</a:t>
            </a:r>
          </a:p>
          <a:p>
            <a:pPr eaLnBrk="1" hangingPunct="1">
              <a:buFont typeface="Wingdings" pitchFamily="2" charset="2"/>
              <a:buNone/>
              <a:defRPr/>
            </a:pPr>
            <a:endParaRPr lang="en-GB" sz="2800" smtClean="0"/>
          </a:p>
          <a:p>
            <a:pPr eaLnBrk="1" hangingPunct="1">
              <a:buFont typeface="Wingdings" pitchFamily="2" charset="2"/>
              <a:buNone/>
              <a:defRPr/>
            </a:pPr>
            <a:r>
              <a:rPr lang="en-GB" sz="2800" smtClean="0"/>
              <a:t>(ATA =</a:t>
            </a:r>
            <a:r>
              <a:rPr lang="en-US" sz="2800" smtClean="0"/>
              <a:t>Advanced Technology Attachment is a standard interface for connecting storage devices such as hard disks and CD-ROM drives inside personal computers.)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BA975D4-9413-459B-842F-496688E0F4E7}" type="slidenum">
              <a:rPr lang="en-US"/>
              <a:pPr>
                <a:defRPr/>
              </a:pPr>
              <a:t>4</a:t>
            </a:fld>
            <a:endParaRPr lang="en-US"/>
          </a:p>
        </p:txBody>
      </p:sp>
      <p:sp>
        <p:nvSpPr>
          <p:cNvPr id="558082" name="Rectangle 2"/>
          <p:cNvSpPr>
            <a:spLocks noGrp="1" noChangeArrowheads="1"/>
          </p:cNvSpPr>
          <p:nvPr>
            <p:ph type="title"/>
          </p:nvPr>
        </p:nvSpPr>
        <p:spPr>
          <a:xfrm>
            <a:off x="574675" y="304800"/>
            <a:ext cx="8001000" cy="1216025"/>
          </a:xfrm>
        </p:spPr>
        <p:txBody>
          <a:bodyPr anchor="b"/>
          <a:lstStyle/>
          <a:p>
            <a:pPr eaLnBrk="1" hangingPunct="1">
              <a:defRPr/>
            </a:pPr>
            <a:r>
              <a:rPr lang="en-GB" sz="4000" smtClean="0"/>
              <a:t>More on the Fetch-Execute Cycle</a:t>
            </a:r>
            <a:endParaRPr lang="en-US" sz="4000" smtClean="0"/>
          </a:p>
        </p:txBody>
      </p:sp>
      <p:sp>
        <p:nvSpPr>
          <p:cNvPr id="558083" name="Rectangle 3"/>
          <p:cNvSpPr>
            <a:spLocks noGrp="1" noChangeArrowheads="1"/>
          </p:cNvSpPr>
          <p:nvPr>
            <p:ph type="body" idx="1"/>
          </p:nvPr>
        </p:nvSpPr>
        <p:spPr>
          <a:xfrm>
            <a:off x="566738" y="1752600"/>
            <a:ext cx="8001000" cy="4267200"/>
          </a:xfrm>
        </p:spPr>
        <p:txBody>
          <a:bodyPr/>
          <a:lstStyle/>
          <a:p>
            <a:pPr eaLnBrk="1" hangingPunct="1">
              <a:defRPr/>
            </a:pPr>
            <a:r>
              <a:rPr lang="en-US" sz="2600" smtClean="0"/>
              <a:t>Often the CPU actually has several tasks to perform. </a:t>
            </a:r>
          </a:p>
          <a:p>
            <a:pPr eaLnBrk="1" hangingPunct="1">
              <a:defRPr/>
            </a:pPr>
            <a:r>
              <a:rPr lang="en-US" sz="2600" smtClean="0"/>
              <a:t>All modern computers use ‘multitasking’ to perform several tasks at once, devoting a fraction of a second to each task in turn. </a:t>
            </a:r>
          </a:p>
          <a:p>
            <a:pPr eaLnBrk="1" hangingPunct="1">
              <a:defRPr/>
            </a:pPr>
            <a:r>
              <a:rPr lang="en-US" sz="2600" smtClean="0"/>
              <a:t>This application of multitasking is called ‘timesharing’. For example, the user might be typing a document while a clock is continuously displaying the time and a file is being downloaded from the internet.</a:t>
            </a:r>
          </a:p>
          <a:p>
            <a:pPr eaLnBrk="1" hangingPunct="1">
              <a:defRPr/>
            </a:pPr>
            <a:r>
              <a:rPr lang="en-US" sz="2600" smtClean="0"/>
              <a:t>Each individual tasks of a CPU is called a ‘thread’.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D77C20C-1CA4-4630-83C9-181CBB69BDC7}" type="slidenum">
              <a:rPr lang="en-US"/>
              <a:pPr>
                <a:defRPr/>
              </a:pPr>
              <a:t>40</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615426" name="Rectangle 2"/>
          <p:cNvSpPr>
            <a:spLocks noGrp="1" noChangeArrowheads="1"/>
          </p:cNvSpPr>
          <p:nvPr>
            <p:ph type="title"/>
          </p:nvPr>
        </p:nvSpPr>
        <p:spPr/>
        <p:txBody>
          <a:bodyPr/>
          <a:lstStyle/>
          <a:p>
            <a:pPr eaLnBrk="1" hangingPunct="1">
              <a:defRPr/>
            </a:pPr>
            <a:r>
              <a:rPr lang="en-GB" smtClean="0"/>
              <a:t>Programmed I/O (2)</a:t>
            </a:r>
            <a:endParaRPr lang="en-US" smtClean="0"/>
          </a:p>
        </p:txBody>
      </p:sp>
      <p:sp>
        <p:nvSpPr>
          <p:cNvPr id="615427" name="Rectangle 3"/>
          <p:cNvSpPr>
            <a:spLocks noGrp="1" noChangeArrowheads="1"/>
          </p:cNvSpPr>
          <p:nvPr>
            <p:ph type="body" idx="1"/>
          </p:nvPr>
        </p:nvSpPr>
        <p:spPr/>
        <p:txBody>
          <a:bodyPr/>
          <a:lstStyle/>
          <a:p>
            <a:pPr eaLnBrk="1" hangingPunct="1">
              <a:defRPr/>
            </a:pPr>
            <a:r>
              <a:rPr lang="en-US" smtClean="0"/>
              <a:t>The Programmed I/O interface is grouped into different modes for different transfer rates.</a:t>
            </a:r>
          </a:p>
          <a:p>
            <a:pPr eaLnBrk="1" hangingPunct="1">
              <a:defRPr/>
            </a:pPr>
            <a:endParaRPr lang="en-GB" smtClean="0"/>
          </a:p>
          <a:p>
            <a:pPr eaLnBrk="1" hangingPunct="1">
              <a:defRPr/>
            </a:pPr>
            <a:r>
              <a:rPr lang="en-GB" smtClean="0"/>
              <a:t>This was a slow means of data transfer – around 3.5 Megabytes per second.</a:t>
            </a:r>
            <a:endParaRPr lang="en-US"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80A399A-005F-49AB-8507-DC327E08D100}" type="slidenum">
              <a:rPr lang="en-US"/>
              <a:pPr>
                <a:defRPr/>
              </a:pPr>
              <a:t>41</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616450" name="Rectangle 2"/>
          <p:cNvSpPr>
            <a:spLocks noGrp="1" noChangeArrowheads="1"/>
          </p:cNvSpPr>
          <p:nvPr>
            <p:ph type="title"/>
          </p:nvPr>
        </p:nvSpPr>
        <p:spPr/>
        <p:txBody>
          <a:bodyPr/>
          <a:lstStyle/>
          <a:p>
            <a:pPr eaLnBrk="1" hangingPunct="1">
              <a:defRPr/>
            </a:pPr>
            <a:r>
              <a:rPr lang="en-GB" dirty="0" smtClean="0"/>
              <a:t>Memory–Mapped I/O</a:t>
            </a:r>
            <a:endParaRPr lang="en-US" dirty="0" smtClean="0"/>
          </a:p>
        </p:txBody>
      </p:sp>
      <p:sp>
        <p:nvSpPr>
          <p:cNvPr id="616451" name="Rectangle 3"/>
          <p:cNvSpPr>
            <a:spLocks noGrp="1" noChangeArrowheads="1"/>
          </p:cNvSpPr>
          <p:nvPr>
            <p:ph type="body" idx="1"/>
          </p:nvPr>
        </p:nvSpPr>
        <p:spPr/>
        <p:txBody>
          <a:bodyPr/>
          <a:lstStyle/>
          <a:p>
            <a:pPr eaLnBrk="1" hangingPunct="1">
              <a:defRPr/>
            </a:pPr>
            <a:r>
              <a:rPr lang="en-US" sz="2800" smtClean="0"/>
              <a:t>I/O addresses are like bi-directional ‘post boxes’ in the computer’s memory device. </a:t>
            </a:r>
          </a:p>
          <a:p>
            <a:pPr eaLnBrk="1" hangingPunct="1">
              <a:defRPr/>
            </a:pPr>
            <a:r>
              <a:rPr lang="en-US" sz="2800" smtClean="0"/>
              <a:t>When the information from a device needs to be placed into the PC it needs to have a place for the data.</a:t>
            </a:r>
          </a:p>
          <a:p>
            <a:pPr eaLnBrk="1" hangingPunct="1">
              <a:defRPr/>
            </a:pPr>
            <a:r>
              <a:rPr lang="en-US" sz="2800" smtClean="0"/>
              <a:t>For this reason each device might have its own small area of memory to use. The name for this is ‘memory-mapped I/O’.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E436552-59A4-42D1-A7CD-F2173538874E}" type="slidenum">
              <a:rPr lang="en-US"/>
              <a:pPr>
                <a:defRPr/>
              </a:pPr>
              <a:t>42</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617474" name="Rectangle 2"/>
          <p:cNvSpPr>
            <a:spLocks noGrp="1" noChangeArrowheads="1"/>
          </p:cNvSpPr>
          <p:nvPr>
            <p:ph type="title"/>
          </p:nvPr>
        </p:nvSpPr>
        <p:spPr/>
        <p:txBody>
          <a:bodyPr/>
          <a:lstStyle/>
          <a:p>
            <a:pPr eaLnBrk="1" hangingPunct="1">
              <a:defRPr/>
            </a:pPr>
            <a:r>
              <a:rPr lang="en-GB" dirty="0" smtClean="0"/>
              <a:t>Memory–Mapped I/O (2)</a:t>
            </a:r>
            <a:endParaRPr lang="en-US" dirty="0" smtClean="0"/>
          </a:p>
        </p:txBody>
      </p:sp>
      <p:sp>
        <p:nvSpPr>
          <p:cNvPr id="617475" name="Rectangle 3"/>
          <p:cNvSpPr>
            <a:spLocks noGrp="1" noChangeArrowheads="1"/>
          </p:cNvSpPr>
          <p:nvPr>
            <p:ph type="body" idx="1"/>
          </p:nvPr>
        </p:nvSpPr>
        <p:spPr/>
        <p:txBody>
          <a:bodyPr/>
          <a:lstStyle/>
          <a:p>
            <a:pPr eaLnBrk="1" hangingPunct="1">
              <a:defRPr/>
            </a:pPr>
            <a:r>
              <a:rPr lang="en-US" sz="2800" dirty="0" smtClean="0"/>
              <a:t>When the device has a byte of data to send it sets device's designated I/O address space. </a:t>
            </a:r>
          </a:p>
          <a:p>
            <a:pPr eaLnBrk="1" hangingPunct="1">
              <a:defRPr/>
            </a:pPr>
            <a:r>
              <a:rPr lang="en-US" sz="2800" dirty="0" smtClean="0"/>
              <a:t>When the CPU is ready to process the data it gets it from this area. </a:t>
            </a:r>
          </a:p>
          <a:p>
            <a:pPr eaLnBrk="1" hangingPunct="1">
              <a:defRPr/>
            </a:pPr>
            <a:r>
              <a:rPr lang="en-US" sz="2800" dirty="0" smtClean="0"/>
              <a:t>When it later wants to send data to or through the device it uses this address again (or another one near it). This is a simple way of dealing with information exchange between devices.</a:t>
            </a:r>
          </a:p>
          <a:p>
            <a:pPr eaLnBrk="1" hangingPunct="1">
              <a:defRPr/>
            </a:pPr>
            <a:endParaRPr lang="en-US" sz="2800" dirty="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447F23A-73FC-45B9-B6F4-D55F5E81E3CA}" type="slidenum">
              <a:rPr lang="en-US"/>
              <a:pPr>
                <a:defRPr/>
              </a:pPr>
              <a:t>43</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618498" name="Rectangle 2"/>
          <p:cNvSpPr>
            <a:spLocks noGrp="1" noChangeArrowheads="1"/>
          </p:cNvSpPr>
          <p:nvPr>
            <p:ph type="title"/>
          </p:nvPr>
        </p:nvSpPr>
        <p:spPr/>
        <p:txBody>
          <a:bodyPr/>
          <a:lstStyle/>
          <a:p>
            <a:pPr eaLnBrk="1" hangingPunct="1">
              <a:defRPr/>
            </a:pPr>
            <a:r>
              <a:rPr lang="en-GB" dirty="0" smtClean="0"/>
              <a:t>Memory–Mapped I/O (3)</a:t>
            </a:r>
            <a:endParaRPr lang="en-US" dirty="0" smtClean="0"/>
          </a:p>
        </p:txBody>
      </p:sp>
      <p:sp>
        <p:nvSpPr>
          <p:cNvPr id="618499" name="Rectangle 3"/>
          <p:cNvSpPr>
            <a:spLocks noGrp="1" noChangeArrowheads="1"/>
          </p:cNvSpPr>
          <p:nvPr>
            <p:ph type="body" idx="1"/>
          </p:nvPr>
        </p:nvSpPr>
        <p:spPr/>
        <p:txBody>
          <a:bodyPr/>
          <a:lstStyle/>
          <a:p>
            <a:pPr eaLnBrk="1" hangingPunct="1">
              <a:defRPr/>
            </a:pPr>
            <a:r>
              <a:rPr lang="en-US" smtClean="0"/>
              <a:t>Memory-mapped I/O uses the same bus to address both memory and I/O devices.</a:t>
            </a:r>
          </a:p>
          <a:p>
            <a:pPr eaLnBrk="1" hangingPunct="1">
              <a:defRPr/>
            </a:pPr>
            <a:r>
              <a:rPr lang="en-US" smtClean="0"/>
              <a:t>The CPU instructions used to read and write to memory are also used in accessing I/O devices.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FCBDFBC-EB0E-4863-BC0E-B30D4E9A24AA}" type="slidenum">
              <a:rPr lang="en-US"/>
              <a:pPr>
                <a:defRPr/>
              </a:pPr>
              <a:t>44</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619522" name="Rectangle 2"/>
          <p:cNvSpPr>
            <a:spLocks noGrp="1" noChangeArrowheads="1"/>
          </p:cNvSpPr>
          <p:nvPr>
            <p:ph type="title"/>
          </p:nvPr>
        </p:nvSpPr>
        <p:spPr/>
        <p:txBody>
          <a:bodyPr/>
          <a:lstStyle/>
          <a:p>
            <a:pPr eaLnBrk="1" hangingPunct="1">
              <a:defRPr/>
            </a:pPr>
            <a:r>
              <a:rPr lang="en-GB" dirty="0" smtClean="0"/>
              <a:t>Memory–Mapped I/O (4)</a:t>
            </a:r>
            <a:endParaRPr lang="en-US" dirty="0" smtClean="0"/>
          </a:p>
        </p:txBody>
      </p:sp>
      <p:sp>
        <p:nvSpPr>
          <p:cNvPr id="619523" name="Rectangle 3"/>
          <p:cNvSpPr>
            <a:spLocks noGrp="1" noChangeArrowheads="1"/>
          </p:cNvSpPr>
          <p:nvPr>
            <p:ph type="body" idx="1"/>
          </p:nvPr>
        </p:nvSpPr>
        <p:spPr/>
        <p:txBody>
          <a:bodyPr/>
          <a:lstStyle/>
          <a:p>
            <a:pPr eaLnBrk="1" hangingPunct="1">
              <a:defRPr/>
            </a:pPr>
            <a:r>
              <a:rPr lang="en-US" sz="2800" smtClean="0"/>
              <a:t>So, instead of having "real" memory (RAM) as an address, for an I/O device the device has its own address space.</a:t>
            </a:r>
          </a:p>
          <a:p>
            <a:pPr eaLnBrk="1" hangingPunct="1">
              <a:defRPr/>
            </a:pPr>
            <a:r>
              <a:rPr lang="en-US" sz="2800" smtClean="0"/>
              <a:t>An address can be placed an I/O device.</a:t>
            </a:r>
          </a:p>
          <a:p>
            <a:pPr eaLnBrk="1" hangingPunct="1">
              <a:defRPr/>
            </a:pPr>
            <a:r>
              <a:rPr lang="en-US" sz="2800" smtClean="0"/>
              <a:t>Thus, communicating with an I/O device can be the same as reading and writing to memory addresses devoted to the I/O device.</a:t>
            </a:r>
          </a:p>
          <a:p>
            <a:pPr eaLnBrk="1" hangingPunct="1">
              <a:defRPr/>
            </a:pPr>
            <a:endParaRPr lang="en-US" sz="2800"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Slide Number Placeholder 3"/>
          <p:cNvSpPr>
            <a:spLocks noGrp="1"/>
          </p:cNvSpPr>
          <p:nvPr>
            <p:ph type="sldNum" sz="quarter" idx="10"/>
          </p:nvPr>
        </p:nvSpPr>
        <p:spPr/>
        <p:txBody>
          <a:bodyPr/>
          <a:lstStyle/>
          <a:p>
            <a:pPr>
              <a:defRPr/>
            </a:pPr>
            <a:fld id="{09CC93E1-0FBC-49CD-9DC5-468DCF9590A1}" type="slidenum">
              <a:rPr lang="en-US"/>
              <a:pPr>
                <a:defRPr/>
              </a:pPr>
              <a:t>45</a:t>
            </a:fld>
            <a:endParaRPr lang="en-US"/>
          </a:p>
        </p:txBody>
      </p:sp>
      <p:sp>
        <p:nvSpPr>
          <p:cNvPr id="620547" name="Rectangle 3"/>
          <p:cNvSpPr>
            <a:spLocks noGrp="1" noChangeArrowheads="1"/>
          </p:cNvSpPr>
          <p:nvPr>
            <p:ph type="body" idx="1"/>
          </p:nvPr>
        </p:nvSpPr>
        <p:spPr>
          <a:xfrm>
            <a:off x="457200" y="4868863"/>
            <a:ext cx="8229600" cy="1265237"/>
          </a:xfrm>
        </p:spPr>
        <p:txBody>
          <a:bodyPr/>
          <a:lstStyle/>
          <a:p>
            <a:pPr eaLnBrk="1" hangingPunct="1">
              <a:buFont typeface="Wingdings" pitchFamily="2" charset="2"/>
              <a:buNone/>
              <a:defRPr/>
            </a:pPr>
            <a:r>
              <a:rPr lang="en-US" sz="2000" smtClean="0"/>
              <a:t>If you consider any electronic connection between components on the motherboard (including port points like the parallel, serial and USB connectors) that </a:t>
            </a:r>
            <a:r>
              <a:rPr lang="en-US" sz="2000" u="sng" smtClean="0"/>
              <a:t>carries data</a:t>
            </a:r>
            <a:r>
              <a:rPr lang="en-US" sz="2000" smtClean="0"/>
              <a:t>, then you can assume it to be a </a:t>
            </a:r>
            <a:r>
              <a:rPr lang="en-US" sz="2000" u="sng" smtClean="0"/>
              <a:t>bus</a:t>
            </a:r>
            <a:r>
              <a:rPr lang="en-US" sz="2000" smtClean="0"/>
              <a:t>. I.e. all copper circuits and parts of chipsets.</a:t>
            </a:r>
          </a:p>
        </p:txBody>
      </p:sp>
      <p:sp>
        <p:nvSpPr>
          <p:cNvPr id="48133" name="AutoShape 4"/>
          <p:cNvSpPr>
            <a:spLocks noChangeAspect="1" noChangeArrowheads="1" noTextEdit="1"/>
          </p:cNvSpPr>
          <p:nvPr/>
        </p:nvSpPr>
        <p:spPr bwMode="auto">
          <a:xfrm>
            <a:off x="1393825" y="622300"/>
            <a:ext cx="5327650" cy="398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
        <p:nvSpPr>
          <p:cNvPr id="48134" name="Rectangle 6"/>
          <p:cNvSpPr>
            <a:spLocks noChangeArrowheads="1"/>
          </p:cNvSpPr>
          <p:nvPr/>
        </p:nvSpPr>
        <p:spPr bwMode="auto">
          <a:xfrm>
            <a:off x="1392238" y="620713"/>
            <a:ext cx="5327650" cy="3987800"/>
          </a:xfrm>
          <a:prstGeom prst="rect">
            <a:avLst/>
          </a:prstGeom>
          <a:solidFill>
            <a:srgbClr val="686B5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grpSp>
        <p:nvGrpSpPr>
          <p:cNvPr id="48135" name="Group 64"/>
          <p:cNvGrpSpPr>
            <a:grpSpLocks/>
          </p:cNvGrpSpPr>
          <p:nvPr/>
        </p:nvGrpSpPr>
        <p:grpSpPr bwMode="auto">
          <a:xfrm>
            <a:off x="1836738" y="1352550"/>
            <a:ext cx="4527550" cy="44450"/>
            <a:chOff x="1254" y="806"/>
            <a:chExt cx="2852" cy="28"/>
          </a:xfrm>
        </p:grpSpPr>
        <p:sp>
          <p:nvSpPr>
            <p:cNvPr id="48161" name="Rectangle 7"/>
            <p:cNvSpPr>
              <a:spLocks noChangeArrowheads="1"/>
            </p:cNvSpPr>
            <p:nvPr/>
          </p:nvSpPr>
          <p:spPr bwMode="auto">
            <a:xfrm>
              <a:off x="1254" y="806"/>
              <a:ext cx="95" cy="28"/>
            </a:xfrm>
            <a:prstGeom prst="rect">
              <a:avLst/>
            </a:prstGeom>
            <a:solidFill>
              <a:srgbClr val="90908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48162" name="Rectangle 8"/>
            <p:cNvSpPr>
              <a:spLocks noChangeArrowheads="1"/>
            </p:cNvSpPr>
            <p:nvPr/>
          </p:nvSpPr>
          <p:spPr bwMode="auto">
            <a:xfrm>
              <a:off x="1349" y="806"/>
              <a:ext cx="112" cy="28"/>
            </a:xfrm>
            <a:prstGeom prst="rect">
              <a:avLst/>
            </a:prstGeom>
            <a:solidFill>
              <a:srgbClr val="92918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48163" name="Rectangle 9"/>
            <p:cNvSpPr>
              <a:spLocks noChangeArrowheads="1"/>
            </p:cNvSpPr>
            <p:nvPr/>
          </p:nvSpPr>
          <p:spPr bwMode="auto">
            <a:xfrm>
              <a:off x="1461" y="806"/>
              <a:ext cx="88" cy="28"/>
            </a:xfrm>
            <a:prstGeom prst="rect">
              <a:avLst/>
            </a:prstGeom>
            <a:solidFill>
              <a:srgbClr val="94928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48164" name="Rectangle 10"/>
            <p:cNvSpPr>
              <a:spLocks noChangeArrowheads="1"/>
            </p:cNvSpPr>
            <p:nvPr/>
          </p:nvSpPr>
          <p:spPr bwMode="auto">
            <a:xfrm>
              <a:off x="1549" y="806"/>
              <a:ext cx="67" cy="28"/>
            </a:xfrm>
            <a:prstGeom prst="rect">
              <a:avLst/>
            </a:prstGeom>
            <a:solidFill>
              <a:srgbClr val="96938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48165" name="Rectangle 11"/>
            <p:cNvSpPr>
              <a:spLocks noChangeArrowheads="1"/>
            </p:cNvSpPr>
            <p:nvPr/>
          </p:nvSpPr>
          <p:spPr bwMode="auto">
            <a:xfrm>
              <a:off x="1616" y="806"/>
              <a:ext cx="56" cy="28"/>
            </a:xfrm>
            <a:prstGeom prst="rect">
              <a:avLst/>
            </a:prstGeom>
            <a:solidFill>
              <a:srgbClr val="98948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48166" name="Rectangle 12"/>
            <p:cNvSpPr>
              <a:spLocks noChangeArrowheads="1"/>
            </p:cNvSpPr>
            <p:nvPr/>
          </p:nvSpPr>
          <p:spPr bwMode="auto">
            <a:xfrm>
              <a:off x="1672" y="806"/>
              <a:ext cx="67" cy="28"/>
            </a:xfrm>
            <a:prstGeom prst="rect">
              <a:avLst/>
            </a:prstGeom>
            <a:solidFill>
              <a:srgbClr val="9A948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48167" name="Rectangle 13"/>
            <p:cNvSpPr>
              <a:spLocks noChangeArrowheads="1"/>
            </p:cNvSpPr>
            <p:nvPr/>
          </p:nvSpPr>
          <p:spPr bwMode="auto">
            <a:xfrm>
              <a:off x="1739" y="806"/>
              <a:ext cx="45" cy="28"/>
            </a:xfrm>
            <a:prstGeom prst="rect">
              <a:avLst/>
            </a:prstGeom>
            <a:solidFill>
              <a:srgbClr val="9C95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48168" name="Rectangle 14"/>
            <p:cNvSpPr>
              <a:spLocks noChangeArrowheads="1"/>
            </p:cNvSpPr>
            <p:nvPr/>
          </p:nvSpPr>
          <p:spPr bwMode="auto">
            <a:xfrm>
              <a:off x="1784" y="806"/>
              <a:ext cx="55" cy="28"/>
            </a:xfrm>
            <a:prstGeom prst="rect">
              <a:avLst/>
            </a:prstGeom>
            <a:solidFill>
              <a:srgbClr val="9E96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48169" name="Rectangle 15"/>
            <p:cNvSpPr>
              <a:spLocks noChangeArrowheads="1"/>
            </p:cNvSpPr>
            <p:nvPr/>
          </p:nvSpPr>
          <p:spPr bwMode="auto">
            <a:xfrm>
              <a:off x="1839" y="806"/>
              <a:ext cx="44" cy="28"/>
            </a:xfrm>
            <a:prstGeom prst="rect">
              <a:avLst/>
            </a:prstGeom>
            <a:solidFill>
              <a:srgbClr val="A097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48170" name="Rectangle 16"/>
            <p:cNvSpPr>
              <a:spLocks noChangeArrowheads="1"/>
            </p:cNvSpPr>
            <p:nvPr/>
          </p:nvSpPr>
          <p:spPr bwMode="auto">
            <a:xfrm>
              <a:off x="1883" y="806"/>
              <a:ext cx="45" cy="28"/>
            </a:xfrm>
            <a:prstGeom prst="rect">
              <a:avLst/>
            </a:prstGeom>
            <a:solidFill>
              <a:srgbClr val="A298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48171" name="Rectangle 17"/>
            <p:cNvSpPr>
              <a:spLocks noChangeArrowheads="1"/>
            </p:cNvSpPr>
            <p:nvPr/>
          </p:nvSpPr>
          <p:spPr bwMode="auto">
            <a:xfrm>
              <a:off x="1928" y="806"/>
              <a:ext cx="45" cy="28"/>
            </a:xfrm>
            <a:prstGeom prst="rect">
              <a:avLst/>
            </a:prstGeom>
            <a:solidFill>
              <a:srgbClr val="A49A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48172" name="Rectangle 18"/>
            <p:cNvSpPr>
              <a:spLocks noChangeArrowheads="1"/>
            </p:cNvSpPr>
            <p:nvPr/>
          </p:nvSpPr>
          <p:spPr bwMode="auto">
            <a:xfrm>
              <a:off x="1973" y="806"/>
              <a:ext cx="33" cy="28"/>
            </a:xfrm>
            <a:prstGeom prst="rect">
              <a:avLst/>
            </a:prstGeom>
            <a:solidFill>
              <a:srgbClr val="A69B7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48173" name="Rectangle 19"/>
            <p:cNvSpPr>
              <a:spLocks noChangeArrowheads="1"/>
            </p:cNvSpPr>
            <p:nvPr/>
          </p:nvSpPr>
          <p:spPr bwMode="auto">
            <a:xfrm>
              <a:off x="2006" y="806"/>
              <a:ext cx="34" cy="28"/>
            </a:xfrm>
            <a:prstGeom prst="rect">
              <a:avLst/>
            </a:prstGeom>
            <a:solidFill>
              <a:srgbClr val="A89B7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48174" name="Rectangle 20"/>
            <p:cNvSpPr>
              <a:spLocks noChangeArrowheads="1"/>
            </p:cNvSpPr>
            <p:nvPr/>
          </p:nvSpPr>
          <p:spPr bwMode="auto">
            <a:xfrm>
              <a:off x="2040" y="806"/>
              <a:ext cx="45" cy="28"/>
            </a:xfrm>
            <a:prstGeom prst="rect">
              <a:avLst/>
            </a:prstGeom>
            <a:solidFill>
              <a:srgbClr val="AA9C7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48175" name="Rectangle 21"/>
            <p:cNvSpPr>
              <a:spLocks noChangeArrowheads="1"/>
            </p:cNvSpPr>
            <p:nvPr/>
          </p:nvSpPr>
          <p:spPr bwMode="auto">
            <a:xfrm>
              <a:off x="2085" y="806"/>
              <a:ext cx="33" cy="28"/>
            </a:xfrm>
            <a:prstGeom prst="rect">
              <a:avLst/>
            </a:prstGeom>
            <a:solidFill>
              <a:srgbClr val="AC9E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48176" name="Rectangle 22"/>
            <p:cNvSpPr>
              <a:spLocks noChangeArrowheads="1"/>
            </p:cNvSpPr>
            <p:nvPr/>
          </p:nvSpPr>
          <p:spPr bwMode="auto">
            <a:xfrm>
              <a:off x="2118" y="806"/>
              <a:ext cx="33" cy="28"/>
            </a:xfrm>
            <a:prstGeom prst="rect">
              <a:avLst/>
            </a:prstGeom>
            <a:solidFill>
              <a:srgbClr val="AE9E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48177" name="Rectangle 23"/>
            <p:cNvSpPr>
              <a:spLocks noChangeArrowheads="1"/>
            </p:cNvSpPr>
            <p:nvPr/>
          </p:nvSpPr>
          <p:spPr bwMode="auto">
            <a:xfrm>
              <a:off x="2151" y="806"/>
              <a:ext cx="33" cy="28"/>
            </a:xfrm>
            <a:prstGeom prst="rect">
              <a:avLst/>
            </a:prstGeom>
            <a:solidFill>
              <a:srgbClr val="B09F7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48178" name="Rectangle 24"/>
            <p:cNvSpPr>
              <a:spLocks noChangeArrowheads="1"/>
            </p:cNvSpPr>
            <p:nvPr/>
          </p:nvSpPr>
          <p:spPr bwMode="auto">
            <a:xfrm>
              <a:off x="2184" y="806"/>
              <a:ext cx="34" cy="28"/>
            </a:xfrm>
            <a:prstGeom prst="rect">
              <a:avLst/>
            </a:prstGeom>
            <a:solidFill>
              <a:srgbClr val="B2A07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48179" name="Rectangle 25"/>
            <p:cNvSpPr>
              <a:spLocks noChangeArrowheads="1"/>
            </p:cNvSpPr>
            <p:nvPr/>
          </p:nvSpPr>
          <p:spPr bwMode="auto">
            <a:xfrm>
              <a:off x="2218" y="806"/>
              <a:ext cx="33" cy="28"/>
            </a:xfrm>
            <a:prstGeom prst="rect">
              <a:avLst/>
            </a:prstGeom>
            <a:solidFill>
              <a:srgbClr val="B4A27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48180" name="Rectangle 26"/>
            <p:cNvSpPr>
              <a:spLocks noChangeArrowheads="1"/>
            </p:cNvSpPr>
            <p:nvPr/>
          </p:nvSpPr>
          <p:spPr bwMode="auto">
            <a:xfrm>
              <a:off x="2251" y="806"/>
              <a:ext cx="34" cy="28"/>
            </a:xfrm>
            <a:prstGeom prst="rect">
              <a:avLst/>
            </a:prstGeom>
            <a:solidFill>
              <a:srgbClr val="B6A37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48181" name="Rectangle 27"/>
            <p:cNvSpPr>
              <a:spLocks noChangeArrowheads="1"/>
            </p:cNvSpPr>
            <p:nvPr/>
          </p:nvSpPr>
          <p:spPr bwMode="auto">
            <a:xfrm>
              <a:off x="2285" y="806"/>
              <a:ext cx="34" cy="28"/>
            </a:xfrm>
            <a:prstGeom prst="rect">
              <a:avLst/>
            </a:prstGeom>
            <a:solidFill>
              <a:srgbClr val="B8A47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48182" name="Rectangle 28"/>
            <p:cNvSpPr>
              <a:spLocks noChangeArrowheads="1"/>
            </p:cNvSpPr>
            <p:nvPr/>
          </p:nvSpPr>
          <p:spPr bwMode="auto">
            <a:xfrm>
              <a:off x="2319" y="806"/>
              <a:ext cx="33" cy="28"/>
            </a:xfrm>
            <a:prstGeom prst="rect">
              <a:avLst/>
            </a:prstGeom>
            <a:solidFill>
              <a:srgbClr val="BAA57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48183" name="Rectangle 29"/>
            <p:cNvSpPr>
              <a:spLocks noChangeArrowheads="1"/>
            </p:cNvSpPr>
            <p:nvPr/>
          </p:nvSpPr>
          <p:spPr bwMode="auto">
            <a:xfrm>
              <a:off x="2352" y="806"/>
              <a:ext cx="34" cy="28"/>
            </a:xfrm>
            <a:prstGeom prst="rect">
              <a:avLst/>
            </a:prstGeom>
            <a:solidFill>
              <a:srgbClr val="BCA6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48184" name="Rectangle 30"/>
            <p:cNvSpPr>
              <a:spLocks noChangeArrowheads="1"/>
            </p:cNvSpPr>
            <p:nvPr/>
          </p:nvSpPr>
          <p:spPr bwMode="auto">
            <a:xfrm>
              <a:off x="2386" y="806"/>
              <a:ext cx="22" cy="28"/>
            </a:xfrm>
            <a:prstGeom prst="rect">
              <a:avLst/>
            </a:prstGeom>
            <a:solidFill>
              <a:srgbClr val="BEA7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48185" name="Rectangle 31"/>
            <p:cNvSpPr>
              <a:spLocks noChangeArrowheads="1"/>
            </p:cNvSpPr>
            <p:nvPr/>
          </p:nvSpPr>
          <p:spPr bwMode="auto">
            <a:xfrm>
              <a:off x="2408" y="806"/>
              <a:ext cx="32" cy="28"/>
            </a:xfrm>
            <a:prstGeom prst="rect">
              <a:avLst/>
            </a:prstGeom>
            <a:solidFill>
              <a:srgbClr val="C0A8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48186" name="Rectangle 32"/>
            <p:cNvSpPr>
              <a:spLocks noChangeArrowheads="1"/>
            </p:cNvSpPr>
            <p:nvPr/>
          </p:nvSpPr>
          <p:spPr bwMode="auto">
            <a:xfrm>
              <a:off x="2440" y="806"/>
              <a:ext cx="34" cy="28"/>
            </a:xfrm>
            <a:prstGeom prst="rect">
              <a:avLst/>
            </a:prstGeom>
            <a:solidFill>
              <a:srgbClr val="C2A9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48187" name="Rectangle 33"/>
            <p:cNvSpPr>
              <a:spLocks noChangeArrowheads="1"/>
            </p:cNvSpPr>
            <p:nvPr/>
          </p:nvSpPr>
          <p:spPr bwMode="auto">
            <a:xfrm>
              <a:off x="2474" y="806"/>
              <a:ext cx="34" cy="28"/>
            </a:xfrm>
            <a:prstGeom prst="rect">
              <a:avLst/>
            </a:prstGeom>
            <a:solidFill>
              <a:srgbClr val="C4AA7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48188" name="Rectangle 34"/>
            <p:cNvSpPr>
              <a:spLocks noChangeArrowheads="1"/>
            </p:cNvSpPr>
            <p:nvPr/>
          </p:nvSpPr>
          <p:spPr bwMode="auto">
            <a:xfrm>
              <a:off x="2508" y="806"/>
              <a:ext cx="33" cy="28"/>
            </a:xfrm>
            <a:prstGeom prst="rect">
              <a:avLst/>
            </a:prstGeom>
            <a:solidFill>
              <a:srgbClr val="C6AB7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48189" name="Rectangle 35"/>
            <p:cNvSpPr>
              <a:spLocks noChangeArrowheads="1"/>
            </p:cNvSpPr>
            <p:nvPr/>
          </p:nvSpPr>
          <p:spPr bwMode="auto">
            <a:xfrm>
              <a:off x="2541" y="806"/>
              <a:ext cx="34" cy="28"/>
            </a:xfrm>
            <a:prstGeom prst="rect">
              <a:avLst/>
            </a:prstGeom>
            <a:solidFill>
              <a:srgbClr val="C8AC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48190" name="Rectangle 36"/>
            <p:cNvSpPr>
              <a:spLocks noChangeArrowheads="1"/>
            </p:cNvSpPr>
            <p:nvPr/>
          </p:nvSpPr>
          <p:spPr bwMode="auto">
            <a:xfrm>
              <a:off x="2575" y="806"/>
              <a:ext cx="22" cy="28"/>
            </a:xfrm>
            <a:prstGeom prst="rect">
              <a:avLst/>
            </a:prstGeom>
            <a:solidFill>
              <a:srgbClr val="CAAE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48191" name="Rectangle 37"/>
            <p:cNvSpPr>
              <a:spLocks noChangeArrowheads="1"/>
            </p:cNvSpPr>
            <p:nvPr/>
          </p:nvSpPr>
          <p:spPr bwMode="auto">
            <a:xfrm>
              <a:off x="2597" y="806"/>
              <a:ext cx="34" cy="28"/>
            </a:xfrm>
            <a:prstGeom prst="rect">
              <a:avLst/>
            </a:prstGeom>
            <a:solidFill>
              <a:srgbClr val="CCAE7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48192" name="Rectangle 38"/>
            <p:cNvSpPr>
              <a:spLocks noChangeArrowheads="1"/>
            </p:cNvSpPr>
            <p:nvPr/>
          </p:nvSpPr>
          <p:spPr bwMode="auto">
            <a:xfrm>
              <a:off x="2631" y="806"/>
              <a:ext cx="33" cy="28"/>
            </a:xfrm>
            <a:prstGeom prst="rect">
              <a:avLst/>
            </a:prstGeom>
            <a:solidFill>
              <a:srgbClr val="CEB07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48193" name="Rectangle 39"/>
            <p:cNvSpPr>
              <a:spLocks noChangeArrowheads="1"/>
            </p:cNvSpPr>
            <p:nvPr/>
          </p:nvSpPr>
          <p:spPr bwMode="auto">
            <a:xfrm>
              <a:off x="2664" y="806"/>
              <a:ext cx="34" cy="28"/>
            </a:xfrm>
            <a:prstGeom prst="rect">
              <a:avLst/>
            </a:prstGeom>
            <a:solidFill>
              <a:srgbClr val="D0B17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48194" name="Rectangle 40"/>
            <p:cNvSpPr>
              <a:spLocks noChangeArrowheads="1"/>
            </p:cNvSpPr>
            <p:nvPr/>
          </p:nvSpPr>
          <p:spPr bwMode="auto">
            <a:xfrm>
              <a:off x="2698" y="806"/>
              <a:ext cx="32" cy="28"/>
            </a:xfrm>
            <a:prstGeom prst="rect">
              <a:avLst/>
            </a:prstGeom>
            <a:solidFill>
              <a:srgbClr val="D2B27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48195" name="Rectangle 41"/>
            <p:cNvSpPr>
              <a:spLocks noChangeArrowheads="1"/>
            </p:cNvSpPr>
            <p:nvPr/>
          </p:nvSpPr>
          <p:spPr bwMode="auto">
            <a:xfrm>
              <a:off x="2730" y="806"/>
              <a:ext cx="34" cy="28"/>
            </a:xfrm>
            <a:prstGeom prst="rect">
              <a:avLst/>
            </a:prstGeom>
            <a:solidFill>
              <a:srgbClr val="D4B37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48196" name="Rectangle 42"/>
            <p:cNvSpPr>
              <a:spLocks noChangeArrowheads="1"/>
            </p:cNvSpPr>
            <p:nvPr/>
          </p:nvSpPr>
          <p:spPr bwMode="auto">
            <a:xfrm>
              <a:off x="2764" y="806"/>
              <a:ext cx="33" cy="28"/>
            </a:xfrm>
            <a:prstGeom prst="rect">
              <a:avLst/>
            </a:prstGeom>
            <a:solidFill>
              <a:srgbClr val="D6B4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48197" name="Rectangle 43"/>
            <p:cNvSpPr>
              <a:spLocks noChangeArrowheads="1"/>
            </p:cNvSpPr>
            <p:nvPr/>
          </p:nvSpPr>
          <p:spPr bwMode="auto">
            <a:xfrm>
              <a:off x="2797" y="806"/>
              <a:ext cx="34" cy="28"/>
            </a:xfrm>
            <a:prstGeom prst="rect">
              <a:avLst/>
            </a:prstGeom>
            <a:solidFill>
              <a:srgbClr val="D8B5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48198" name="Rectangle 44"/>
            <p:cNvSpPr>
              <a:spLocks noChangeArrowheads="1"/>
            </p:cNvSpPr>
            <p:nvPr/>
          </p:nvSpPr>
          <p:spPr bwMode="auto">
            <a:xfrm>
              <a:off x="2831" y="806"/>
              <a:ext cx="33" cy="28"/>
            </a:xfrm>
            <a:prstGeom prst="rect">
              <a:avLst/>
            </a:prstGeom>
            <a:solidFill>
              <a:srgbClr val="DAB6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48199" name="Rectangle 45"/>
            <p:cNvSpPr>
              <a:spLocks noChangeArrowheads="1"/>
            </p:cNvSpPr>
            <p:nvPr/>
          </p:nvSpPr>
          <p:spPr bwMode="auto">
            <a:xfrm>
              <a:off x="2864" y="806"/>
              <a:ext cx="34" cy="28"/>
            </a:xfrm>
            <a:prstGeom prst="rect">
              <a:avLst/>
            </a:prstGeom>
            <a:solidFill>
              <a:srgbClr val="DCB77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48200" name="Rectangle 46"/>
            <p:cNvSpPr>
              <a:spLocks noChangeArrowheads="1"/>
            </p:cNvSpPr>
            <p:nvPr/>
          </p:nvSpPr>
          <p:spPr bwMode="auto">
            <a:xfrm>
              <a:off x="2898" y="806"/>
              <a:ext cx="45" cy="28"/>
            </a:xfrm>
            <a:prstGeom prst="rect">
              <a:avLst/>
            </a:prstGeom>
            <a:solidFill>
              <a:srgbClr val="DEB97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48201" name="Rectangle 47"/>
            <p:cNvSpPr>
              <a:spLocks noChangeArrowheads="1"/>
            </p:cNvSpPr>
            <p:nvPr/>
          </p:nvSpPr>
          <p:spPr bwMode="auto">
            <a:xfrm>
              <a:off x="2943" y="806"/>
              <a:ext cx="33" cy="28"/>
            </a:xfrm>
            <a:prstGeom prst="rect">
              <a:avLst/>
            </a:prstGeom>
            <a:solidFill>
              <a:srgbClr val="E0BA7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48202" name="Rectangle 48"/>
            <p:cNvSpPr>
              <a:spLocks noChangeArrowheads="1"/>
            </p:cNvSpPr>
            <p:nvPr/>
          </p:nvSpPr>
          <p:spPr bwMode="auto">
            <a:xfrm>
              <a:off x="2976" y="806"/>
              <a:ext cx="44" cy="28"/>
            </a:xfrm>
            <a:prstGeom prst="rect">
              <a:avLst/>
            </a:prstGeom>
            <a:solidFill>
              <a:srgbClr val="E2BB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48203" name="Rectangle 49"/>
            <p:cNvSpPr>
              <a:spLocks noChangeArrowheads="1"/>
            </p:cNvSpPr>
            <p:nvPr/>
          </p:nvSpPr>
          <p:spPr bwMode="auto">
            <a:xfrm>
              <a:off x="3020" y="806"/>
              <a:ext cx="34" cy="28"/>
            </a:xfrm>
            <a:prstGeom prst="rect">
              <a:avLst/>
            </a:prstGeom>
            <a:solidFill>
              <a:srgbClr val="E4BC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48204" name="Rectangle 50"/>
            <p:cNvSpPr>
              <a:spLocks noChangeArrowheads="1"/>
            </p:cNvSpPr>
            <p:nvPr/>
          </p:nvSpPr>
          <p:spPr bwMode="auto">
            <a:xfrm>
              <a:off x="3054" y="806"/>
              <a:ext cx="44" cy="28"/>
            </a:xfrm>
            <a:prstGeom prst="rect">
              <a:avLst/>
            </a:prstGeom>
            <a:solidFill>
              <a:srgbClr val="E6BD6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48205" name="Rectangle 51"/>
            <p:cNvSpPr>
              <a:spLocks noChangeArrowheads="1"/>
            </p:cNvSpPr>
            <p:nvPr/>
          </p:nvSpPr>
          <p:spPr bwMode="auto">
            <a:xfrm>
              <a:off x="3098" y="806"/>
              <a:ext cx="45" cy="28"/>
            </a:xfrm>
            <a:prstGeom prst="rect">
              <a:avLst/>
            </a:prstGeom>
            <a:solidFill>
              <a:srgbClr val="E8BE6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48206" name="Rectangle 52"/>
            <p:cNvSpPr>
              <a:spLocks noChangeArrowheads="1"/>
            </p:cNvSpPr>
            <p:nvPr/>
          </p:nvSpPr>
          <p:spPr bwMode="auto">
            <a:xfrm>
              <a:off x="3143" y="806"/>
              <a:ext cx="45" cy="28"/>
            </a:xfrm>
            <a:prstGeom prst="rect">
              <a:avLst/>
            </a:prstGeom>
            <a:solidFill>
              <a:srgbClr val="EABF6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48207" name="Rectangle 53"/>
            <p:cNvSpPr>
              <a:spLocks noChangeArrowheads="1"/>
            </p:cNvSpPr>
            <p:nvPr/>
          </p:nvSpPr>
          <p:spPr bwMode="auto">
            <a:xfrm>
              <a:off x="3188" y="806"/>
              <a:ext cx="45" cy="28"/>
            </a:xfrm>
            <a:prstGeom prst="rect">
              <a:avLst/>
            </a:prstGeom>
            <a:solidFill>
              <a:srgbClr val="ECC0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48208" name="Rectangle 54"/>
            <p:cNvSpPr>
              <a:spLocks noChangeArrowheads="1"/>
            </p:cNvSpPr>
            <p:nvPr/>
          </p:nvSpPr>
          <p:spPr bwMode="auto">
            <a:xfrm>
              <a:off x="3233" y="806"/>
              <a:ext cx="33" cy="28"/>
            </a:xfrm>
            <a:prstGeom prst="rect">
              <a:avLst/>
            </a:prstGeom>
            <a:solidFill>
              <a:srgbClr val="EDC2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48209" name="Rectangle 55"/>
            <p:cNvSpPr>
              <a:spLocks noChangeArrowheads="1"/>
            </p:cNvSpPr>
            <p:nvPr/>
          </p:nvSpPr>
          <p:spPr bwMode="auto">
            <a:xfrm>
              <a:off x="3266" y="806"/>
              <a:ext cx="55" cy="28"/>
            </a:xfrm>
            <a:prstGeom prst="rect">
              <a:avLst/>
            </a:prstGeom>
            <a:solidFill>
              <a:srgbClr val="EFC2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48210" name="Rectangle 56"/>
            <p:cNvSpPr>
              <a:spLocks noChangeArrowheads="1"/>
            </p:cNvSpPr>
            <p:nvPr/>
          </p:nvSpPr>
          <p:spPr bwMode="auto">
            <a:xfrm>
              <a:off x="3321" y="806"/>
              <a:ext cx="56" cy="28"/>
            </a:xfrm>
            <a:prstGeom prst="rect">
              <a:avLst/>
            </a:prstGeom>
            <a:solidFill>
              <a:srgbClr val="F1C36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48211" name="Rectangle 57"/>
            <p:cNvSpPr>
              <a:spLocks noChangeArrowheads="1"/>
            </p:cNvSpPr>
            <p:nvPr/>
          </p:nvSpPr>
          <p:spPr bwMode="auto">
            <a:xfrm>
              <a:off x="3377" y="806"/>
              <a:ext cx="67" cy="28"/>
            </a:xfrm>
            <a:prstGeom prst="rect">
              <a:avLst/>
            </a:prstGeom>
            <a:solidFill>
              <a:srgbClr val="F3C56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48212" name="Rectangle 58"/>
            <p:cNvSpPr>
              <a:spLocks noChangeArrowheads="1"/>
            </p:cNvSpPr>
            <p:nvPr/>
          </p:nvSpPr>
          <p:spPr bwMode="auto">
            <a:xfrm>
              <a:off x="3444" y="806"/>
              <a:ext cx="78" cy="28"/>
            </a:xfrm>
            <a:prstGeom prst="rect">
              <a:avLst/>
            </a:prstGeom>
            <a:solidFill>
              <a:srgbClr val="F5C66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48213" name="Rectangle 59"/>
            <p:cNvSpPr>
              <a:spLocks noChangeArrowheads="1"/>
            </p:cNvSpPr>
            <p:nvPr/>
          </p:nvSpPr>
          <p:spPr bwMode="auto">
            <a:xfrm>
              <a:off x="3522" y="806"/>
              <a:ext cx="89" cy="28"/>
            </a:xfrm>
            <a:prstGeom prst="rect">
              <a:avLst/>
            </a:prstGeom>
            <a:solidFill>
              <a:srgbClr val="F7C76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48214" name="Rectangle 60"/>
            <p:cNvSpPr>
              <a:spLocks noChangeArrowheads="1"/>
            </p:cNvSpPr>
            <p:nvPr/>
          </p:nvSpPr>
          <p:spPr bwMode="auto">
            <a:xfrm>
              <a:off x="3611" y="806"/>
              <a:ext cx="100" cy="28"/>
            </a:xfrm>
            <a:prstGeom prst="rect">
              <a:avLst/>
            </a:prstGeom>
            <a:solidFill>
              <a:srgbClr val="F9C86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48215" name="Rectangle 61"/>
            <p:cNvSpPr>
              <a:spLocks noChangeArrowheads="1"/>
            </p:cNvSpPr>
            <p:nvPr/>
          </p:nvSpPr>
          <p:spPr bwMode="auto">
            <a:xfrm>
              <a:off x="3711" y="806"/>
              <a:ext cx="135" cy="28"/>
            </a:xfrm>
            <a:prstGeom prst="rect">
              <a:avLst/>
            </a:prstGeom>
            <a:solidFill>
              <a:srgbClr val="FBC9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48216" name="Rectangle 62"/>
            <p:cNvSpPr>
              <a:spLocks noChangeArrowheads="1"/>
            </p:cNvSpPr>
            <p:nvPr/>
          </p:nvSpPr>
          <p:spPr bwMode="auto">
            <a:xfrm>
              <a:off x="3846" y="806"/>
              <a:ext cx="144" cy="28"/>
            </a:xfrm>
            <a:prstGeom prst="rect">
              <a:avLst/>
            </a:prstGeom>
            <a:solidFill>
              <a:srgbClr val="FDCA6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sp>
          <p:nvSpPr>
            <p:cNvPr id="48217" name="Rectangle 63"/>
            <p:cNvSpPr>
              <a:spLocks noChangeArrowheads="1"/>
            </p:cNvSpPr>
            <p:nvPr/>
          </p:nvSpPr>
          <p:spPr bwMode="auto">
            <a:xfrm>
              <a:off x="3990" y="806"/>
              <a:ext cx="116" cy="2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grpSp>
      <p:sp>
        <p:nvSpPr>
          <p:cNvPr id="48136" name="Rectangle 65"/>
          <p:cNvSpPr>
            <a:spLocks noChangeArrowheads="1"/>
          </p:cNvSpPr>
          <p:nvPr/>
        </p:nvSpPr>
        <p:spPr bwMode="auto">
          <a:xfrm>
            <a:off x="1890713" y="819150"/>
            <a:ext cx="36179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lgn="ctr">
              <a:spcBef>
                <a:spcPct val="0"/>
              </a:spcBef>
              <a:buClrTx/>
              <a:buFontTx/>
              <a:buNone/>
            </a:pPr>
            <a:r>
              <a:rPr lang="en-US" altLang="en-US" sz="2600" b="1">
                <a:solidFill>
                  <a:srgbClr val="FFCC66"/>
                </a:solidFill>
                <a:latin typeface="Geneva"/>
              </a:rPr>
              <a:t>Hardware Organization</a:t>
            </a:r>
            <a:endParaRPr lang="en-US" altLang="en-US" sz="1800"/>
          </a:p>
        </p:txBody>
      </p:sp>
      <p:pic>
        <p:nvPicPr>
          <p:cNvPr id="48137" name="Picture 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6225" y="3584575"/>
            <a:ext cx="10953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8" name="Picture 6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38713" y="1641475"/>
            <a:ext cx="8604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9" name="Picture 6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3287713"/>
            <a:ext cx="1069975"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8140" name="Group 71"/>
          <p:cNvGrpSpPr>
            <a:grpSpLocks/>
          </p:cNvGrpSpPr>
          <p:nvPr/>
        </p:nvGrpSpPr>
        <p:grpSpPr bwMode="auto">
          <a:xfrm>
            <a:off x="1662113" y="1698625"/>
            <a:ext cx="1555750" cy="1004888"/>
            <a:chOff x="1144" y="1024"/>
            <a:chExt cx="980" cy="633"/>
          </a:xfrm>
        </p:grpSpPr>
        <p:pic>
          <p:nvPicPr>
            <p:cNvPr id="48159" name="Picture 6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6" y="1026"/>
              <a:ext cx="976"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60" name="Rectangle 70"/>
            <p:cNvSpPr>
              <a:spLocks noChangeArrowheads="1"/>
            </p:cNvSpPr>
            <p:nvPr/>
          </p:nvSpPr>
          <p:spPr bwMode="auto">
            <a:xfrm>
              <a:off x="1144" y="1024"/>
              <a:ext cx="980" cy="633"/>
            </a:xfrm>
            <a:prstGeom prst="rect">
              <a:avLst/>
            </a:prstGeom>
            <a:noFill/>
            <a:ln w="6350" cap="rnd">
              <a:solidFill>
                <a:srgbClr val="080808"/>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grpSp>
      <p:grpSp>
        <p:nvGrpSpPr>
          <p:cNvPr id="48141" name="Group 74"/>
          <p:cNvGrpSpPr>
            <a:grpSpLocks/>
          </p:cNvGrpSpPr>
          <p:nvPr/>
        </p:nvGrpSpPr>
        <p:grpSpPr bwMode="auto">
          <a:xfrm>
            <a:off x="3332163" y="2032000"/>
            <a:ext cx="1520825" cy="1958975"/>
            <a:chOff x="2196" y="1234"/>
            <a:chExt cx="958" cy="1234"/>
          </a:xfrm>
        </p:grpSpPr>
        <p:pic>
          <p:nvPicPr>
            <p:cNvPr id="48157" name="Picture 7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9" y="1236"/>
              <a:ext cx="953" cy="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58" name="Rectangle 73"/>
            <p:cNvSpPr>
              <a:spLocks noChangeArrowheads="1"/>
            </p:cNvSpPr>
            <p:nvPr/>
          </p:nvSpPr>
          <p:spPr bwMode="auto">
            <a:xfrm>
              <a:off x="2196" y="1234"/>
              <a:ext cx="958" cy="1234"/>
            </a:xfrm>
            <a:prstGeom prst="rect">
              <a:avLst/>
            </a:prstGeom>
            <a:noFill/>
            <a:ln w="6350" cap="rnd">
              <a:solidFill>
                <a:srgbClr val="080808"/>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0"/>
                </a:spcBef>
                <a:buClrTx/>
                <a:buFontTx/>
                <a:buNone/>
              </a:pPr>
              <a:endParaRPr lang="en-IE" altLang="en-US" sz="1800"/>
            </a:p>
          </p:txBody>
        </p:sp>
      </p:grpSp>
      <p:pic>
        <p:nvPicPr>
          <p:cNvPr id="48142" name="Picture 7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19663" y="2560638"/>
            <a:ext cx="102711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43" name="Freeform 76"/>
          <p:cNvSpPr>
            <a:spLocks noEditPoints="1"/>
          </p:cNvSpPr>
          <p:nvPr/>
        </p:nvSpPr>
        <p:spPr bwMode="auto">
          <a:xfrm>
            <a:off x="2727325" y="2244725"/>
            <a:ext cx="606425" cy="368300"/>
          </a:xfrm>
          <a:custGeom>
            <a:avLst/>
            <a:gdLst>
              <a:gd name="T0" fmla="*/ 2147483647 w 382"/>
              <a:gd name="T1" fmla="*/ 0 h 232"/>
              <a:gd name="T2" fmla="*/ 2147483647 w 382"/>
              <a:gd name="T3" fmla="*/ 2147483647 h 232"/>
              <a:gd name="T4" fmla="*/ 2147483647 w 382"/>
              <a:gd name="T5" fmla="*/ 2147483647 h 232"/>
              <a:gd name="T6" fmla="*/ 2147483647 w 382"/>
              <a:gd name="T7" fmla="*/ 2147483647 h 232"/>
              <a:gd name="T8" fmla="*/ 2147483647 w 382"/>
              <a:gd name="T9" fmla="*/ 0 h 232"/>
              <a:gd name="T10" fmla="*/ 2147483647 w 382"/>
              <a:gd name="T11" fmla="*/ 2147483647 h 232"/>
              <a:gd name="T12" fmla="*/ 2147483647 w 382"/>
              <a:gd name="T13" fmla="*/ 2147483647 h 232"/>
              <a:gd name="T14" fmla="*/ 2147483647 w 382"/>
              <a:gd name="T15" fmla="*/ 2147483647 h 232"/>
              <a:gd name="T16" fmla="*/ 2147483647 w 382"/>
              <a:gd name="T17" fmla="*/ 2147483647 h 232"/>
              <a:gd name="T18" fmla="*/ 2147483647 w 382"/>
              <a:gd name="T19" fmla="*/ 2147483647 h 232"/>
              <a:gd name="T20" fmla="*/ 2147483647 w 382"/>
              <a:gd name="T21" fmla="*/ 2147483647 h 232"/>
              <a:gd name="T22" fmla="*/ 2147483647 w 382"/>
              <a:gd name="T23" fmla="*/ 2147483647 h 232"/>
              <a:gd name="T24" fmla="*/ 2147483647 w 382"/>
              <a:gd name="T25" fmla="*/ 2147483647 h 232"/>
              <a:gd name="T26" fmla="*/ 0 w 382"/>
              <a:gd name="T27" fmla="*/ 2147483647 h 232"/>
              <a:gd name="T28" fmla="*/ 2147483647 w 382"/>
              <a:gd name="T29" fmla="*/ 2147483647 h 232"/>
              <a:gd name="T30" fmla="*/ 2147483647 w 382"/>
              <a:gd name="T31" fmla="*/ 2147483647 h 232"/>
              <a:gd name="T32" fmla="*/ 2147483647 w 382"/>
              <a:gd name="T33" fmla="*/ 2147483647 h 232"/>
              <a:gd name="T34" fmla="*/ 2147483647 w 382"/>
              <a:gd name="T35" fmla="*/ 2147483647 h 232"/>
              <a:gd name="T36" fmla="*/ 2147483647 w 382"/>
              <a:gd name="T37" fmla="*/ 2147483647 h 2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82"/>
              <a:gd name="T58" fmla="*/ 0 h 232"/>
              <a:gd name="T59" fmla="*/ 382 w 382"/>
              <a:gd name="T60" fmla="*/ 232 h 2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82" h="232">
                <a:moveTo>
                  <a:pt x="14" y="0"/>
                </a:moveTo>
                <a:lnTo>
                  <a:pt x="329" y="184"/>
                </a:lnTo>
                <a:lnTo>
                  <a:pt x="326" y="188"/>
                </a:lnTo>
                <a:lnTo>
                  <a:pt x="12" y="4"/>
                </a:lnTo>
                <a:lnTo>
                  <a:pt x="14" y="0"/>
                </a:lnTo>
                <a:close/>
                <a:moveTo>
                  <a:pt x="10" y="8"/>
                </a:moveTo>
                <a:lnTo>
                  <a:pt x="324" y="192"/>
                </a:lnTo>
                <a:lnTo>
                  <a:pt x="319" y="200"/>
                </a:lnTo>
                <a:lnTo>
                  <a:pt x="5" y="16"/>
                </a:lnTo>
                <a:lnTo>
                  <a:pt x="10" y="8"/>
                </a:lnTo>
                <a:close/>
                <a:moveTo>
                  <a:pt x="3" y="20"/>
                </a:moveTo>
                <a:lnTo>
                  <a:pt x="317" y="204"/>
                </a:lnTo>
                <a:lnTo>
                  <a:pt x="314" y="208"/>
                </a:lnTo>
                <a:lnTo>
                  <a:pt x="0" y="24"/>
                </a:lnTo>
                <a:lnTo>
                  <a:pt x="3" y="20"/>
                </a:lnTo>
                <a:close/>
                <a:moveTo>
                  <a:pt x="331" y="153"/>
                </a:moveTo>
                <a:lnTo>
                  <a:pt x="382" y="232"/>
                </a:lnTo>
                <a:lnTo>
                  <a:pt x="288" y="225"/>
                </a:lnTo>
                <a:lnTo>
                  <a:pt x="331" y="153"/>
                </a:lnTo>
                <a:close/>
              </a:path>
            </a:pathLst>
          </a:custGeom>
          <a:solidFill>
            <a:srgbClr val="080808"/>
          </a:solidFill>
          <a:ln w="1588" cap="flat">
            <a:solidFill>
              <a:srgbClr val="080808"/>
            </a:solidFill>
            <a:prstDash val="solid"/>
            <a:bevel/>
            <a:headEnd/>
            <a:tailEnd/>
          </a:ln>
        </p:spPr>
        <p:txBody>
          <a:bodyPr/>
          <a:lstStyle/>
          <a:p>
            <a:endParaRPr lang="en-IE"/>
          </a:p>
        </p:txBody>
      </p:sp>
      <p:sp>
        <p:nvSpPr>
          <p:cNvPr id="48144" name="Freeform 77"/>
          <p:cNvSpPr>
            <a:spLocks noEditPoints="1"/>
          </p:cNvSpPr>
          <p:nvPr/>
        </p:nvSpPr>
        <p:spPr bwMode="auto">
          <a:xfrm>
            <a:off x="2770188" y="2854325"/>
            <a:ext cx="569912" cy="614363"/>
          </a:xfrm>
          <a:custGeom>
            <a:avLst/>
            <a:gdLst>
              <a:gd name="T0" fmla="*/ 2147483647 w 359"/>
              <a:gd name="T1" fmla="*/ 2147483647 h 387"/>
              <a:gd name="T2" fmla="*/ 2147483647 w 359"/>
              <a:gd name="T3" fmla="*/ 0 h 387"/>
              <a:gd name="T4" fmla="*/ 2147483647 w 359"/>
              <a:gd name="T5" fmla="*/ 2147483647 h 387"/>
              <a:gd name="T6" fmla="*/ 2147483647 w 359"/>
              <a:gd name="T7" fmla="*/ 2147483647 h 387"/>
              <a:gd name="T8" fmla="*/ 2147483647 w 359"/>
              <a:gd name="T9" fmla="*/ 2147483647 h 387"/>
              <a:gd name="T10" fmla="*/ 2147483647 w 359"/>
              <a:gd name="T11" fmla="*/ 2147483647 h 387"/>
              <a:gd name="T12" fmla="*/ 2147483647 w 359"/>
              <a:gd name="T13" fmla="*/ 2147483647 h 387"/>
              <a:gd name="T14" fmla="*/ 2147483647 w 359"/>
              <a:gd name="T15" fmla="*/ 2147483647 h 387"/>
              <a:gd name="T16" fmla="*/ 2147483647 w 359"/>
              <a:gd name="T17" fmla="*/ 2147483647 h 387"/>
              <a:gd name="T18" fmla="*/ 2147483647 w 359"/>
              <a:gd name="T19" fmla="*/ 2147483647 h 387"/>
              <a:gd name="T20" fmla="*/ 2147483647 w 359"/>
              <a:gd name="T21" fmla="*/ 2147483647 h 387"/>
              <a:gd name="T22" fmla="*/ 2147483647 w 359"/>
              <a:gd name="T23" fmla="*/ 2147483647 h 387"/>
              <a:gd name="T24" fmla="*/ 2147483647 w 359"/>
              <a:gd name="T25" fmla="*/ 2147483647 h 387"/>
              <a:gd name="T26" fmla="*/ 2147483647 w 359"/>
              <a:gd name="T27" fmla="*/ 2147483647 h 387"/>
              <a:gd name="T28" fmla="*/ 2147483647 w 359"/>
              <a:gd name="T29" fmla="*/ 2147483647 h 387"/>
              <a:gd name="T30" fmla="*/ 2147483647 w 359"/>
              <a:gd name="T31" fmla="*/ 2147483647 h 387"/>
              <a:gd name="T32" fmla="*/ 0 w 359"/>
              <a:gd name="T33" fmla="*/ 2147483647 h 387"/>
              <a:gd name="T34" fmla="*/ 2147483647 w 359"/>
              <a:gd name="T35" fmla="*/ 2147483647 h 387"/>
              <a:gd name="T36" fmla="*/ 2147483647 w 359"/>
              <a:gd name="T37" fmla="*/ 2147483647 h 3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59"/>
              <a:gd name="T58" fmla="*/ 0 h 387"/>
              <a:gd name="T59" fmla="*/ 359 w 359"/>
              <a:gd name="T60" fmla="*/ 387 h 38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59" h="387">
                <a:moveTo>
                  <a:pt x="37" y="326"/>
                </a:moveTo>
                <a:lnTo>
                  <a:pt x="338" y="0"/>
                </a:lnTo>
                <a:lnTo>
                  <a:pt x="342" y="3"/>
                </a:lnTo>
                <a:lnTo>
                  <a:pt x="41" y="329"/>
                </a:lnTo>
                <a:lnTo>
                  <a:pt x="37" y="326"/>
                </a:lnTo>
                <a:close/>
                <a:moveTo>
                  <a:pt x="44" y="332"/>
                </a:moveTo>
                <a:lnTo>
                  <a:pt x="345" y="6"/>
                </a:lnTo>
                <a:lnTo>
                  <a:pt x="352" y="13"/>
                </a:lnTo>
                <a:lnTo>
                  <a:pt x="51" y="339"/>
                </a:lnTo>
                <a:lnTo>
                  <a:pt x="44" y="332"/>
                </a:lnTo>
                <a:close/>
                <a:moveTo>
                  <a:pt x="54" y="342"/>
                </a:moveTo>
                <a:lnTo>
                  <a:pt x="355" y="16"/>
                </a:lnTo>
                <a:lnTo>
                  <a:pt x="359" y="19"/>
                </a:lnTo>
                <a:lnTo>
                  <a:pt x="58" y="345"/>
                </a:lnTo>
                <a:lnTo>
                  <a:pt x="54" y="342"/>
                </a:lnTo>
                <a:close/>
                <a:moveTo>
                  <a:pt x="88" y="354"/>
                </a:moveTo>
                <a:lnTo>
                  <a:pt x="0" y="387"/>
                </a:lnTo>
                <a:lnTo>
                  <a:pt x="26" y="297"/>
                </a:lnTo>
                <a:lnTo>
                  <a:pt x="88" y="354"/>
                </a:lnTo>
                <a:close/>
              </a:path>
            </a:pathLst>
          </a:custGeom>
          <a:solidFill>
            <a:srgbClr val="080808"/>
          </a:solidFill>
          <a:ln w="1588" cap="flat">
            <a:solidFill>
              <a:srgbClr val="080808"/>
            </a:solidFill>
            <a:prstDash val="solid"/>
            <a:bevel/>
            <a:headEnd/>
            <a:tailEnd/>
          </a:ln>
        </p:spPr>
        <p:txBody>
          <a:bodyPr/>
          <a:lstStyle/>
          <a:p>
            <a:endParaRPr lang="en-IE"/>
          </a:p>
        </p:txBody>
      </p:sp>
      <p:sp>
        <p:nvSpPr>
          <p:cNvPr id="48145" name="Rectangle 78"/>
          <p:cNvSpPr>
            <a:spLocks noChangeArrowheads="1"/>
          </p:cNvSpPr>
          <p:nvPr/>
        </p:nvSpPr>
        <p:spPr bwMode="auto">
          <a:xfrm>
            <a:off x="3652838" y="3981450"/>
            <a:ext cx="86042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lgn="ctr">
              <a:spcBef>
                <a:spcPct val="0"/>
              </a:spcBef>
              <a:buClrTx/>
              <a:buFontTx/>
              <a:buNone/>
            </a:pPr>
            <a:r>
              <a:rPr lang="en-US" altLang="en-US" sz="1200">
                <a:solidFill>
                  <a:srgbClr val="FFFFFF"/>
                </a:solidFill>
                <a:latin typeface="Geneva"/>
              </a:rPr>
              <a:t>motherboard</a:t>
            </a:r>
            <a:endParaRPr lang="en-US" altLang="en-US" sz="1800"/>
          </a:p>
        </p:txBody>
      </p:sp>
      <p:sp>
        <p:nvSpPr>
          <p:cNvPr id="48146" name="Rectangle 79"/>
          <p:cNvSpPr>
            <a:spLocks noChangeArrowheads="1"/>
          </p:cNvSpPr>
          <p:nvPr/>
        </p:nvSpPr>
        <p:spPr bwMode="auto">
          <a:xfrm>
            <a:off x="5853113" y="1844675"/>
            <a:ext cx="3206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lgn="ctr">
              <a:spcBef>
                <a:spcPct val="0"/>
              </a:spcBef>
              <a:buClrTx/>
              <a:buFontTx/>
              <a:buNone/>
            </a:pPr>
            <a:r>
              <a:rPr lang="en-US" altLang="en-US" sz="1200">
                <a:solidFill>
                  <a:srgbClr val="FFFFFF"/>
                </a:solidFill>
                <a:latin typeface="Geneva"/>
              </a:rPr>
              <a:t>CPU</a:t>
            </a:r>
            <a:endParaRPr lang="en-US" altLang="en-US" sz="1800"/>
          </a:p>
        </p:txBody>
      </p:sp>
      <p:sp>
        <p:nvSpPr>
          <p:cNvPr id="48147" name="Freeform 80"/>
          <p:cNvSpPr>
            <a:spLocks noEditPoints="1"/>
          </p:cNvSpPr>
          <p:nvPr/>
        </p:nvSpPr>
        <p:spPr bwMode="auto">
          <a:xfrm>
            <a:off x="3516313" y="2374900"/>
            <a:ext cx="436562" cy="252413"/>
          </a:xfrm>
          <a:custGeom>
            <a:avLst/>
            <a:gdLst>
              <a:gd name="T0" fmla="*/ 0 w 275"/>
              <a:gd name="T1" fmla="*/ 2147483647 h 159"/>
              <a:gd name="T2" fmla="*/ 2147483647 w 275"/>
              <a:gd name="T3" fmla="*/ 2147483647 h 159"/>
              <a:gd name="T4" fmla="*/ 2147483647 w 275"/>
              <a:gd name="T5" fmla="*/ 2147483647 h 159"/>
              <a:gd name="T6" fmla="*/ 2147483647 w 275"/>
              <a:gd name="T7" fmla="*/ 2147483647 h 159"/>
              <a:gd name="T8" fmla="*/ 0 w 275"/>
              <a:gd name="T9" fmla="*/ 2147483647 h 159"/>
              <a:gd name="T10" fmla="*/ 2147483647 w 275"/>
              <a:gd name="T11" fmla="*/ 2147483647 h 159"/>
              <a:gd name="T12" fmla="*/ 2147483647 w 275"/>
              <a:gd name="T13" fmla="*/ 2147483647 h 159"/>
              <a:gd name="T14" fmla="*/ 2147483647 w 275"/>
              <a:gd name="T15" fmla="*/ 2147483647 h 159"/>
              <a:gd name="T16" fmla="*/ 2147483647 w 275"/>
              <a:gd name="T17" fmla="*/ 2147483647 h 159"/>
              <a:gd name="T18" fmla="*/ 2147483647 w 275"/>
              <a:gd name="T19" fmla="*/ 2147483647 h 159"/>
              <a:gd name="T20" fmla="*/ 2147483647 w 275"/>
              <a:gd name="T21" fmla="*/ 2147483647 h 159"/>
              <a:gd name="T22" fmla="*/ 2147483647 w 275"/>
              <a:gd name="T23" fmla="*/ 2147483647 h 159"/>
              <a:gd name="T24" fmla="*/ 2147483647 w 275"/>
              <a:gd name="T25" fmla="*/ 2147483647 h 159"/>
              <a:gd name="T26" fmla="*/ 2147483647 w 275"/>
              <a:gd name="T27" fmla="*/ 2147483647 h 159"/>
              <a:gd name="T28" fmla="*/ 2147483647 w 275"/>
              <a:gd name="T29" fmla="*/ 2147483647 h 159"/>
              <a:gd name="T30" fmla="*/ 2147483647 w 275"/>
              <a:gd name="T31" fmla="*/ 2147483647 h 159"/>
              <a:gd name="T32" fmla="*/ 2147483647 w 275"/>
              <a:gd name="T33" fmla="*/ 0 h 159"/>
              <a:gd name="T34" fmla="*/ 2147483647 w 275"/>
              <a:gd name="T35" fmla="*/ 2147483647 h 159"/>
              <a:gd name="T36" fmla="*/ 2147483647 w 275"/>
              <a:gd name="T37" fmla="*/ 2147483647 h 15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5"/>
              <a:gd name="T58" fmla="*/ 0 h 159"/>
              <a:gd name="T59" fmla="*/ 275 w 275"/>
              <a:gd name="T60" fmla="*/ 159 h 15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5" h="159">
                <a:moveTo>
                  <a:pt x="0" y="135"/>
                </a:moveTo>
                <a:lnTo>
                  <a:pt x="207" y="22"/>
                </a:lnTo>
                <a:lnTo>
                  <a:pt x="209" y="26"/>
                </a:lnTo>
                <a:lnTo>
                  <a:pt x="2" y="139"/>
                </a:lnTo>
                <a:lnTo>
                  <a:pt x="0" y="135"/>
                </a:lnTo>
                <a:close/>
                <a:moveTo>
                  <a:pt x="4" y="143"/>
                </a:moveTo>
                <a:lnTo>
                  <a:pt x="212" y="30"/>
                </a:lnTo>
                <a:lnTo>
                  <a:pt x="216" y="38"/>
                </a:lnTo>
                <a:lnTo>
                  <a:pt x="9" y="151"/>
                </a:lnTo>
                <a:lnTo>
                  <a:pt x="4" y="143"/>
                </a:lnTo>
                <a:close/>
                <a:moveTo>
                  <a:pt x="11" y="155"/>
                </a:moveTo>
                <a:lnTo>
                  <a:pt x="218" y="42"/>
                </a:lnTo>
                <a:lnTo>
                  <a:pt x="221" y="46"/>
                </a:lnTo>
                <a:lnTo>
                  <a:pt x="13" y="159"/>
                </a:lnTo>
                <a:lnTo>
                  <a:pt x="11" y="155"/>
                </a:lnTo>
                <a:close/>
                <a:moveTo>
                  <a:pt x="181" y="4"/>
                </a:moveTo>
                <a:lnTo>
                  <a:pt x="275" y="0"/>
                </a:lnTo>
                <a:lnTo>
                  <a:pt x="222" y="77"/>
                </a:lnTo>
                <a:lnTo>
                  <a:pt x="181" y="4"/>
                </a:lnTo>
                <a:close/>
              </a:path>
            </a:pathLst>
          </a:custGeom>
          <a:solidFill>
            <a:srgbClr val="080808"/>
          </a:solidFill>
          <a:ln w="1588" cap="flat">
            <a:solidFill>
              <a:srgbClr val="080808"/>
            </a:solidFill>
            <a:prstDash val="solid"/>
            <a:bevel/>
            <a:headEnd/>
            <a:tailEnd/>
          </a:ln>
        </p:spPr>
        <p:txBody>
          <a:bodyPr/>
          <a:lstStyle/>
          <a:p>
            <a:endParaRPr lang="en-IE"/>
          </a:p>
        </p:txBody>
      </p:sp>
      <p:sp>
        <p:nvSpPr>
          <p:cNvPr id="48148" name="Freeform 81"/>
          <p:cNvSpPr>
            <a:spLocks noEditPoints="1"/>
          </p:cNvSpPr>
          <p:nvPr/>
        </p:nvSpPr>
        <p:spPr bwMode="auto">
          <a:xfrm>
            <a:off x="4232275" y="2411413"/>
            <a:ext cx="269875" cy="355600"/>
          </a:xfrm>
          <a:custGeom>
            <a:avLst/>
            <a:gdLst>
              <a:gd name="T0" fmla="*/ 2147483647 w 170"/>
              <a:gd name="T1" fmla="*/ 2147483647 h 224"/>
              <a:gd name="T2" fmla="*/ 2147483647 w 170"/>
              <a:gd name="T3" fmla="*/ 2147483647 h 224"/>
              <a:gd name="T4" fmla="*/ 2147483647 w 170"/>
              <a:gd name="T5" fmla="*/ 2147483647 h 224"/>
              <a:gd name="T6" fmla="*/ 2147483647 w 170"/>
              <a:gd name="T7" fmla="*/ 2147483647 h 224"/>
              <a:gd name="T8" fmla="*/ 2147483647 w 170"/>
              <a:gd name="T9" fmla="*/ 2147483647 h 224"/>
              <a:gd name="T10" fmla="*/ 2147483647 w 170"/>
              <a:gd name="T11" fmla="*/ 2147483647 h 224"/>
              <a:gd name="T12" fmla="*/ 2147483647 w 170"/>
              <a:gd name="T13" fmla="*/ 2147483647 h 224"/>
              <a:gd name="T14" fmla="*/ 2147483647 w 170"/>
              <a:gd name="T15" fmla="*/ 2147483647 h 224"/>
              <a:gd name="T16" fmla="*/ 2147483647 w 170"/>
              <a:gd name="T17" fmla="*/ 2147483647 h 224"/>
              <a:gd name="T18" fmla="*/ 2147483647 w 170"/>
              <a:gd name="T19" fmla="*/ 2147483647 h 224"/>
              <a:gd name="T20" fmla="*/ 2147483647 w 170"/>
              <a:gd name="T21" fmla="*/ 2147483647 h 224"/>
              <a:gd name="T22" fmla="*/ 2147483647 w 170"/>
              <a:gd name="T23" fmla="*/ 2147483647 h 224"/>
              <a:gd name="T24" fmla="*/ 2147483647 w 170"/>
              <a:gd name="T25" fmla="*/ 2147483647 h 224"/>
              <a:gd name="T26" fmla="*/ 2147483647 w 170"/>
              <a:gd name="T27" fmla="*/ 2147483647 h 224"/>
              <a:gd name="T28" fmla="*/ 2147483647 w 170"/>
              <a:gd name="T29" fmla="*/ 2147483647 h 224"/>
              <a:gd name="T30" fmla="*/ 2147483647 w 170"/>
              <a:gd name="T31" fmla="*/ 2147483647 h 224"/>
              <a:gd name="T32" fmla="*/ 0 w 170"/>
              <a:gd name="T33" fmla="*/ 0 h 224"/>
              <a:gd name="T34" fmla="*/ 2147483647 w 170"/>
              <a:gd name="T35" fmla="*/ 2147483647 h 224"/>
              <a:gd name="T36" fmla="*/ 2147483647 w 170"/>
              <a:gd name="T37" fmla="*/ 2147483647 h 224"/>
              <a:gd name="T38" fmla="*/ 2147483647 w 170"/>
              <a:gd name="T39" fmla="*/ 2147483647 h 224"/>
              <a:gd name="T40" fmla="*/ 2147483647 w 170"/>
              <a:gd name="T41" fmla="*/ 2147483647 h 224"/>
              <a:gd name="T42" fmla="*/ 2147483647 w 170"/>
              <a:gd name="T43" fmla="*/ 2147483647 h 224"/>
              <a:gd name="T44" fmla="*/ 2147483647 w 170"/>
              <a:gd name="T45" fmla="*/ 2147483647 h 22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70"/>
              <a:gd name="T70" fmla="*/ 0 h 224"/>
              <a:gd name="T71" fmla="*/ 170 w 170"/>
              <a:gd name="T72" fmla="*/ 224 h 22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70" h="224">
                <a:moveTo>
                  <a:pt x="53" y="47"/>
                </a:moveTo>
                <a:lnTo>
                  <a:pt x="139" y="160"/>
                </a:lnTo>
                <a:lnTo>
                  <a:pt x="135" y="163"/>
                </a:lnTo>
                <a:lnTo>
                  <a:pt x="49" y="50"/>
                </a:lnTo>
                <a:lnTo>
                  <a:pt x="53" y="47"/>
                </a:lnTo>
                <a:close/>
                <a:moveTo>
                  <a:pt x="46" y="53"/>
                </a:moveTo>
                <a:lnTo>
                  <a:pt x="131" y="165"/>
                </a:lnTo>
                <a:lnTo>
                  <a:pt x="124" y="171"/>
                </a:lnTo>
                <a:lnTo>
                  <a:pt x="38" y="58"/>
                </a:lnTo>
                <a:lnTo>
                  <a:pt x="46" y="53"/>
                </a:lnTo>
                <a:close/>
                <a:moveTo>
                  <a:pt x="34" y="61"/>
                </a:moveTo>
                <a:lnTo>
                  <a:pt x="120" y="174"/>
                </a:lnTo>
                <a:lnTo>
                  <a:pt x="116" y="177"/>
                </a:lnTo>
                <a:lnTo>
                  <a:pt x="31" y="64"/>
                </a:lnTo>
                <a:lnTo>
                  <a:pt x="34" y="61"/>
                </a:lnTo>
                <a:close/>
                <a:moveTo>
                  <a:pt x="17" y="92"/>
                </a:moveTo>
                <a:lnTo>
                  <a:pt x="0" y="0"/>
                </a:lnTo>
                <a:lnTo>
                  <a:pt x="84" y="41"/>
                </a:lnTo>
                <a:lnTo>
                  <a:pt x="17" y="92"/>
                </a:lnTo>
                <a:close/>
                <a:moveTo>
                  <a:pt x="153" y="132"/>
                </a:moveTo>
                <a:lnTo>
                  <a:pt x="170" y="224"/>
                </a:lnTo>
                <a:lnTo>
                  <a:pt x="86" y="182"/>
                </a:lnTo>
                <a:lnTo>
                  <a:pt x="153" y="132"/>
                </a:lnTo>
                <a:close/>
              </a:path>
            </a:pathLst>
          </a:custGeom>
          <a:solidFill>
            <a:srgbClr val="080808"/>
          </a:solidFill>
          <a:ln w="1588" cap="flat">
            <a:solidFill>
              <a:srgbClr val="080808"/>
            </a:solidFill>
            <a:prstDash val="solid"/>
            <a:bevel/>
            <a:headEnd/>
            <a:tailEnd/>
          </a:ln>
        </p:spPr>
        <p:txBody>
          <a:bodyPr/>
          <a:lstStyle/>
          <a:p>
            <a:endParaRPr lang="en-IE"/>
          </a:p>
        </p:txBody>
      </p:sp>
      <p:sp>
        <p:nvSpPr>
          <p:cNvPr id="48149" name="Freeform 83"/>
          <p:cNvSpPr>
            <a:spLocks noEditPoints="1"/>
          </p:cNvSpPr>
          <p:nvPr/>
        </p:nvSpPr>
        <p:spPr bwMode="auto">
          <a:xfrm>
            <a:off x="3494088" y="2497138"/>
            <a:ext cx="554037" cy="322262"/>
          </a:xfrm>
          <a:custGeom>
            <a:avLst/>
            <a:gdLst>
              <a:gd name="T0" fmla="*/ 2147483647 w 349"/>
              <a:gd name="T1" fmla="*/ 2147483647 h 203"/>
              <a:gd name="T2" fmla="*/ 2147483647 w 349"/>
              <a:gd name="T3" fmla="*/ 0 h 203"/>
              <a:gd name="T4" fmla="*/ 2147483647 w 349"/>
              <a:gd name="T5" fmla="*/ 2147483647 h 203"/>
              <a:gd name="T6" fmla="*/ 2147483647 w 349"/>
              <a:gd name="T7" fmla="*/ 2147483647 h 203"/>
              <a:gd name="T8" fmla="*/ 2147483647 w 349"/>
              <a:gd name="T9" fmla="*/ 2147483647 h 203"/>
              <a:gd name="T10" fmla="*/ 2147483647 w 349"/>
              <a:gd name="T11" fmla="*/ 2147483647 h 203"/>
              <a:gd name="T12" fmla="*/ 2147483647 w 349"/>
              <a:gd name="T13" fmla="*/ 2147483647 h 203"/>
              <a:gd name="T14" fmla="*/ 2147483647 w 349"/>
              <a:gd name="T15" fmla="*/ 2147483647 h 203"/>
              <a:gd name="T16" fmla="*/ 2147483647 w 349"/>
              <a:gd name="T17" fmla="*/ 2147483647 h 203"/>
              <a:gd name="T18" fmla="*/ 2147483647 w 349"/>
              <a:gd name="T19" fmla="*/ 2147483647 h 203"/>
              <a:gd name="T20" fmla="*/ 2147483647 w 349"/>
              <a:gd name="T21" fmla="*/ 2147483647 h 203"/>
              <a:gd name="T22" fmla="*/ 2147483647 w 349"/>
              <a:gd name="T23" fmla="*/ 2147483647 h 203"/>
              <a:gd name="T24" fmla="*/ 2147483647 w 349"/>
              <a:gd name="T25" fmla="*/ 2147483647 h 203"/>
              <a:gd name="T26" fmla="*/ 2147483647 w 349"/>
              <a:gd name="T27" fmla="*/ 2147483647 h 203"/>
              <a:gd name="T28" fmla="*/ 2147483647 w 349"/>
              <a:gd name="T29" fmla="*/ 2147483647 h 203"/>
              <a:gd name="T30" fmla="*/ 2147483647 w 349"/>
              <a:gd name="T31" fmla="*/ 2147483647 h 203"/>
              <a:gd name="T32" fmla="*/ 0 w 349"/>
              <a:gd name="T33" fmla="*/ 2147483647 h 203"/>
              <a:gd name="T34" fmla="*/ 2147483647 w 349"/>
              <a:gd name="T35" fmla="*/ 2147483647 h 203"/>
              <a:gd name="T36" fmla="*/ 2147483647 w 349"/>
              <a:gd name="T37" fmla="*/ 2147483647 h 2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9"/>
              <a:gd name="T58" fmla="*/ 0 h 203"/>
              <a:gd name="T59" fmla="*/ 349 w 349"/>
              <a:gd name="T60" fmla="*/ 203 h 20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9" h="203">
                <a:moveTo>
                  <a:pt x="54" y="157"/>
                </a:moveTo>
                <a:lnTo>
                  <a:pt x="335" y="0"/>
                </a:lnTo>
                <a:lnTo>
                  <a:pt x="337" y="4"/>
                </a:lnTo>
                <a:lnTo>
                  <a:pt x="56" y="161"/>
                </a:lnTo>
                <a:lnTo>
                  <a:pt x="54" y="157"/>
                </a:lnTo>
                <a:close/>
                <a:moveTo>
                  <a:pt x="58" y="165"/>
                </a:moveTo>
                <a:lnTo>
                  <a:pt x="339" y="8"/>
                </a:lnTo>
                <a:lnTo>
                  <a:pt x="344" y="16"/>
                </a:lnTo>
                <a:lnTo>
                  <a:pt x="63" y="173"/>
                </a:lnTo>
                <a:lnTo>
                  <a:pt x="58" y="165"/>
                </a:lnTo>
                <a:close/>
                <a:moveTo>
                  <a:pt x="65" y="177"/>
                </a:moveTo>
                <a:lnTo>
                  <a:pt x="346" y="20"/>
                </a:lnTo>
                <a:lnTo>
                  <a:pt x="349" y="24"/>
                </a:lnTo>
                <a:lnTo>
                  <a:pt x="68" y="181"/>
                </a:lnTo>
                <a:lnTo>
                  <a:pt x="65" y="177"/>
                </a:lnTo>
                <a:close/>
                <a:moveTo>
                  <a:pt x="93" y="199"/>
                </a:moveTo>
                <a:lnTo>
                  <a:pt x="0" y="203"/>
                </a:lnTo>
                <a:lnTo>
                  <a:pt x="52" y="126"/>
                </a:lnTo>
                <a:lnTo>
                  <a:pt x="93" y="199"/>
                </a:lnTo>
                <a:close/>
              </a:path>
            </a:pathLst>
          </a:custGeom>
          <a:solidFill>
            <a:srgbClr val="080808"/>
          </a:solidFill>
          <a:ln w="1588" cap="flat">
            <a:solidFill>
              <a:srgbClr val="080808"/>
            </a:solidFill>
            <a:prstDash val="solid"/>
            <a:bevel/>
            <a:headEnd/>
            <a:tailEnd/>
          </a:ln>
        </p:spPr>
        <p:txBody>
          <a:bodyPr/>
          <a:lstStyle/>
          <a:p>
            <a:endParaRPr lang="en-IE"/>
          </a:p>
        </p:txBody>
      </p:sp>
      <p:sp>
        <p:nvSpPr>
          <p:cNvPr id="48150" name="Rectangle 84"/>
          <p:cNvSpPr>
            <a:spLocks noChangeArrowheads="1"/>
          </p:cNvSpPr>
          <p:nvPr/>
        </p:nvSpPr>
        <p:spPr bwMode="auto">
          <a:xfrm>
            <a:off x="5983288" y="3009900"/>
            <a:ext cx="5492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lgn="ctr">
              <a:spcBef>
                <a:spcPct val="0"/>
              </a:spcBef>
              <a:buClrTx/>
              <a:buFontTx/>
              <a:buNone/>
            </a:pPr>
            <a:r>
              <a:rPr lang="en-US" altLang="en-US" sz="1200">
                <a:solidFill>
                  <a:srgbClr val="FFFFFF"/>
                </a:solidFill>
                <a:latin typeface="Geneva"/>
              </a:rPr>
              <a:t>memory</a:t>
            </a:r>
            <a:endParaRPr lang="en-US" altLang="en-US" sz="1800"/>
          </a:p>
        </p:txBody>
      </p:sp>
      <p:sp>
        <p:nvSpPr>
          <p:cNvPr id="48151" name="Rectangle 85"/>
          <p:cNvSpPr>
            <a:spLocks noChangeArrowheads="1"/>
          </p:cNvSpPr>
          <p:nvPr/>
        </p:nvSpPr>
        <p:spPr bwMode="auto">
          <a:xfrm>
            <a:off x="4652963" y="4391025"/>
            <a:ext cx="67468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lgn="ctr">
              <a:spcBef>
                <a:spcPct val="0"/>
              </a:spcBef>
              <a:buClrTx/>
              <a:buFontTx/>
              <a:buNone/>
            </a:pPr>
            <a:r>
              <a:rPr lang="en-US" altLang="en-US" sz="1200">
                <a:solidFill>
                  <a:srgbClr val="FFFFFF"/>
                </a:solidFill>
                <a:latin typeface="Geneva"/>
              </a:rPr>
              <a:t>hard drive</a:t>
            </a:r>
            <a:endParaRPr lang="en-US" altLang="en-US" sz="1800"/>
          </a:p>
        </p:txBody>
      </p:sp>
      <p:sp>
        <p:nvSpPr>
          <p:cNvPr id="48152" name="Freeform 86"/>
          <p:cNvSpPr>
            <a:spLocks noEditPoints="1"/>
          </p:cNvSpPr>
          <p:nvPr/>
        </p:nvSpPr>
        <p:spPr bwMode="auto">
          <a:xfrm>
            <a:off x="4135438" y="1765300"/>
            <a:ext cx="865187" cy="581025"/>
          </a:xfrm>
          <a:custGeom>
            <a:avLst/>
            <a:gdLst>
              <a:gd name="T0" fmla="*/ 2147483647 w 545"/>
              <a:gd name="T1" fmla="*/ 2147483647 h 366"/>
              <a:gd name="T2" fmla="*/ 2147483647 w 545"/>
              <a:gd name="T3" fmla="*/ 2147483647 h 366"/>
              <a:gd name="T4" fmla="*/ 2147483647 w 545"/>
              <a:gd name="T5" fmla="*/ 2147483647 h 366"/>
              <a:gd name="T6" fmla="*/ 2147483647 w 545"/>
              <a:gd name="T7" fmla="*/ 2147483647 h 366"/>
              <a:gd name="T8" fmla="*/ 2147483647 w 545"/>
              <a:gd name="T9" fmla="*/ 2147483647 h 366"/>
              <a:gd name="T10" fmla="*/ 2147483647 w 545"/>
              <a:gd name="T11" fmla="*/ 2147483647 h 366"/>
              <a:gd name="T12" fmla="*/ 2147483647 w 545"/>
              <a:gd name="T13" fmla="*/ 2147483647 h 366"/>
              <a:gd name="T14" fmla="*/ 2147483647 w 545"/>
              <a:gd name="T15" fmla="*/ 2147483647 h 366"/>
              <a:gd name="T16" fmla="*/ 2147483647 w 545"/>
              <a:gd name="T17" fmla="*/ 2147483647 h 366"/>
              <a:gd name="T18" fmla="*/ 2147483647 w 545"/>
              <a:gd name="T19" fmla="*/ 2147483647 h 366"/>
              <a:gd name="T20" fmla="*/ 2147483647 w 545"/>
              <a:gd name="T21" fmla="*/ 2147483647 h 366"/>
              <a:gd name="T22" fmla="*/ 2147483647 w 545"/>
              <a:gd name="T23" fmla="*/ 2147483647 h 366"/>
              <a:gd name="T24" fmla="*/ 2147483647 w 545"/>
              <a:gd name="T25" fmla="*/ 2147483647 h 366"/>
              <a:gd name="T26" fmla="*/ 2147483647 w 545"/>
              <a:gd name="T27" fmla="*/ 2147483647 h 366"/>
              <a:gd name="T28" fmla="*/ 2147483647 w 545"/>
              <a:gd name="T29" fmla="*/ 2147483647 h 366"/>
              <a:gd name="T30" fmla="*/ 2147483647 w 545"/>
              <a:gd name="T31" fmla="*/ 2147483647 h 366"/>
              <a:gd name="T32" fmla="*/ 2147483647 w 545"/>
              <a:gd name="T33" fmla="*/ 2147483647 h 366"/>
              <a:gd name="T34" fmla="*/ 2147483647 w 545"/>
              <a:gd name="T35" fmla="*/ 2147483647 h 366"/>
              <a:gd name="T36" fmla="*/ 2147483647 w 545"/>
              <a:gd name="T37" fmla="*/ 2147483647 h 366"/>
              <a:gd name="T38" fmla="*/ 2147483647 w 545"/>
              <a:gd name="T39" fmla="*/ 2147483647 h 366"/>
              <a:gd name="T40" fmla="*/ 2147483647 w 545"/>
              <a:gd name="T41" fmla="*/ 2147483647 h 366"/>
              <a:gd name="T42" fmla="*/ 2147483647 w 545"/>
              <a:gd name="T43" fmla="*/ 0 h 366"/>
              <a:gd name="T44" fmla="*/ 2147483647 w 545"/>
              <a:gd name="T45" fmla="*/ 2147483647 h 366"/>
              <a:gd name="T46" fmla="*/ 2147483647 w 545"/>
              <a:gd name="T47" fmla="*/ 2147483647 h 366"/>
              <a:gd name="T48" fmla="*/ 2147483647 w 545"/>
              <a:gd name="T49" fmla="*/ 2147483647 h 366"/>
              <a:gd name="T50" fmla="*/ 2147483647 w 545"/>
              <a:gd name="T51" fmla="*/ 2147483647 h 366"/>
              <a:gd name="T52" fmla="*/ 2147483647 w 545"/>
              <a:gd name="T53" fmla="*/ 2147483647 h 366"/>
              <a:gd name="T54" fmla="*/ 2147483647 w 545"/>
              <a:gd name="T55" fmla="*/ 2147483647 h 366"/>
              <a:gd name="T56" fmla="*/ 2147483647 w 545"/>
              <a:gd name="T57" fmla="*/ 2147483647 h 366"/>
              <a:gd name="T58" fmla="*/ 2147483647 w 545"/>
              <a:gd name="T59" fmla="*/ 2147483647 h 366"/>
              <a:gd name="T60" fmla="*/ 2147483647 w 545"/>
              <a:gd name="T61" fmla="*/ 2147483647 h 366"/>
              <a:gd name="T62" fmla="*/ 2147483647 w 545"/>
              <a:gd name="T63" fmla="*/ 2147483647 h 366"/>
              <a:gd name="T64" fmla="*/ 2147483647 w 545"/>
              <a:gd name="T65" fmla="*/ 2147483647 h 366"/>
              <a:gd name="T66" fmla="*/ 2147483647 w 545"/>
              <a:gd name="T67" fmla="*/ 2147483647 h 366"/>
              <a:gd name="T68" fmla="*/ 2147483647 w 545"/>
              <a:gd name="T69" fmla="*/ 2147483647 h 366"/>
              <a:gd name="T70" fmla="*/ 2147483647 w 545"/>
              <a:gd name="T71" fmla="*/ 2147483647 h 366"/>
              <a:gd name="T72" fmla="*/ 2147483647 w 545"/>
              <a:gd name="T73" fmla="*/ 2147483647 h 366"/>
              <a:gd name="T74" fmla="*/ 2147483647 w 545"/>
              <a:gd name="T75" fmla="*/ 2147483647 h 366"/>
              <a:gd name="T76" fmla="*/ 2147483647 w 545"/>
              <a:gd name="T77" fmla="*/ 2147483647 h 366"/>
              <a:gd name="T78" fmla="*/ 2147483647 w 545"/>
              <a:gd name="T79" fmla="*/ 2147483647 h 366"/>
              <a:gd name="T80" fmla="*/ 2147483647 w 545"/>
              <a:gd name="T81" fmla="*/ 2147483647 h 366"/>
              <a:gd name="T82" fmla="*/ 2147483647 w 545"/>
              <a:gd name="T83" fmla="*/ 2147483647 h 366"/>
              <a:gd name="T84" fmla="*/ 2147483647 w 545"/>
              <a:gd name="T85" fmla="*/ 2147483647 h 366"/>
              <a:gd name="T86" fmla="*/ 2147483647 w 545"/>
              <a:gd name="T87" fmla="*/ 2147483647 h 366"/>
              <a:gd name="T88" fmla="*/ 2147483647 w 545"/>
              <a:gd name="T89" fmla="*/ 2147483647 h 366"/>
              <a:gd name="T90" fmla="*/ 2147483647 w 545"/>
              <a:gd name="T91" fmla="*/ 2147483647 h 366"/>
              <a:gd name="T92" fmla="*/ 2147483647 w 545"/>
              <a:gd name="T93" fmla="*/ 2147483647 h 366"/>
              <a:gd name="T94" fmla="*/ 2147483647 w 545"/>
              <a:gd name="T95" fmla="*/ 2147483647 h 366"/>
              <a:gd name="T96" fmla="*/ 2147483647 w 545"/>
              <a:gd name="T97" fmla="*/ 2147483647 h 366"/>
              <a:gd name="T98" fmla="*/ 2147483647 w 545"/>
              <a:gd name="T99" fmla="*/ 2147483647 h 366"/>
              <a:gd name="T100" fmla="*/ 2147483647 w 545"/>
              <a:gd name="T101" fmla="*/ 2147483647 h 366"/>
              <a:gd name="T102" fmla="*/ 2147483647 w 545"/>
              <a:gd name="T103" fmla="*/ 2147483647 h 366"/>
              <a:gd name="T104" fmla="*/ 2147483647 w 545"/>
              <a:gd name="T105" fmla="*/ 2147483647 h 366"/>
              <a:gd name="T106" fmla="*/ 2147483647 w 545"/>
              <a:gd name="T107" fmla="*/ 2147483647 h 366"/>
              <a:gd name="T108" fmla="*/ 2147483647 w 545"/>
              <a:gd name="T109" fmla="*/ 2147483647 h 366"/>
              <a:gd name="T110" fmla="*/ 2147483647 w 545"/>
              <a:gd name="T111" fmla="*/ 2147483647 h 366"/>
              <a:gd name="T112" fmla="*/ 2147483647 w 545"/>
              <a:gd name="T113" fmla="*/ 2147483647 h 36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45"/>
              <a:gd name="T172" fmla="*/ 0 h 366"/>
              <a:gd name="T173" fmla="*/ 545 w 545"/>
              <a:gd name="T174" fmla="*/ 366 h 36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45" h="366">
                <a:moveTo>
                  <a:pt x="537" y="137"/>
                </a:moveTo>
                <a:lnTo>
                  <a:pt x="525" y="129"/>
                </a:lnTo>
                <a:lnTo>
                  <a:pt x="533" y="118"/>
                </a:lnTo>
                <a:lnTo>
                  <a:pt x="545" y="126"/>
                </a:lnTo>
                <a:lnTo>
                  <a:pt x="537" y="137"/>
                </a:lnTo>
                <a:close/>
                <a:moveTo>
                  <a:pt x="514" y="121"/>
                </a:moveTo>
                <a:lnTo>
                  <a:pt x="502" y="113"/>
                </a:lnTo>
                <a:lnTo>
                  <a:pt x="511" y="102"/>
                </a:lnTo>
                <a:lnTo>
                  <a:pt x="522" y="110"/>
                </a:lnTo>
                <a:lnTo>
                  <a:pt x="514" y="121"/>
                </a:lnTo>
                <a:close/>
                <a:moveTo>
                  <a:pt x="491" y="105"/>
                </a:moveTo>
                <a:lnTo>
                  <a:pt x="479" y="98"/>
                </a:lnTo>
                <a:lnTo>
                  <a:pt x="487" y="86"/>
                </a:lnTo>
                <a:lnTo>
                  <a:pt x="499" y="94"/>
                </a:lnTo>
                <a:lnTo>
                  <a:pt x="491" y="105"/>
                </a:lnTo>
                <a:close/>
                <a:moveTo>
                  <a:pt x="468" y="90"/>
                </a:moveTo>
                <a:lnTo>
                  <a:pt x="456" y="82"/>
                </a:lnTo>
                <a:lnTo>
                  <a:pt x="464" y="71"/>
                </a:lnTo>
                <a:lnTo>
                  <a:pt x="476" y="78"/>
                </a:lnTo>
                <a:lnTo>
                  <a:pt x="468" y="90"/>
                </a:lnTo>
                <a:close/>
                <a:moveTo>
                  <a:pt x="445" y="75"/>
                </a:moveTo>
                <a:lnTo>
                  <a:pt x="435" y="69"/>
                </a:lnTo>
                <a:lnTo>
                  <a:pt x="433" y="68"/>
                </a:lnTo>
                <a:lnTo>
                  <a:pt x="440" y="56"/>
                </a:lnTo>
                <a:lnTo>
                  <a:pt x="443" y="57"/>
                </a:lnTo>
                <a:lnTo>
                  <a:pt x="452" y="63"/>
                </a:lnTo>
                <a:lnTo>
                  <a:pt x="445" y="75"/>
                </a:lnTo>
                <a:close/>
                <a:moveTo>
                  <a:pt x="421" y="61"/>
                </a:moveTo>
                <a:lnTo>
                  <a:pt x="416" y="57"/>
                </a:lnTo>
                <a:lnTo>
                  <a:pt x="409" y="54"/>
                </a:lnTo>
                <a:lnTo>
                  <a:pt x="416" y="42"/>
                </a:lnTo>
                <a:lnTo>
                  <a:pt x="423" y="45"/>
                </a:lnTo>
                <a:lnTo>
                  <a:pt x="428" y="49"/>
                </a:lnTo>
                <a:lnTo>
                  <a:pt x="421" y="61"/>
                </a:lnTo>
                <a:close/>
                <a:moveTo>
                  <a:pt x="397" y="47"/>
                </a:moveTo>
                <a:lnTo>
                  <a:pt x="396" y="47"/>
                </a:lnTo>
                <a:lnTo>
                  <a:pt x="384" y="41"/>
                </a:lnTo>
                <a:lnTo>
                  <a:pt x="390" y="29"/>
                </a:lnTo>
                <a:lnTo>
                  <a:pt x="403" y="35"/>
                </a:lnTo>
                <a:lnTo>
                  <a:pt x="397" y="47"/>
                </a:lnTo>
                <a:close/>
                <a:moveTo>
                  <a:pt x="372" y="35"/>
                </a:moveTo>
                <a:lnTo>
                  <a:pt x="359" y="30"/>
                </a:lnTo>
                <a:lnTo>
                  <a:pt x="365" y="17"/>
                </a:lnTo>
                <a:lnTo>
                  <a:pt x="377" y="23"/>
                </a:lnTo>
                <a:lnTo>
                  <a:pt x="372" y="35"/>
                </a:lnTo>
                <a:close/>
                <a:moveTo>
                  <a:pt x="346" y="25"/>
                </a:moveTo>
                <a:lnTo>
                  <a:pt x="339" y="23"/>
                </a:lnTo>
                <a:lnTo>
                  <a:pt x="333" y="21"/>
                </a:lnTo>
                <a:lnTo>
                  <a:pt x="337" y="8"/>
                </a:lnTo>
                <a:lnTo>
                  <a:pt x="343" y="10"/>
                </a:lnTo>
                <a:lnTo>
                  <a:pt x="351" y="12"/>
                </a:lnTo>
                <a:lnTo>
                  <a:pt x="346" y="25"/>
                </a:lnTo>
                <a:close/>
                <a:moveTo>
                  <a:pt x="320" y="18"/>
                </a:moveTo>
                <a:lnTo>
                  <a:pt x="311" y="16"/>
                </a:lnTo>
                <a:lnTo>
                  <a:pt x="307" y="16"/>
                </a:lnTo>
                <a:lnTo>
                  <a:pt x="309" y="2"/>
                </a:lnTo>
                <a:lnTo>
                  <a:pt x="314" y="3"/>
                </a:lnTo>
                <a:lnTo>
                  <a:pt x="323" y="4"/>
                </a:lnTo>
                <a:lnTo>
                  <a:pt x="320" y="18"/>
                </a:lnTo>
                <a:close/>
                <a:moveTo>
                  <a:pt x="294" y="14"/>
                </a:moveTo>
                <a:lnTo>
                  <a:pt x="285" y="14"/>
                </a:lnTo>
                <a:lnTo>
                  <a:pt x="280" y="14"/>
                </a:lnTo>
                <a:lnTo>
                  <a:pt x="280" y="0"/>
                </a:lnTo>
                <a:lnTo>
                  <a:pt x="286" y="0"/>
                </a:lnTo>
                <a:lnTo>
                  <a:pt x="294" y="0"/>
                </a:lnTo>
                <a:lnTo>
                  <a:pt x="294" y="14"/>
                </a:lnTo>
                <a:close/>
                <a:moveTo>
                  <a:pt x="267" y="15"/>
                </a:moveTo>
                <a:lnTo>
                  <a:pt x="260" y="16"/>
                </a:lnTo>
                <a:lnTo>
                  <a:pt x="254" y="18"/>
                </a:lnTo>
                <a:lnTo>
                  <a:pt x="251" y="4"/>
                </a:lnTo>
                <a:lnTo>
                  <a:pt x="257" y="3"/>
                </a:lnTo>
                <a:lnTo>
                  <a:pt x="265" y="2"/>
                </a:lnTo>
                <a:lnTo>
                  <a:pt x="267" y="15"/>
                </a:lnTo>
                <a:close/>
                <a:moveTo>
                  <a:pt x="242" y="22"/>
                </a:moveTo>
                <a:lnTo>
                  <a:pt x="235" y="24"/>
                </a:lnTo>
                <a:lnTo>
                  <a:pt x="229" y="27"/>
                </a:lnTo>
                <a:lnTo>
                  <a:pt x="223" y="14"/>
                </a:lnTo>
                <a:lnTo>
                  <a:pt x="230" y="11"/>
                </a:lnTo>
                <a:lnTo>
                  <a:pt x="237" y="9"/>
                </a:lnTo>
                <a:lnTo>
                  <a:pt x="242" y="22"/>
                </a:lnTo>
                <a:close/>
                <a:moveTo>
                  <a:pt x="218" y="33"/>
                </a:moveTo>
                <a:lnTo>
                  <a:pt x="212" y="38"/>
                </a:lnTo>
                <a:lnTo>
                  <a:pt x="207" y="41"/>
                </a:lnTo>
                <a:lnTo>
                  <a:pt x="199" y="30"/>
                </a:lnTo>
                <a:lnTo>
                  <a:pt x="204" y="26"/>
                </a:lnTo>
                <a:lnTo>
                  <a:pt x="210" y="22"/>
                </a:lnTo>
                <a:lnTo>
                  <a:pt x="218" y="33"/>
                </a:lnTo>
                <a:close/>
                <a:moveTo>
                  <a:pt x="196" y="49"/>
                </a:moveTo>
                <a:lnTo>
                  <a:pt x="189" y="56"/>
                </a:lnTo>
                <a:lnTo>
                  <a:pt x="186" y="59"/>
                </a:lnTo>
                <a:lnTo>
                  <a:pt x="176" y="49"/>
                </a:lnTo>
                <a:lnTo>
                  <a:pt x="179" y="46"/>
                </a:lnTo>
                <a:lnTo>
                  <a:pt x="187" y="39"/>
                </a:lnTo>
                <a:lnTo>
                  <a:pt x="196" y="49"/>
                </a:lnTo>
                <a:close/>
                <a:moveTo>
                  <a:pt x="177" y="68"/>
                </a:moveTo>
                <a:lnTo>
                  <a:pt x="174" y="72"/>
                </a:lnTo>
                <a:lnTo>
                  <a:pt x="167" y="79"/>
                </a:lnTo>
                <a:lnTo>
                  <a:pt x="157" y="69"/>
                </a:lnTo>
                <a:lnTo>
                  <a:pt x="163" y="62"/>
                </a:lnTo>
                <a:lnTo>
                  <a:pt x="167" y="59"/>
                </a:lnTo>
                <a:lnTo>
                  <a:pt x="177" y="68"/>
                </a:lnTo>
                <a:close/>
                <a:moveTo>
                  <a:pt x="159" y="89"/>
                </a:moveTo>
                <a:lnTo>
                  <a:pt x="159" y="89"/>
                </a:lnTo>
                <a:lnTo>
                  <a:pt x="151" y="99"/>
                </a:lnTo>
                <a:lnTo>
                  <a:pt x="150" y="100"/>
                </a:lnTo>
                <a:lnTo>
                  <a:pt x="139" y="92"/>
                </a:lnTo>
                <a:lnTo>
                  <a:pt x="140" y="90"/>
                </a:lnTo>
                <a:lnTo>
                  <a:pt x="148" y="80"/>
                </a:lnTo>
                <a:lnTo>
                  <a:pt x="159" y="89"/>
                </a:lnTo>
                <a:close/>
                <a:moveTo>
                  <a:pt x="142" y="111"/>
                </a:moveTo>
                <a:lnTo>
                  <a:pt x="137" y="119"/>
                </a:lnTo>
                <a:lnTo>
                  <a:pt x="134" y="122"/>
                </a:lnTo>
                <a:lnTo>
                  <a:pt x="123" y="115"/>
                </a:lnTo>
                <a:lnTo>
                  <a:pt x="125" y="111"/>
                </a:lnTo>
                <a:lnTo>
                  <a:pt x="131" y="103"/>
                </a:lnTo>
                <a:lnTo>
                  <a:pt x="142" y="111"/>
                </a:lnTo>
                <a:close/>
                <a:moveTo>
                  <a:pt x="127" y="134"/>
                </a:moveTo>
                <a:lnTo>
                  <a:pt x="120" y="146"/>
                </a:lnTo>
                <a:lnTo>
                  <a:pt x="108" y="138"/>
                </a:lnTo>
                <a:lnTo>
                  <a:pt x="115" y="127"/>
                </a:lnTo>
                <a:lnTo>
                  <a:pt x="127" y="134"/>
                </a:lnTo>
                <a:close/>
                <a:moveTo>
                  <a:pt x="112" y="158"/>
                </a:moveTo>
                <a:lnTo>
                  <a:pt x="105" y="170"/>
                </a:lnTo>
                <a:lnTo>
                  <a:pt x="93" y="163"/>
                </a:lnTo>
                <a:lnTo>
                  <a:pt x="100" y="151"/>
                </a:lnTo>
                <a:lnTo>
                  <a:pt x="112" y="158"/>
                </a:lnTo>
                <a:close/>
                <a:moveTo>
                  <a:pt x="99" y="182"/>
                </a:moveTo>
                <a:lnTo>
                  <a:pt x="92" y="194"/>
                </a:lnTo>
                <a:lnTo>
                  <a:pt x="80" y="187"/>
                </a:lnTo>
                <a:lnTo>
                  <a:pt x="86" y="175"/>
                </a:lnTo>
                <a:lnTo>
                  <a:pt x="99" y="182"/>
                </a:lnTo>
                <a:close/>
                <a:moveTo>
                  <a:pt x="85" y="206"/>
                </a:moveTo>
                <a:lnTo>
                  <a:pt x="79" y="218"/>
                </a:lnTo>
                <a:lnTo>
                  <a:pt x="67" y="212"/>
                </a:lnTo>
                <a:lnTo>
                  <a:pt x="73" y="200"/>
                </a:lnTo>
                <a:lnTo>
                  <a:pt x="85" y="206"/>
                </a:lnTo>
                <a:close/>
                <a:moveTo>
                  <a:pt x="73" y="231"/>
                </a:moveTo>
                <a:lnTo>
                  <a:pt x="67" y="243"/>
                </a:lnTo>
                <a:lnTo>
                  <a:pt x="54" y="237"/>
                </a:lnTo>
                <a:lnTo>
                  <a:pt x="60" y="225"/>
                </a:lnTo>
                <a:lnTo>
                  <a:pt x="73" y="231"/>
                </a:lnTo>
                <a:close/>
                <a:moveTo>
                  <a:pt x="60" y="256"/>
                </a:moveTo>
                <a:lnTo>
                  <a:pt x="54" y="268"/>
                </a:lnTo>
                <a:lnTo>
                  <a:pt x="42" y="262"/>
                </a:lnTo>
                <a:lnTo>
                  <a:pt x="48" y="250"/>
                </a:lnTo>
                <a:lnTo>
                  <a:pt x="60" y="256"/>
                </a:lnTo>
                <a:close/>
                <a:moveTo>
                  <a:pt x="48" y="281"/>
                </a:moveTo>
                <a:lnTo>
                  <a:pt x="47" y="283"/>
                </a:lnTo>
                <a:lnTo>
                  <a:pt x="42" y="293"/>
                </a:lnTo>
                <a:lnTo>
                  <a:pt x="30" y="287"/>
                </a:lnTo>
                <a:lnTo>
                  <a:pt x="35" y="276"/>
                </a:lnTo>
                <a:lnTo>
                  <a:pt x="36" y="275"/>
                </a:lnTo>
                <a:lnTo>
                  <a:pt x="48" y="281"/>
                </a:lnTo>
                <a:close/>
                <a:moveTo>
                  <a:pt x="36" y="306"/>
                </a:moveTo>
                <a:lnTo>
                  <a:pt x="34" y="311"/>
                </a:lnTo>
                <a:lnTo>
                  <a:pt x="31" y="319"/>
                </a:lnTo>
                <a:lnTo>
                  <a:pt x="18" y="313"/>
                </a:lnTo>
                <a:lnTo>
                  <a:pt x="22" y="305"/>
                </a:lnTo>
                <a:lnTo>
                  <a:pt x="24" y="300"/>
                </a:lnTo>
                <a:lnTo>
                  <a:pt x="36" y="306"/>
                </a:lnTo>
                <a:close/>
                <a:moveTo>
                  <a:pt x="25" y="331"/>
                </a:moveTo>
                <a:lnTo>
                  <a:pt x="22" y="337"/>
                </a:lnTo>
                <a:lnTo>
                  <a:pt x="9" y="331"/>
                </a:lnTo>
                <a:lnTo>
                  <a:pt x="12" y="326"/>
                </a:lnTo>
                <a:lnTo>
                  <a:pt x="25" y="331"/>
                </a:lnTo>
                <a:close/>
                <a:moveTo>
                  <a:pt x="38" y="336"/>
                </a:moveTo>
                <a:lnTo>
                  <a:pt x="1" y="366"/>
                </a:lnTo>
                <a:lnTo>
                  <a:pt x="0" y="319"/>
                </a:lnTo>
                <a:lnTo>
                  <a:pt x="38" y="336"/>
                </a:lnTo>
                <a:close/>
              </a:path>
            </a:pathLst>
          </a:custGeom>
          <a:solidFill>
            <a:srgbClr val="080808"/>
          </a:solidFill>
          <a:ln w="1588" cap="flat">
            <a:solidFill>
              <a:srgbClr val="080808"/>
            </a:solidFill>
            <a:prstDash val="solid"/>
            <a:bevel/>
            <a:headEnd/>
            <a:tailEnd/>
          </a:ln>
        </p:spPr>
        <p:txBody>
          <a:bodyPr/>
          <a:lstStyle/>
          <a:p>
            <a:endParaRPr lang="en-IE"/>
          </a:p>
        </p:txBody>
      </p:sp>
      <p:sp>
        <p:nvSpPr>
          <p:cNvPr id="48153" name="Freeform 87"/>
          <p:cNvSpPr>
            <a:spLocks noEditPoints="1"/>
          </p:cNvSpPr>
          <p:nvPr/>
        </p:nvSpPr>
        <p:spPr bwMode="auto">
          <a:xfrm>
            <a:off x="4586288" y="2614613"/>
            <a:ext cx="492125" cy="158750"/>
          </a:xfrm>
          <a:custGeom>
            <a:avLst/>
            <a:gdLst>
              <a:gd name="T0" fmla="*/ 2147483647 w 310"/>
              <a:gd name="T1" fmla="*/ 2147483647 h 100"/>
              <a:gd name="T2" fmla="*/ 2147483647 w 310"/>
              <a:gd name="T3" fmla="*/ 2147483647 h 100"/>
              <a:gd name="T4" fmla="*/ 2147483647 w 310"/>
              <a:gd name="T5" fmla="*/ 2147483647 h 100"/>
              <a:gd name="T6" fmla="*/ 2147483647 w 310"/>
              <a:gd name="T7" fmla="*/ 2147483647 h 100"/>
              <a:gd name="T8" fmla="*/ 2147483647 w 310"/>
              <a:gd name="T9" fmla="*/ 2147483647 h 100"/>
              <a:gd name="T10" fmla="*/ 2147483647 w 310"/>
              <a:gd name="T11" fmla="*/ 2147483647 h 100"/>
              <a:gd name="T12" fmla="*/ 2147483647 w 310"/>
              <a:gd name="T13" fmla="*/ 2147483647 h 100"/>
              <a:gd name="T14" fmla="*/ 2147483647 w 310"/>
              <a:gd name="T15" fmla="*/ 2147483647 h 100"/>
              <a:gd name="T16" fmla="*/ 2147483647 w 310"/>
              <a:gd name="T17" fmla="*/ 2147483647 h 100"/>
              <a:gd name="T18" fmla="*/ 2147483647 w 310"/>
              <a:gd name="T19" fmla="*/ 2147483647 h 100"/>
              <a:gd name="T20" fmla="*/ 2147483647 w 310"/>
              <a:gd name="T21" fmla="*/ 2147483647 h 100"/>
              <a:gd name="T22" fmla="*/ 2147483647 w 310"/>
              <a:gd name="T23" fmla="*/ 2147483647 h 100"/>
              <a:gd name="T24" fmla="*/ 2147483647 w 310"/>
              <a:gd name="T25" fmla="*/ 2147483647 h 100"/>
              <a:gd name="T26" fmla="*/ 2147483647 w 310"/>
              <a:gd name="T27" fmla="*/ 2147483647 h 100"/>
              <a:gd name="T28" fmla="*/ 2147483647 w 310"/>
              <a:gd name="T29" fmla="*/ 2147483647 h 100"/>
              <a:gd name="T30" fmla="*/ 2147483647 w 310"/>
              <a:gd name="T31" fmla="*/ 2147483647 h 100"/>
              <a:gd name="T32" fmla="*/ 2147483647 w 310"/>
              <a:gd name="T33" fmla="*/ 2147483647 h 100"/>
              <a:gd name="T34" fmla="*/ 2147483647 w 310"/>
              <a:gd name="T35" fmla="*/ 2147483647 h 100"/>
              <a:gd name="T36" fmla="*/ 2147483647 w 310"/>
              <a:gd name="T37" fmla="*/ 2147483647 h 100"/>
              <a:gd name="T38" fmla="*/ 2147483647 w 310"/>
              <a:gd name="T39" fmla="*/ 2147483647 h 100"/>
              <a:gd name="T40" fmla="*/ 2147483647 w 310"/>
              <a:gd name="T41" fmla="*/ 2147483647 h 100"/>
              <a:gd name="T42" fmla="*/ 2147483647 w 310"/>
              <a:gd name="T43" fmla="*/ 2147483647 h 100"/>
              <a:gd name="T44" fmla="*/ 2147483647 w 310"/>
              <a:gd name="T45" fmla="*/ 2147483647 h 100"/>
              <a:gd name="T46" fmla="*/ 2147483647 w 310"/>
              <a:gd name="T47" fmla="*/ 2147483647 h 100"/>
              <a:gd name="T48" fmla="*/ 2147483647 w 310"/>
              <a:gd name="T49" fmla="*/ 2147483647 h 100"/>
              <a:gd name="T50" fmla="*/ 2147483647 w 310"/>
              <a:gd name="T51" fmla="*/ 2147483647 h 100"/>
              <a:gd name="T52" fmla="*/ 2147483647 w 310"/>
              <a:gd name="T53" fmla="*/ 2147483647 h 100"/>
              <a:gd name="T54" fmla="*/ 2147483647 w 310"/>
              <a:gd name="T55" fmla="*/ 2147483647 h 100"/>
              <a:gd name="T56" fmla="*/ 2147483647 w 310"/>
              <a:gd name="T57" fmla="*/ 2147483647 h 100"/>
              <a:gd name="T58" fmla="*/ 2147483647 w 310"/>
              <a:gd name="T59" fmla="*/ 2147483647 h 100"/>
              <a:gd name="T60" fmla="*/ 2147483647 w 310"/>
              <a:gd name="T61" fmla="*/ 2147483647 h 100"/>
              <a:gd name="T62" fmla="*/ 2147483647 w 310"/>
              <a:gd name="T63" fmla="*/ 2147483647 h 100"/>
              <a:gd name="T64" fmla="*/ 2147483647 w 310"/>
              <a:gd name="T65" fmla="*/ 0 h 1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10"/>
              <a:gd name="T100" fmla="*/ 0 h 100"/>
              <a:gd name="T101" fmla="*/ 310 w 310"/>
              <a:gd name="T102" fmla="*/ 100 h 1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10" h="100">
                <a:moveTo>
                  <a:pt x="306" y="100"/>
                </a:moveTo>
                <a:lnTo>
                  <a:pt x="293" y="97"/>
                </a:lnTo>
                <a:lnTo>
                  <a:pt x="296" y="83"/>
                </a:lnTo>
                <a:lnTo>
                  <a:pt x="310" y="87"/>
                </a:lnTo>
                <a:lnTo>
                  <a:pt x="306" y="100"/>
                </a:lnTo>
                <a:close/>
                <a:moveTo>
                  <a:pt x="279" y="93"/>
                </a:moveTo>
                <a:lnTo>
                  <a:pt x="266" y="89"/>
                </a:lnTo>
                <a:lnTo>
                  <a:pt x="269" y="76"/>
                </a:lnTo>
                <a:lnTo>
                  <a:pt x="283" y="79"/>
                </a:lnTo>
                <a:lnTo>
                  <a:pt x="279" y="93"/>
                </a:lnTo>
                <a:close/>
                <a:moveTo>
                  <a:pt x="252" y="85"/>
                </a:moveTo>
                <a:lnTo>
                  <a:pt x="239" y="82"/>
                </a:lnTo>
                <a:lnTo>
                  <a:pt x="242" y="68"/>
                </a:lnTo>
                <a:lnTo>
                  <a:pt x="256" y="72"/>
                </a:lnTo>
                <a:lnTo>
                  <a:pt x="252" y="85"/>
                </a:lnTo>
                <a:close/>
                <a:moveTo>
                  <a:pt x="225" y="78"/>
                </a:moveTo>
                <a:lnTo>
                  <a:pt x="212" y="74"/>
                </a:lnTo>
                <a:lnTo>
                  <a:pt x="216" y="61"/>
                </a:lnTo>
                <a:lnTo>
                  <a:pt x="229" y="65"/>
                </a:lnTo>
                <a:lnTo>
                  <a:pt x="225" y="78"/>
                </a:lnTo>
                <a:close/>
                <a:moveTo>
                  <a:pt x="198" y="71"/>
                </a:moveTo>
                <a:lnTo>
                  <a:pt x="188" y="68"/>
                </a:lnTo>
                <a:lnTo>
                  <a:pt x="185" y="67"/>
                </a:lnTo>
                <a:lnTo>
                  <a:pt x="188" y="53"/>
                </a:lnTo>
                <a:lnTo>
                  <a:pt x="192" y="54"/>
                </a:lnTo>
                <a:lnTo>
                  <a:pt x="202" y="57"/>
                </a:lnTo>
                <a:lnTo>
                  <a:pt x="198" y="71"/>
                </a:lnTo>
                <a:close/>
                <a:moveTo>
                  <a:pt x="171" y="63"/>
                </a:moveTo>
                <a:lnTo>
                  <a:pt x="166" y="62"/>
                </a:lnTo>
                <a:lnTo>
                  <a:pt x="158" y="60"/>
                </a:lnTo>
                <a:lnTo>
                  <a:pt x="162" y="46"/>
                </a:lnTo>
                <a:lnTo>
                  <a:pt x="169" y="48"/>
                </a:lnTo>
                <a:lnTo>
                  <a:pt x="175" y="50"/>
                </a:lnTo>
                <a:lnTo>
                  <a:pt x="171" y="63"/>
                </a:lnTo>
                <a:close/>
                <a:moveTo>
                  <a:pt x="144" y="56"/>
                </a:moveTo>
                <a:lnTo>
                  <a:pt x="144" y="56"/>
                </a:lnTo>
                <a:lnTo>
                  <a:pt x="131" y="52"/>
                </a:lnTo>
                <a:lnTo>
                  <a:pt x="135" y="39"/>
                </a:lnTo>
                <a:lnTo>
                  <a:pt x="148" y="42"/>
                </a:lnTo>
                <a:lnTo>
                  <a:pt x="144" y="56"/>
                </a:lnTo>
                <a:close/>
                <a:moveTo>
                  <a:pt x="117" y="49"/>
                </a:moveTo>
                <a:lnTo>
                  <a:pt x="104" y="45"/>
                </a:lnTo>
                <a:lnTo>
                  <a:pt x="108" y="31"/>
                </a:lnTo>
                <a:lnTo>
                  <a:pt x="121" y="35"/>
                </a:lnTo>
                <a:lnTo>
                  <a:pt x="117" y="49"/>
                </a:lnTo>
                <a:close/>
                <a:moveTo>
                  <a:pt x="90" y="41"/>
                </a:moveTo>
                <a:lnTo>
                  <a:pt x="84" y="39"/>
                </a:lnTo>
                <a:lnTo>
                  <a:pt x="77" y="37"/>
                </a:lnTo>
                <a:lnTo>
                  <a:pt x="81" y="24"/>
                </a:lnTo>
                <a:lnTo>
                  <a:pt x="88" y="26"/>
                </a:lnTo>
                <a:lnTo>
                  <a:pt x="94" y="28"/>
                </a:lnTo>
                <a:lnTo>
                  <a:pt x="90" y="41"/>
                </a:lnTo>
                <a:close/>
                <a:moveTo>
                  <a:pt x="63" y="34"/>
                </a:moveTo>
                <a:lnTo>
                  <a:pt x="50" y="30"/>
                </a:lnTo>
                <a:lnTo>
                  <a:pt x="54" y="17"/>
                </a:lnTo>
                <a:lnTo>
                  <a:pt x="67" y="20"/>
                </a:lnTo>
                <a:lnTo>
                  <a:pt x="63" y="34"/>
                </a:lnTo>
                <a:close/>
                <a:moveTo>
                  <a:pt x="36" y="26"/>
                </a:moveTo>
                <a:lnTo>
                  <a:pt x="32" y="25"/>
                </a:lnTo>
                <a:lnTo>
                  <a:pt x="35" y="12"/>
                </a:lnTo>
                <a:lnTo>
                  <a:pt x="40" y="13"/>
                </a:lnTo>
                <a:lnTo>
                  <a:pt x="36" y="26"/>
                </a:lnTo>
                <a:close/>
                <a:moveTo>
                  <a:pt x="35" y="40"/>
                </a:moveTo>
                <a:lnTo>
                  <a:pt x="0" y="9"/>
                </a:lnTo>
                <a:lnTo>
                  <a:pt x="46" y="0"/>
                </a:lnTo>
                <a:lnTo>
                  <a:pt x="35" y="40"/>
                </a:lnTo>
                <a:close/>
              </a:path>
            </a:pathLst>
          </a:custGeom>
          <a:solidFill>
            <a:srgbClr val="080808"/>
          </a:solidFill>
          <a:ln w="1588" cap="flat">
            <a:solidFill>
              <a:srgbClr val="080808"/>
            </a:solidFill>
            <a:prstDash val="solid"/>
            <a:bevel/>
            <a:headEnd/>
            <a:tailEnd/>
          </a:ln>
        </p:spPr>
        <p:txBody>
          <a:bodyPr/>
          <a:lstStyle/>
          <a:p>
            <a:endParaRPr lang="en-IE"/>
          </a:p>
        </p:txBody>
      </p:sp>
      <p:sp>
        <p:nvSpPr>
          <p:cNvPr id="48154" name="Freeform 88"/>
          <p:cNvSpPr>
            <a:spLocks noEditPoints="1"/>
          </p:cNvSpPr>
          <p:nvPr/>
        </p:nvSpPr>
        <p:spPr bwMode="auto">
          <a:xfrm>
            <a:off x="4705350" y="1579563"/>
            <a:ext cx="1624013" cy="1025525"/>
          </a:xfrm>
          <a:custGeom>
            <a:avLst/>
            <a:gdLst>
              <a:gd name="T0" fmla="*/ 2147483647 w 1023"/>
              <a:gd name="T1" fmla="*/ 2147483647 h 646"/>
              <a:gd name="T2" fmla="*/ 2147483647 w 1023"/>
              <a:gd name="T3" fmla="*/ 0 h 646"/>
              <a:gd name="T4" fmla="*/ 2147483647 w 1023"/>
              <a:gd name="T5" fmla="*/ 2147483647 h 646"/>
              <a:gd name="T6" fmla="*/ 2147483647 w 1023"/>
              <a:gd name="T7" fmla="*/ 0 h 646"/>
              <a:gd name="T8" fmla="*/ 2147483647 w 1023"/>
              <a:gd name="T9" fmla="*/ 2147483647 h 646"/>
              <a:gd name="T10" fmla="*/ 2147483647 w 1023"/>
              <a:gd name="T11" fmla="*/ 2147483647 h 646"/>
              <a:gd name="T12" fmla="*/ 2147483647 w 1023"/>
              <a:gd name="T13" fmla="*/ 0 h 646"/>
              <a:gd name="T14" fmla="*/ 2147483647 w 1023"/>
              <a:gd name="T15" fmla="*/ 2147483647 h 646"/>
              <a:gd name="T16" fmla="*/ 2147483647 w 1023"/>
              <a:gd name="T17" fmla="*/ 0 h 646"/>
              <a:gd name="T18" fmla="*/ 2147483647 w 1023"/>
              <a:gd name="T19" fmla="*/ 2147483647 h 646"/>
              <a:gd name="T20" fmla="*/ 2147483647 w 1023"/>
              <a:gd name="T21" fmla="*/ 2147483647 h 646"/>
              <a:gd name="T22" fmla="*/ 2147483647 w 1023"/>
              <a:gd name="T23" fmla="*/ 0 h 646"/>
              <a:gd name="T24" fmla="*/ 2147483647 w 1023"/>
              <a:gd name="T25" fmla="*/ 2147483647 h 646"/>
              <a:gd name="T26" fmla="*/ 2147483647 w 1023"/>
              <a:gd name="T27" fmla="*/ 0 h 646"/>
              <a:gd name="T28" fmla="*/ 2147483647 w 1023"/>
              <a:gd name="T29" fmla="*/ 2147483647 h 646"/>
              <a:gd name="T30" fmla="*/ 2147483647 w 1023"/>
              <a:gd name="T31" fmla="*/ 2147483647 h 646"/>
              <a:gd name="T32" fmla="*/ 2147483647 w 1023"/>
              <a:gd name="T33" fmla="*/ 0 h 646"/>
              <a:gd name="T34" fmla="*/ 2147483647 w 1023"/>
              <a:gd name="T35" fmla="*/ 2147483647 h 646"/>
              <a:gd name="T36" fmla="*/ 0 w 1023"/>
              <a:gd name="T37" fmla="*/ 2147483647 h 646"/>
              <a:gd name="T38" fmla="*/ 2147483647 w 1023"/>
              <a:gd name="T39" fmla="*/ 2147483647 h 646"/>
              <a:gd name="T40" fmla="*/ 2147483647 w 1023"/>
              <a:gd name="T41" fmla="*/ 2147483647 h 646"/>
              <a:gd name="T42" fmla="*/ 0 w 1023"/>
              <a:gd name="T43" fmla="*/ 2147483647 h 646"/>
              <a:gd name="T44" fmla="*/ 2147483647 w 1023"/>
              <a:gd name="T45" fmla="*/ 2147483647 h 646"/>
              <a:gd name="T46" fmla="*/ 0 w 1023"/>
              <a:gd name="T47" fmla="*/ 2147483647 h 646"/>
              <a:gd name="T48" fmla="*/ 2147483647 w 1023"/>
              <a:gd name="T49" fmla="*/ 2147483647 h 646"/>
              <a:gd name="T50" fmla="*/ 2147483647 w 1023"/>
              <a:gd name="T51" fmla="*/ 2147483647 h 646"/>
              <a:gd name="T52" fmla="*/ 0 w 1023"/>
              <a:gd name="T53" fmla="*/ 2147483647 h 646"/>
              <a:gd name="T54" fmla="*/ 2147483647 w 1023"/>
              <a:gd name="T55" fmla="*/ 2147483647 h 646"/>
              <a:gd name="T56" fmla="*/ 2147483647 w 1023"/>
              <a:gd name="T57" fmla="*/ 2147483647 h 646"/>
              <a:gd name="T58" fmla="*/ 2147483647 w 1023"/>
              <a:gd name="T59" fmla="*/ 2147483647 h 646"/>
              <a:gd name="T60" fmla="*/ 0 w 1023"/>
              <a:gd name="T61" fmla="*/ 2147483647 h 646"/>
              <a:gd name="T62" fmla="*/ 2147483647 w 1023"/>
              <a:gd name="T63" fmla="*/ 2147483647 h 646"/>
              <a:gd name="T64" fmla="*/ 2147483647 w 1023"/>
              <a:gd name="T65" fmla="*/ 2147483647 h 646"/>
              <a:gd name="T66" fmla="*/ 2147483647 w 1023"/>
              <a:gd name="T67" fmla="*/ 2147483647 h 646"/>
              <a:gd name="T68" fmla="*/ 2147483647 w 1023"/>
              <a:gd name="T69" fmla="*/ 2147483647 h 646"/>
              <a:gd name="T70" fmla="*/ 2147483647 w 1023"/>
              <a:gd name="T71" fmla="*/ 2147483647 h 646"/>
              <a:gd name="T72" fmla="*/ 2147483647 w 1023"/>
              <a:gd name="T73" fmla="*/ 2147483647 h 646"/>
              <a:gd name="T74" fmla="*/ 2147483647 w 1023"/>
              <a:gd name="T75" fmla="*/ 2147483647 h 646"/>
              <a:gd name="T76" fmla="*/ 2147483647 w 1023"/>
              <a:gd name="T77" fmla="*/ 2147483647 h 646"/>
              <a:gd name="T78" fmla="*/ 2147483647 w 1023"/>
              <a:gd name="T79" fmla="*/ 2147483647 h 646"/>
              <a:gd name="T80" fmla="*/ 2147483647 w 1023"/>
              <a:gd name="T81" fmla="*/ 2147483647 h 646"/>
              <a:gd name="T82" fmla="*/ 2147483647 w 1023"/>
              <a:gd name="T83" fmla="*/ 2147483647 h 646"/>
              <a:gd name="T84" fmla="*/ 2147483647 w 1023"/>
              <a:gd name="T85" fmla="*/ 2147483647 h 646"/>
              <a:gd name="T86" fmla="*/ 2147483647 w 1023"/>
              <a:gd name="T87" fmla="*/ 2147483647 h 646"/>
              <a:gd name="T88" fmla="*/ 2147483647 w 1023"/>
              <a:gd name="T89" fmla="*/ 2147483647 h 646"/>
              <a:gd name="T90" fmla="*/ 2147483647 w 1023"/>
              <a:gd name="T91" fmla="*/ 2147483647 h 646"/>
              <a:gd name="T92" fmla="*/ 2147483647 w 1023"/>
              <a:gd name="T93" fmla="*/ 2147483647 h 646"/>
              <a:gd name="T94" fmla="*/ 2147483647 w 1023"/>
              <a:gd name="T95" fmla="*/ 2147483647 h 646"/>
              <a:gd name="T96" fmla="*/ 2147483647 w 1023"/>
              <a:gd name="T97" fmla="*/ 2147483647 h 646"/>
              <a:gd name="T98" fmla="*/ 2147483647 w 1023"/>
              <a:gd name="T99" fmla="*/ 2147483647 h 646"/>
              <a:gd name="T100" fmla="*/ 2147483647 w 1023"/>
              <a:gd name="T101" fmla="*/ 2147483647 h 646"/>
              <a:gd name="T102" fmla="*/ 2147483647 w 1023"/>
              <a:gd name="T103" fmla="*/ 2147483647 h 646"/>
              <a:gd name="T104" fmla="*/ 2147483647 w 1023"/>
              <a:gd name="T105" fmla="*/ 2147483647 h 646"/>
              <a:gd name="T106" fmla="*/ 2147483647 w 1023"/>
              <a:gd name="T107" fmla="*/ 2147483647 h 646"/>
              <a:gd name="T108" fmla="*/ 2147483647 w 1023"/>
              <a:gd name="T109" fmla="*/ 2147483647 h 646"/>
              <a:gd name="T110" fmla="*/ 2147483647 w 1023"/>
              <a:gd name="T111" fmla="*/ 2147483647 h 646"/>
              <a:gd name="T112" fmla="*/ 2147483647 w 1023"/>
              <a:gd name="T113" fmla="*/ 2147483647 h 646"/>
              <a:gd name="T114" fmla="*/ 2147483647 w 1023"/>
              <a:gd name="T115" fmla="*/ 2147483647 h 646"/>
              <a:gd name="T116" fmla="*/ 2147483647 w 1023"/>
              <a:gd name="T117" fmla="*/ 2147483647 h 64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023"/>
              <a:gd name="T178" fmla="*/ 0 h 646"/>
              <a:gd name="T179" fmla="*/ 1023 w 1023"/>
              <a:gd name="T180" fmla="*/ 646 h 64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023" h="646">
                <a:moveTo>
                  <a:pt x="1012" y="21"/>
                </a:moveTo>
                <a:lnTo>
                  <a:pt x="928" y="21"/>
                </a:lnTo>
                <a:lnTo>
                  <a:pt x="928" y="0"/>
                </a:lnTo>
                <a:lnTo>
                  <a:pt x="1012" y="0"/>
                </a:lnTo>
                <a:lnTo>
                  <a:pt x="1012" y="21"/>
                </a:lnTo>
                <a:close/>
                <a:moveTo>
                  <a:pt x="865" y="21"/>
                </a:moveTo>
                <a:lnTo>
                  <a:pt x="781" y="21"/>
                </a:lnTo>
                <a:lnTo>
                  <a:pt x="781" y="0"/>
                </a:lnTo>
                <a:lnTo>
                  <a:pt x="865" y="0"/>
                </a:lnTo>
                <a:lnTo>
                  <a:pt x="865" y="21"/>
                </a:lnTo>
                <a:close/>
                <a:moveTo>
                  <a:pt x="718" y="21"/>
                </a:moveTo>
                <a:lnTo>
                  <a:pt x="634" y="21"/>
                </a:lnTo>
                <a:lnTo>
                  <a:pt x="634" y="0"/>
                </a:lnTo>
                <a:lnTo>
                  <a:pt x="718" y="0"/>
                </a:lnTo>
                <a:lnTo>
                  <a:pt x="718" y="21"/>
                </a:lnTo>
                <a:close/>
                <a:moveTo>
                  <a:pt x="572" y="21"/>
                </a:moveTo>
                <a:lnTo>
                  <a:pt x="488" y="21"/>
                </a:lnTo>
                <a:lnTo>
                  <a:pt x="488" y="0"/>
                </a:lnTo>
                <a:lnTo>
                  <a:pt x="572" y="0"/>
                </a:lnTo>
                <a:lnTo>
                  <a:pt x="572" y="21"/>
                </a:lnTo>
                <a:close/>
                <a:moveTo>
                  <a:pt x="425" y="21"/>
                </a:moveTo>
                <a:lnTo>
                  <a:pt x="341" y="21"/>
                </a:lnTo>
                <a:lnTo>
                  <a:pt x="341" y="0"/>
                </a:lnTo>
                <a:lnTo>
                  <a:pt x="425" y="0"/>
                </a:lnTo>
                <a:lnTo>
                  <a:pt x="425" y="21"/>
                </a:lnTo>
                <a:close/>
                <a:moveTo>
                  <a:pt x="278" y="21"/>
                </a:moveTo>
                <a:lnTo>
                  <a:pt x="194" y="21"/>
                </a:lnTo>
                <a:lnTo>
                  <a:pt x="194" y="0"/>
                </a:lnTo>
                <a:lnTo>
                  <a:pt x="278" y="0"/>
                </a:lnTo>
                <a:lnTo>
                  <a:pt x="278" y="21"/>
                </a:lnTo>
                <a:close/>
                <a:moveTo>
                  <a:pt x="131" y="21"/>
                </a:moveTo>
                <a:lnTo>
                  <a:pt x="47" y="21"/>
                </a:lnTo>
                <a:lnTo>
                  <a:pt x="47" y="0"/>
                </a:lnTo>
                <a:lnTo>
                  <a:pt x="131" y="0"/>
                </a:lnTo>
                <a:lnTo>
                  <a:pt x="131" y="21"/>
                </a:lnTo>
                <a:close/>
                <a:moveTo>
                  <a:pt x="21" y="37"/>
                </a:moveTo>
                <a:lnTo>
                  <a:pt x="21" y="121"/>
                </a:lnTo>
                <a:lnTo>
                  <a:pt x="0" y="121"/>
                </a:lnTo>
                <a:lnTo>
                  <a:pt x="0" y="37"/>
                </a:lnTo>
                <a:lnTo>
                  <a:pt x="21" y="37"/>
                </a:lnTo>
                <a:close/>
                <a:moveTo>
                  <a:pt x="21" y="184"/>
                </a:moveTo>
                <a:lnTo>
                  <a:pt x="21" y="268"/>
                </a:lnTo>
                <a:lnTo>
                  <a:pt x="0" y="268"/>
                </a:lnTo>
                <a:lnTo>
                  <a:pt x="0" y="184"/>
                </a:lnTo>
                <a:lnTo>
                  <a:pt x="21" y="184"/>
                </a:lnTo>
                <a:close/>
                <a:moveTo>
                  <a:pt x="21" y="330"/>
                </a:moveTo>
                <a:lnTo>
                  <a:pt x="21" y="414"/>
                </a:lnTo>
                <a:lnTo>
                  <a:pt x="0" y="414"/>
                </a:lnTo>
                <a:lnTo>
                  <a:pt x="0" y="330"/>
                </a:lnTo>
                <a:lnTo>
                  <a:pt x="21" y="330"/>
                </a:lnTo>
                <a:close/>
                <a:moveTo>
                  <a:pt x="21" y="477"/>
                </a:moveTo>
                <a:lnTo>
                  <a:pt x="21" y="561"/>
                </a:lnTo>
                <a:lnTo>
                  <a:pt x="0" y="561"/>
                </a:lnTo>
                <a:lnTo>
                  <a:pt x="0" y="477"/>
                </a:lnTo>
                <a:lnTo>
                  <a:pt x="21" y="477"/>
                </a:lnTo>
                <a:close/>
                <a:moveTo>
                  <a:pt x="21" y="623"/>
                </a:moveTo>
                <a:lnTo>
                  <a:pt x="21" y="636"/>
                </a:lnTo>
                <a:lnTo>
                  <a:pt x="11" y="625"/>
                </a:lnTo>
                <a:lnTo>
                  <a:pt x="83" y="625"/>
                </a:lnTo>
                <a:lnTo>
                  <a:pt x="83" y="646"/>
                </a:lnTo>
                <a:lnTo>
                  <a:pt x="0" y="646"/>
                </a:lnTo>
                <a:lnTo>
                  <a:pt x="0" y="623"/>
                </a:lnTo>
                <a:lnTo>
                  <a:pt x="21" y="623"/>
                </a:lnTo>
                <a:close/>
                <a:moveTo>
                  <a:pt x="146" y="625"/>
                </a:moveTo>
                <a:lnTo>
                  <a:pt x="230" y="625"/>
                </a:lnTo>
                <a:lnTo>
                  <a:pt x="230" y="646"/>
                </a:lnTo>
                <a:lnTo>
                  <a:pt x="146" y="646"/>
                </a:lnTo>
                <a:lnTo>
                  <a:pt x="146" y="625"/>
                </a:lnTo>
                <a:close/>
                <a:moveTo>
                  <a:pt x="292" y="625"/>
                </a:moveTo>
                <a:lnTo>
                  <a:pt x="376" y="625"/>
                </a:lnTo>
                <a:lnTo>
                  <a:pt x="376" y="646"/>
                </a:lnTo>
                <a:lnTo>
                  <a:pt x="292" y="646"/>
                </a:lnTo>
                <a:lnTo>
                  <a:pt x="292" y="625"/>
                </a:lnTo>
                <a:close/>
                <a:moveTo>
                  <a:pt x="439" y="625"/>
                </a:moveTo>
                <a:lnTo>
                  <a:pt x="523" y="625"/>
                </a:lnTo>
                <a:lnTo>
                  <a:pt x="523" y="646"/>
                </a:lnTo>
                <a:lnTo>
                  <a:pt x="439" y="646"/>
                </a:lnTo>
                <a:lnTo>
                  <a:pt x="439" y="625"/>
                </a:lnTo>
                <a:close/>
                <a:moveTo>
                  <a:pt x="586" y="625"/>
                </a:moveTo>
                <a:lnTo>
                  <a:pt x="670" y="625"/>
                </a:lnTo>
                <a:lnTo>
                  <a:pt x="670" y="646"/>
                </a:lnTo>
                <a:lnTo>
                  <a:pt x="586" y="646"/>
                </a:lnTo>
                <a:lnTo>
                  <a:pt x="586" y="625"/>
                </a:lnTo>
                <a:close/>
                <a:moveTo>
                  <a:pt x="733" y="625"/>
                </a:moveTo>
                <a:lnTo>
                  <a:pt x="817" y="625"/>
                </a:lnTo>
                <a:lnTo>
                  <a:pt x="817" y="646"/>
                </a:lnTo>
                <a:lnTo>
                  <a:pt x="733" y="646"/>
                </a:lnTo>
                <a:lnTo>
                  <a:pt x="733" y="625"/>
                </a:lnTo>
                <a:close/>
                <a:moveTo>
                  <a:pt x="880" y="625"/>
                </a:moveTo>
                <a:lnTo>
                  <a:pt x="964" y="625"/>
                </a:lnTo>
                <a:lnTo>
                  <a:pt x="964" y="646"/>
                </a:lnTo>
                <a:lnTo>
                  <a:pt x="880" y="646"/>
                </a:lnTo>
                <a:lnTo>
                  <a:pt x="880" y="625"/>
                </a:lnTo>
                <a:close/>
                <a:moveTo>
                  <a:pt x="1002" y="621"/>
                </a:moveTo>
                <a:lnTo>
                  <a:pt x="1002" y="537"/>
                </a:lnTo>
                <a:lnTo>
                  <a:pt x="1023" y="537"/>
                </a:lnTo>
                <a:lnTo>
                  <a:pt x="1023" y="621"/>
                </a:lnTo>
                <a:lnTo>
                  <a:pt x="1002" y="621"/>
                </a:lnTo>
                <a:close/>
                <a:moveTo>
                  <a:pt x="1002" y="475"/>
                </a:moveTo>
                <a:lnTo>
                  <a:pt x="1002" y="391"/>
                </a:lnTo>
                <a:lnTo>
                  <a:pt x="1023" y="391"/>
                </a:lnTo>
                <a:lnTo>
                  <a:pt x="1023" y="475"/>
                </a:lnTo>
                <a:lnTo>
                  <a:pt x="1002" y="475"/>
                </a:lnTo>
                <a:close/>
                <a:moveTo>
                  <a:pt x="1002" y="328"/>
                </a:moveTo>
                <a:lnTo>
                  <a:pt x="1002" y="244"/>
                </a:lnTo>
                <a:lnTo>
                  <a:pt x="1023" y="244"/>
                </a:lnTo>
                <a:lnTo>
                  <a:pt x="1023" y="328"/>
                </a:lnTo>
                <a:lnTo>
                  <a:pt x="1002" y="328"/>
                </a:lnTo>
                <a:close/>
                <a:moveTo>
                  <a:pt x="1002" y="181"/>
                </a:moveTo>
                <a:lnTo>
                  <a:pt x="1002" y="98"/>
                </a:lnTo>
                <a:lnTo>
                  <a:pt x="1023" y="98"/>
                </a:lnTo>
                <a:lnTo>
                  <a:pt x="1023" y="181"/>
                </a:lnTo>
                <a:lnTo>
                  <a:pt x="1002" y="181"/>
                </a:lnTo>
                <a:close/>
                <a:moveTo>
                  <a:pt x="1002" y="35"/>
                </a:moveTo>
                <a:lnTo>
                  <a:pt x="1002" y="11"/>
                </a:lnTo>
                <a:lnTo>
                  <a:pt x="1023" y="11"/>
                </a:lnTo>
                <a:lnTo>
                  <a:pt x="1023" y="35"/>
                </a:lnTo>
                <a:lnTo>
                  <a:pt x="1002" y="35"/>
                </a:lnTo>
                <a:close/>
              </a:path>
            </a:pathLst>
          </a:custGeom>
          <a:solidFill>
            <a:srgbClr val="FF0000"/>
          </a:solidFill>
          <a:ln w="1588" cap="flat">
            <a:solidFill>
              <a:srgbClr val="FF0000"/>
            </a:solidFill>
            <a:prstDash val="solid"/>
            <a:bevel/>
            <a:headEnd/>
            <a:tailEnd/>
          </a:ln>
        </p:spPr>
        <p:txBody>
          <a:bodyPr/>
          <a:lstStyle/>
          <a:p>
            <a:endParaRPr lang="en-IE"/>
          </a:p>
        </p:txBody>
      </p:sp>
      <p:sp>
        <p:nvSpPr>
          <p:cNvPr id="48155" name="Freeform 89"/>
          <p:cNvSpPr>
            <a:spLocks noEditPoints="1"/>
          </p:cNvSpPr>
          <p:nvPr/>
        </p:nvSpPr>
        <p:spPr bwMode="auto">
          <a:xfrm>
            <a:off x="4787900" y="3429000"/>
            <a:ext cx="608013" cy="633413"/>
          </a:xfrm>
          <a:custGeom>
            <a:avLst/>
            <a:gdLst>
              <a:gd name="T0" fmla="*/ 2147483647 w 519"/>
              <a:gd name="T1" fmla="*/ 2147483647 h 671"/>
              <a:gd name="T2" fmla="*/ 2147483647 w 519"/>
              <a:gd name="T3" fmla="*/ 2147483647 h 671"/>
              <a:gd name="T4" fmla="*/ 2147483647 w 519"/>
              <a:gd name="T5" fmla="*/ 2147483647 h 671"/>
              <a:gd name="T6" fmla="*/ 2147483647 w 519"/>
              <a:gd name="T7" fmla="*/ 2147483647 h 671"/>
              <a:gd name="T8" fmla="*/ 2147483647 w 519"/>
              <a:gd name="T9" fmla="*/ 2147483647 h 671"/>
              <a:gd name="T10" fmla="*/ 2147483647 w 519"/>
              <a:gd name="T11" fmla="*/ 2147483647 h 671"/>
              <a:gd name="T12" fmla="*/ 2147483647 w 519"/>
              <a:gd name="T13" fmla="*/ 2147483647 h 671"/>
              <a:gd name="T14" fmla="*/ 2147483647 w 519"/>
              <a:gd name="T15" fmla="*/ 2147483647 h 671"/>
              <a:gd name="T16" fmla="*/ 2147483647 w 519"/>
              <a:gd name="T17" fmla="*/ 2147483647 h 671"/>
              <a:gd name="T18" fmla="*/ 2147483647 w 519"/>
              <a:gd name="T19" fmla="*/ 2147483647 h 671"/>
              <a:gd name="T20" fmla="*/ 2147483647 w 519"/>
              <a:gd name="T21" fmla="*/ 2147483647 h 671"/>
              <a:gd name="T22" fmla="*/ 2147483647 w 519"/>
              <a:gd name="T23" fmla="*/ 2147483647 h 671"/>
              <a:gd name="T24" fmla="*/ 2147483647 w 519"/>
              <a:gd name="T25" fmla="*/ 2147483647 h 671"/>
              <a:gd name="T26" fmla="*/ 2147483647 w 519"/>
              <a:gd name="T27" fmla="*/ 2147483647 h 671"/>
              <a:gd name="T28" fmla="*/ 2147483647 w 519"/>
              <a:gd name="T29" fmla="*/ 2147483647 h 671"/>
              <a:gd name="T30" fmla="*/ 2147483647 w 519"/>
              <a:gd name="T31" fmla="*/ 2147483647 h 671"/>
              <a:gd name="T32" fmla="*/ 0 w 519"/>
              <a:gd name="T33" fmla="*/ 0 h 671"/>
              <a:gd name="T34" fmla="*/ 2147483647 w 519"/>
              <a:gd name="T35" fmla="*/ 2147483647 h 671"/>
              <a:gd name="T36" fmla="*/ 2147483647 w 519"/>
              <a:gd name="T37" fmla="*/ 2147483647 h 671"/>
              <a:gd name="T38" fmla="*/ 2147483647 w 519"/>
              <a:gd name="T39" fmla="*/ 2147483647 h 671"/>
              <a:gd name="T40" fmla="*/ 2147483647 w 519"/>
              <a:gd name="T41" fmla="*/ 2147483647 h 671"/>
              <a:gd name="T42" fmla="*/ 2147483647 w 519"/>
              <a:gd name="T43" fmla="*/ 2147483647 h 671"/>
              <a:gd name="T44" fmla="*/ 2147483647 w 519"/>
              <a:gd name="T45" fmla="*/ 2147483647 h 67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19"/>
              <a:gd name="T70" fmla="*/ 0 h 671"/>
              <a:gd name="T71" fmla="*/ 519 w 519"/>
              <a:gd name="T72" fmla="*/ 671 h 67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19" h="671">
                <a:moveTo>
                  <a:pt x="54" y="47"/>
                </a:moveTo>
                <a:lnTo>
                  <a:pt x="487" y="608"/>
                </a:lnTo>
                <a:lnTo>
                  <a:pt x="483" y="610"/>
                </a:lnTo>
                <a:lnTo>
                  <a:pt x="50" y="50"/>
                </a:lnTo>
                <a:lnTo>
                  <a:pt x="54" y="47"/>
                </a:lnTo>
                <a:close/>
                <a:moveTo>
                  <a:pt x="46" y="53"/>
                </a:moveTo>
                <a:lnTo>
                  <a:pt x="480" y="613"/>
                </a:lnTo>
                <a:lnTo>
                  <a:pt x="472" y="619"/>
                </a:lnTo>
                <a:lnTo>
                  <a:pt x="39" y="58"/>
                </a:lnTo>
                <a:lnTo>
                  <a:pt x="46" y="53"/>
                </a:lnTo>
                <a:close/>
                <a:moveTo>
                  <a:pt x="35" y="61"/>
                </a:moveTo>
                <a:lnTo>
                  <a:pt x="468" y="622"/>
                </a:lnTo>
                <a:lnTo>
                  <a:pt x="465" y="625"/>
                </a:lnTo>
                <a:lnTo>
                  <a:pt x="32" y="64"/>
                </a:lnTo>
                <a:lnTo>
                  <a:pt x="35" y="61"/>
                </a:lnTo>
                <a:close/>
                <a:moveTo>
                  <a:pt x="18" y="92"/>
                </a:moveTo>
                <a:lnTo>
                  <a:pt x="0" y="0"/>
                </a:lnTo>
                <a:lnTo>
                  <a:pt x="84" y="41"/>
                </a:lnTo>
                <a:lnTo>
                  <a:pt x="18" y="92"/>
                </a:lnTo>
                <a:close/>
                <a:moveTo>
                  <a:pt x="501" y="579"/>
                </a:moveTo>
                <a:lnTo>
                  <a:pt x="519" y="671"/>
                </a:lnTo>
                <a:lnTo>
                  <a:pt x="434" y="631"/>
                </a:lnTo>
                <a:lnTo>
                  <a:pt x="501" y="579"/>
                </a:lnTo>
                <a:close/>
              </a:path>
            </a:pathLst>
          </a:custGeom>
          <a:solidFill>
            <a:srgbClr val="080808"/>
          </a:solidFill>
          <a:ln w="1588" cap="flat">
            <a:solidFill>
              <a:srgbClr val="080808"/>
            </a:solidFill>
            <a:prstDash val="solid"/>
            <a:bevel/>
            <a:headEnd/>
            <a:tailEnd/>
          </a:ln>
        </p:spPr>
        <p:txBody>
          <a:bodyPr/>
          <a:lstStyle/>
          <a:p>
            <a:endParaRPr lang="en-IE"/>
          </a:p>
        </p:txBody>
      </p:sp>
      <p:sp>
        <p:nvSpPr>
          <p:cNvPr id="48156" name="Text Box 90"/>
          <p:cNvSpPr txBox="1">
            <a:spLocks noChangeArrowheads="1"/>
          </p:cNvSpPr>
          <p:nvPr/>
        </p:nvSpPr>
        <p:spPr bwMode="auto">
          <a:xfrm>
            <a:off x="6804025" y="3429000"/>
            <a:ext cx="1008063"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3"/>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itchFamily="34" charset="0"/>
              </a:defRPr>
            </a:lvl9pPr>
          </a:lstStyle>
          <a:p>
            <a:pPr>
              <a:spcBef>
                <a:spcPct val="50000"/>
              </a:spcBef>
              <a:buClrTx/>
              <a:buFontTx/>
              <a:buNone/>
            </a:pPr>
            <a:r>
              <a:rPr lang="en-GB" altLang="en-US" sz="1400"/>
              <a:t>Hard drive connects to </a:t>
            </a:r>
            <a:r>
              <a:rPr lang="en-GB" altLang="en-US" sz="1400" b="1"/>
              <a:t>Extended</a:t>
            </a:r>
            <a:r>
              <a:rPr lang="en-GB" altLang="en-US" sz="1400"/>
              <a:t> IDE</a:t>
            </a:r>
            <a:endParaRPr lang="en-US" altLang="en-US" sz="140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BBA4B1E-0BA6-499F-AA0C-10694AFDFAA8}" type="slidenum">
              <a:rPr lang="en-US"/>
              <a:pPr>
                <a:defRPr/>
              </a:pPr>
              <a:t>46</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362498" name="Rectangle 2"/>
          <p:cNvSpPr>
            <a:spLocks noGrp="1" noChangeArrowheads="1"/>
          </p:cNvSpPr>
          <p:nvPr>
            <p:ph type="title"/>
          </p:nvPr>
        </p:nvSpPr>
        <p:spPr/>
        <p:txBody>
          <a:bodyPr/>
          <a:lstStyle/>
          <a:p>
            <a:pPr eaLnBrk="1" hangingPunct="1">
              <a:defRPr/>
            </a:pPr>
            <a:r>
              <a:rPr lang="en-GB" dirty="0" smtClean="0"/>
              <a:t>End of Part 2</a:t>
            </a:r>
            <a:endParaRPr lang="en-US" dirty="0" smtClean="0"/>
          </a:p>
        </p:txBody>
      </p:sp>
      <p:sp>
        <p:nvSpPr>
          <p:cNvPr id="362499" name="Rectangle 3"/>
          <p:cNvSpPr>
            <a:spLocks noGrp="1" noChangeArrowheads="1"/>
          </p:cNvSpPr>
          <p:nvPr>
            <p:ph type="body" idx="1"/>
          </p:nvPr>
        </p:nvSpPr>
        <p:spPr/>
        <p:txBody>
          <a:bodyPr/>
          <a:lstStyle/>
          <a:p>
            <a:pPr eaLnBrk="1" hangingPunct="1">
              <a:buFont typeface="Wingdings" pitchFamily="2" charset="2"/>
              <a:buNone/>
              <a:defRPr/>
            </a:pPr>
            <a:r>
              <a:rPr lang="en-GB" dirty="0" smtClean="0"/>
              <a:t>That was the second of two lectures on the von Neumann Architecture. </a:t>
            </a:r>
          </a:p>
          <a:p>
            <a:pPr eaLnBrk="1" hangingPunct="1">
              <a:buNone/>
              <a:defRPr/>
            </a:pPr>
            <a:endParaRPr lang="en-GB" dirty="0" smtClean="0"/>
          </a:p>
          <a:p>
            <a:pPr eaLnBrk="1" hangingPunct="1">
              <a:buNone/>
              <a:defRPr/>
            </a:pPr>
            <a:r>
              <a:rPr lang="en-GB" dirty="0" smtClean="0"/>
              <a:t>Next </a:t>
            </a:r>
            <a:r>
              <a:rPr lang="en-GB" dirty="0"/>
              <a:t>week : </a:t>
            </a:r>
          </a:p>
          <a:p>
            <a:pPr lvl="1" eaLnBrk="1" hangingPunct="1">
              <a:defRPr/>
            </a:pPr>
            <a:r>
              <a:rPr lang="en-GB" sz="3200" dirty="0" smtClean="0"/>
              <a:t>Interface </a:t>
            </a:r>
            <a:r>
              <a:rPr lang="en-GB" sz="3200" dirty="0" smtClean="0"/>
              <a:t>Types</a:t>
            </a:r>
            <a:endParaRPr lang="en-US" sz="32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55D90C0-49BC-440E-89EE-4D6008C1B4ED}" type="slidenum">
              <a:rPr lang="en-US"/>
              <a:pPr>
                <a:defRPr/>
              </a:pPr>
              <a:t>5</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583682" name="Rectangle 2"/>
          <p:cNvSpPr>
            <a:spLocks noGrp="1" noChangeArrowheads="1"/>
          </p:cNvSpPr>
          <p:nvPr>
            <p:ph type="title"/>
          </p:nvPr>
        </p:nvSpPr>
        <p:spPr/>
        <p:txBody>
          <a:bodyPr/>
          <a:lstStyle/>
          <a:p>
            <a:pPr eaLnBrk="1" hangingPunct="1">
              <a:defRPr/>
            </a:pPr>
            <a:r>
              <a:rPr lang="en-GB" smtClean="0"/>
              <a:t>To Include the ‘Store’ Operation</a:t>
            </a:r>
            <a:endParaRPr lang="en-US" smtClean="0"/>
          </a:p>
        </p:txBody>
      </p:sp>
      <p:sp>
        <p:nvSpPr>
          <p:cNvPr id="583683" name="Rectangle 3"/>
          <p:cNvSpPr>
            <a:spLocks noGrp="1" noChangeArrowheads="1"/>
          </p:cNvSpPr>
          <p:nvPr>
            <p:ph type="body" idx="1"/>
          </p:nvPr>
        </p:nvSpPr>
        <p:spPr/>
        <p:txBody>
          <a:bodyPr/>
          <a:lstStyle/>
          <a:p>
            <a:pPr eaLnBrk="1" hangingPunct="1">
              <a:defRPr/>
            </a:pPr>
            <a:r>
              <a:rPr lang="en-GB" dirty="0" smtClean="0"/>
              <a:t>Some books on Architecture prefer the ‘Fetch-Execute Cycle’ while others talk about a ‘Fetch-Execute-Store Cycle’.</a:t>
            </a:r>
          </a:p>
          <a:p>
            <a:pPr eaLnBrk="1" hangingPunct="1">
              <a:defRPr/>
            </a:pPr>
            <a:endParaRPr lang="en-GB" dirty="0" smtClean="0"/>
          </a:p>
          <a:p>
            <a:pPr eaLnBrk="1" hangingPunct="1">
              <a:defRPr/>
            </a:pPr>
            <a:r>
              <a:rPr lang="en-GB" dirty="0" smtClean="0"/>
              <a:t>Here are a few slides to show the ‘Store’ feature… plus one more showing ‘ADD’ because the ADD operation is most common in the CPU.</a:t>
            </a: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142BFDB-97D5-4969-B1F3-5E6318F41F45}" type="slidenum">
              <a:rPr lang="en-US"/>
              <a:pPr>
                <a:defRPr/>
              </a:pPr>
              <a:t>6</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622594" name="Rectangle 2"/>
          <p:cNvSpPr>
            <a:spLocks noGrp="1" noChangeArrowheads="1"/>
          </p:cNvSpPr>
          <p:nvPr>
            <p:ph type="title"/>
          </p:nvPr>
        </p:nvSpPr>
        <p:spPr/>
        <p:txBody>
          <a:bodyPr/>
          <a:lstStyle/>
          <a:p>
            <a:pPr eaLnBrk="1" hangingPunct="1">
              <a:defRPr/>
            </a:pPr>
            <a:r>
              <a:rPr lang="en-US" smtClean="0"/>
              <a:t>Memory Operations</a:t>
            </a:r>
          </a:p>
        </p:txBody>
      </p:sp>
      <p:sp>
        <p:nvSpPr>
          <p:cNvPr id="622595" name="Rectangle 3"/>
          <p:cNvSpPr>
            <a:spLocks noGrp="1" noChangeArrowheads="1"/>
          </p:cNvSpPr>
          <p:nvPr>
            <p:ph type="body" idx="1"/>
          </p:nvPr>
        </p:nvSpPr>
        <p:spPr/>
        <p:txBody>
          <a:bodyPr/>
          <a:lstStyle/>
          <a:p>
            <a:pPr eaLnBrk="1" hangingPunct="1">
              <a:lnSpc>
                <a:spcPct val="80000"/>
              </a:lnSpc>
              <a:defRPr/>
            </a:pPr>
            <a:r>
              <a:rPr lang="en-US" sz="2800" dirty="0" smtClean="0"/>
              <a:t>Two basic operations occur within this subcomponent: a </a:t>
            </a:r>
            <a:r>
              <a:rPr lang="en-US" sz="2800" u="sng" dirty="0" smtClean="0"/>
              <a:t>fetch operation</a:t>
            </a:r>
            <a:r>
              <a:rPr lang="en-US" sz="2800" dirty="0" smtClean="0"/>
              <a:t>, and a </a:t>
            </a:r>
            <a:r>
              <a:rPr lang="en-US" sz="2800" u="sng" dirty="0" smtClean="0"/>
              <a:t>store</a:t>
            </a:r>
            <a:r>
              <a:rPr lang="en-US" sz="2800" dirty="0" smtClean="0"/>
              <a:t>.</a:t>
            </a:r>
          </a:p>
          <a:p>
            <a:pPr eaLnBrk="1" hangingPunct="1">
              <a:lnSpc>
                <a:spcPct val="80000"/>
              </a:lnSpc>
              <a:defRPr/>
            </a:pPr>
            <a:r>
              <a:rPr lang="en-US" sz="2800" dirty="0" smtClean="0"/>
              <a:t>The fetch operation:</a:t>
            </a:r>
          </a:p>
          <a:p>
            <a:pPr lvl="1" eaLnBrk="1" hangingPunct="1">
              <a:lnSpc>
                <a:spcPct val="80000"/>
              </a:lnSpc>
              <a:defRPr/>
            </a:pPr>
            <a:r>
              <a:rPr lang="en-US" sz="2400" dirty="0" smtClean="0"/>
              <a:t>A cell address is loaded into the MAR.</a:t>
            </a:r>
          </a:p>
          <a:p>
            <a:pPr lvl="1" eaLnBrk="1" hangingPunct="1">
              <a:lnSpc>
                <a:spcPct val="80000"/>
              </a:lnSpc>
              <a:defRPr/>
            </a:pPr>
            <a:r>
              <a:rPr lang="en-US" sz="2400" dirty="0" smtClean="0"/>
              <a:t>The address is decoded, which means that through circuitry, a specific cell is located.</a:t>
            </a:r>
          </a:p>
          <a:p>
            <a:pPr lvl="1" eaLnBrk="1" hangingPunct="1">
              <a:lnSpc>
                <a:spcPct val="80000"/>
              </a:lnSpc>
              <a:defRPr/>
            </a:pPr>
            <a:r>
              <a:rPr lang="en-US" sz="2400" dirty="0" smtClean="0"/>
              <a:t>The data contents contained within that </a:t>
            </a:r>
            <a:r>
              <a:rPr lang="en-US" sz="2400" smtClean="0"/>
              <a:t>cell are </a:t>
            </a:r>
            <a:r>
              <a:rPr lang="en-US" sz="2400" dirty="0" smtClean="0"/>
              <a:t>copied into another special register, called a Machine (or Memory) Data Register (MDR).</a:t>
            </a:r>
          </a:p>
          <a:p>
            <a:pPr lvl="1" eaLnBrk="1" hangingPunct="1">
              <a:lnSpc>
                <a:spcPct val="80000"/>
              </a:lnSpc>
              <a:defRPr/>
            </a:pPr>
            <a:r>
              <a:rPr lang="en-US" sz="2400" dirty="0" smtClean="0"/>
              <a:t>Note that this operation is non-destructive – that is, the data contents are copied, but not destroyed.</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0A37FD6-F242-47F2-8BB5-63488FA441E2}" type="slidenum">
              <a:rPr lang="en-US"/>
              <a:pPr>
                <a:defRPr/>
              </a:pPr>
              <a:t>7</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623618" name="Rectangle 2"/>
          <p:cNvSpPr>
            <a:spLocks noGrp="1" noChangeArrowheads="1"/>
          </p:cNvSpPr>
          <p:nvPr>
            <p:ph type="title"/>
          </p:nvPr>
        </p:nvSpPr>
        <p:spPr/>
        <p:txBody>
          <a:bodyPr/>
          <a:lstStyle/>
          <a:p>
            <a:pPr eaLnBrk="1" hangingPunct="1">
              <a:defRPr/>
            </a:pPr>
            <a:r>
              <a:rPr lang="en-US" smtClean="0"/>
              <a:t>Memory Operations</a:t>
            </a:r>
          </a:p>
        </p:txBody>
      </p:sp>
      <p:sp>
        <p:nvSpPr>
          <p:cNvPr id="623619" name="Rectangle 3"/>
          <p:cNvSpPr>
            <a:spLocks noGrp="1" noChangeArrowheads="1"/>
          </p:cNvSpPr>
          <p:nvPr>
            <p:ph type="body" idx="1"/>
          </p:nvPr>
        </p:nvSpPr>
        <p:spPr/>
        <p:txBody>
          <a:bodyPr/>
          <a:lstStyle/>
          <a:p>
            <a:pPr eaLnBrk="1" hangingPunct="1">
              <a:lnSpc>
                <a:spcPct val="80000"/>
              </a:lnSpc>
              <a:defRPr/>
            </a:pPr>
            <a:r>
              <a:rPr lang="en-US" sz="2800" dirty="0" smtClean="0"/>
              <a:t>The second memory operation is called a </a:t>
            </a:r>
            <a:r>
              <a:rPr lang="en-US" sz="2800" u="sng" dirty="0" smtClean="0"/>
              <a:t>store.</a:t>
            </a:r>
          </a:p>
          <a:p>
            <a:pPr lvl="1" eaLnBrk="1" hangingPunct="1">
              <a:lnSpc>
                <a:spcPct val="80000"/>
              </a:lnSpc>
              <a:defRPr/>
            </a:pPr>
            <a:r>
              <a:rPr lang="en-US" sz="2400" dirty="0" smtClean="0"/>
              <a:t>The fetch is like a read operation; the store is like a write operation.</a:t>
            </a:r>
          </a:p>
          <a:p>
            <a:pPr lvl="1" eaLnBrk="1" hangingPunct="1">
              <a:lnSpc>
                <a:spcPct val="80000"/>
              </a:lnSpc>
              <a:defRPr/>
            </a:pPr>
            <a:r>
              <a:rPr lang="en-US" sz="2400" dirty="0" smtClean="0"/>
              <a:t>In the store, the address of the cell into which data is going to be stored is moved to the MAR and decoded.</a:t>
            </a:r>
          </a:p>
          <a:p>
            <a:pPr lvl="1" eaLnBrk="1" hangingPunct="1">
              <a:lnSpc>
                <a:spcPct val="80000"/>
              </a:lnSpc>
              <a:defRPr/>
            </a:pPr>
            <a:r>
              <a:rPr lang="en-US" sz="2400" dirty="0" smtClean="0"/>
              <a:t>Contents from yet another special register, called an </a:t>
            </a:r>
            <a:r>
              <a:rPr lang="en-US" sz="2400" u="sng" dirty="0" smtClean="0"/>
              <a:t>accumulator</a:t>
            </a:r>
            <a:r>
              <a:rPr lang="en-US" sz="2400" dirty="0" smtClean="0"/>
              <a:t>, are copied into the cell location (held in the MAR).</a:t>
            </a:r>
          </a:p>
          <a:p>
            <a:pPr lvl="1" eaLnBrk="1" hangingPunct="1">
              <a:lnSpc>
                <a:spcPct val="80000"/>
              </a:lnSpc>
              <a:defRPr/>
            </a:pPr>
            <a:r>
              <a:rPr lang="en-US" sz="2400" dirty="0" smtClean="0"/>
              <a:t>This operation is destructive, meaning that whatever data was originally contained at that memory location is overwritten by the value copied from the accumulator.</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10"/>
          </p:nvPr>
        </p:nvSpPr>
        <p:spPr/>
        <p:txBody>
          <a:bodyPr/>
          <a:lstStyle/>
          <a:p>
            <a:pPr>
              <a:defRPr/>
            </a:pPr>
            <a:fld id="{5D7D353A-B213-4CD1-B473-B62F5AADDB8A}" type="slidenum">
              <a:rPr lang="en-US"/>
              <a:pPr>
                <a:defRPr/>
              </a:pPr>
              <a:t>8</a:t>
            </a:fld>
            <a:endParaRPr lang="en-US"/>
          </a:p>
        </p:txBody>
      </p:sp>
      <p:sp>
        <p:nvSpPr>
          <p:cNvPr id="29"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563202" name="Rectangle 2"/>
          <p:cNvSpPr>
            <a:spLocks noGrp="1" noChangeArrowheads="1"/>
          </p:cNvSpPr>
          <p:nvPr>
            <p:ph type="title"/>
          </p:nvPr>
        </p:nvSpPr>
        <p:spPr/>
        <p:txBody>
          <a:bodyPr/>
          <a:lstStyle/>
          <a:p>
            <a:pPr eaLnBrk="1" hangingPunct="1">
              <a:defRPr/>
            </a:pPr>
            <a:r>
              <a:rPr lang="en-US" smtClean="0"/>
              <a:t>Load Fetch-Execute Cycle</a:t>
            </a:r>
          </a:p>
        </p:txBody>
      </p:sp>
      <p:graphicFrame>
        <p:nvGraphicFramePr>
          <p:cNvPr id="563228" name="Group 28"/>
          <p:cNvGraphicFramePr>
            <a:graphicFrameLocks noGrp="1"/>
          </p:cNvGraphicFramePr>
          <p:nvPr>
            <p:ph type="tbl" idx="1"/>
          </p:nvPr>
        </p:nvGraphicFramePr>
        <p:xfrm>
          <a:off x="457200" y="1752600"/>
          <a:ext cx="8229600" cy="4289425"/>
        </p:xfrm>
        <a:graphic>
          <a:graphicData uri="http://schemas.openxmlformats.org/drawingml/2006/table">
            <a:tbl>
              <a:tblPr/>
              <a:tblGrid>
                <a:gridCol w="3578225"/>
                <a:gridCol w="4651375"/>
              </a:tblGrid>
              <a:tr h="898565">
                <a:tc>
                  <a:txBody>
                    <a:bodyPr/>
                    <a:lstStyle/>
                    <a:p>
                      <a:pPr marL="346075" marR="0" lvl="0" indent="-346075" algn="l" defTabSz="914400" rtl="0" eaLnBrk="1" fontAlgn="base" latinLnBrk="0" hangingPunct="1">
                        <a:lnSpc>
                          <a:spcPct val="100000"/>
                        </a:lnSpc>
                        <a:spcBef>
                          <a:spcPct val="20000"/>
                        </a:spcBef>
                        <a:spcAft>
                          <a:spcPct val="0"/>
                        </a:spcAft>
                        <a:buClr>
                          <a:schemeClr val="hlink"/>
                        </a:buClr>
                        <a:buSzTx/>
                        <a:buFont typeface="Wingdings" pitchFamily="2" charset="2"/>
                        <a:buAutoNum type="arabicPeriod"/>
                        <a:tabLst/>
                      </a:pPr>
                      <a:r>
                        <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Arial" pitchFamily="34" charset="0"/>
                        </a:rPr>
                        <a:t>PC -&gt; MAR</a:t>
                      </a:r>
                    </a:p>
                  </a:txBody>
                  <a:tcPr marT="45722" marB="45722"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pitchFamily="34" charset="0"/>
                        </a:rPr>
                        <a:t>Transfer the address from the PC to the MAR</a:t>
                      </a:r>
                    </a:p>
                  </a:txBody>
                  <a:tcPr marT="45722" marB="45722" horzOverflow="overflow">
                    <a:lnL>
                      <a:noFill/>
                    </a:lnL>
                    <a:lnR cap="flat">
                      <a:noFill/>
                    </a:lnR>
                    <a:lnT cap="flat">
                      <a:noFill/>
                    </a:lnT>
                    <a:lnB>
                      <a:noFill/>
                    </a:lnB>
                    <a:lnTlToBr>
                      <a:noFill/>
                    </a:lnTlToBr>
                    <a:lnBlToTr>
                      <a:noFill/>
                    </a:lnBlToTr>
                    <a:noFill/>
                  </a:tcPr>
                </a:tc>
              </a:tr>
              <a:tr h="823949">
                <a:tc>
                  <a:txBody>
                    <a:bodyPr/>
                    <a:lstStyle/>
                    <a:p>
                      <a:pPr marL="346075" marR="0" lvl="0" indent="-346075" algn="l" defTabSz="914400" rtl="0" eaLnBrk="0" fontAlgn="base" latinLnBrk="0" hangingPunct="0">
                        <a:lnSpc>
                          <a:spcPct val="100000"/>
                        </a:lnSpc>
                        <a:spcBef>
                          <a:spcPct val="20000"/>
                        </a:spcBef>
                        <a:spcAft>
                          <a:spcPct val="0"/>
                        </a:spcAft>
                        <a:buClr>
                          <a:schemeClr val="hlink"/>
                        </a:buClr>
                        <a:buSzTx/>
                        <a:buFont typeface="Wingdings" pitchFamily="2" charset="2"/>
                        <a:buAutoNum type="arabicPeriod" startAt="2"/>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pitchFamily="34" charset="0"/>
                        </a:rPr>
                        <a:t>MDR -&gt; IR</a:t>
                      </a:r>
                    </a:p>
                  </a:txBody>
                  <a:tcPr marT="45722" marB="45722"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pitchFamily="34" charset="0"/>
                        </a:rPr>
                        <a:t>Transfer the instruction to the IR</a:t>
                      </a:r>
                    </a:p>
                  </a:txBody>
                  <a:tcPr marT="45722" marB="45722" horzOverflow="overflow">
                    <a:lnL>
                      <a:noFill/>
                    </a:lnL>
                    <a:lnR cap="flat">
                      <a:noFill/>
                    </a:lnR>
                    <a:lnT>
                      <a:noFill/>
                    </a:lnT>
                    <a:lnB>
                      <a:noFill/>
                    </a:lnB>
                    <a:lnTlToBr>
                      <a:noFill/>
                    </a:lnTlToBr>
                    <a:lnBlToTr>
                      <a:noFill/>
                    </a:lnBlToTr>
                    <a:noFill/>
                  </a:tcPr>
                </a:tc>
              </a:tr>
              <a:tr h="822996">
                <a:tc>
                  <a:txBody>
                    <a:bodyPr/>
                    <a:lstStyle/>
                    <a:p>
                      <a:pPr marL="346075" marR="0" lvl="0" indent="-346075" algn="l" defTabSz="914400" rtl="0" eaLnBrk="1" fontAlgn="base" latinLnBrk="0" hangingPunct="1">
                        <a:lnSpc>
                          <a:spcPct val="100000"/>
                        </a:lnSpc>
                        <a:spcBef>
                          <a:spcPct val="20000"/>
                        </a:spcBef>
                        <a:spcAft>
                          <a:spcPct val="0"/>
                        </a:spcAft>
                        <a:buClr>
                          <a:schemeClr val="hlink"/>
                        </a:buClr>
                        <a:buSzTx/>
                        <a:buFont typeface="Wingdings" pitchFamily="2" charset="2"/>
                        <a:buAutoNum type="arabicPeriod" startAt="3"/>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pitchFamily="34" charset="0"/>
                        </a:rPr>
                        <a:t>IR(address) -&gt; MAR</a:t>
                      </a:r>
                    </a:p>
                  </a:txBody>
                  <a:tcPr marT="45722" marB="45722"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pitchFamily="34" charset="0"/>
                        </a:rPr>
                        <a:t>Address portion of the instruction loaded in MAR</a:t>
                      </a:r>
                    </a:p>
                  </a:txBody>
                  <a:tcPr marT="45722" marB="45722" horzOverflow="overflow">
                    <a:lnL>
                      <a:noFill/>
                    </a:lnL>
                    <a:lnR cap="flat">
                      <a:noFill/>
                    </a:lnR>
                    <a:lnT>
                      <a:noFill/>
                    </a:lnT>
                    <a:lnB>
                      <a:noFill/>
                    </a:lnB>
                    <a:lnTlToBr>
                      <a:noFill/>
                    </a:lnTlToBr>
                    <a:lnBlToTr>
                      <a:noFill/>
                    </a:lnBlToTr>
                    <a:noFill/>
                  </a:tcPr>
                </a:tc>
              </a:tr>
              <a:tr h="847763">
                <a:tc>
                  <a:txBody>
                    <a:bodyPr/>
                    <a:lstStyle/>
                    <a:p>
                      <a:pPr marL="346075" marR="0" lvl="0" indent="-346075" algn="l" defTabSz="914400" rtl="0" eaLnBrk="0" fontAlgn="base" latinLnBrk="0" hangingPunct="0">
                        <a:lnSpc>
                          <a:spcPct val="100000"/>
                        </a:lnSpc>
                        <a:spcBef>
                          <a:spcPct val="20000"/>
                        </a:spcBef>
                        <a:spcAft>
                          <a:spcPct val="0"/>
                        </a:spcAft>
                        <a:buClr>
                          <a:schemeClr val="hlink"/>
                        </a:buClr>
                        <a:buSzTx/>
                        <a:buFont typeface="Wingdings" pitchFamily="2" charset="2"/>
                        <a:buAutoNum type="arabicPeriod" startAt="4"/>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pitchFamily="34" charset="0"/>
                        </a:rPr>
                        <a:t>MDR -&gt; AC</a:t>
                      </a:r>
                    </a:p>
                  </a:txBody>
                  <a:tcPr marT="45722" marB="45722"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Arial" pitchFamily="34" charset="0"/>
                        </a:rPr>
                        <a:t>Actual data copied into the accumulator</a:t>
                      </a:r>
                    </a:p>
                  </a:txBody>
                  <a:tcPr marT="45722" marB="45722" horzOverflow="overflow">
                    <a:lnL>
                      <a:noFill/>
                    </a:lnL>
                    <a:lnR cap="flat">
                      <a:noFill/>
                    </a:lnR>
                    <a:lnT>
                      <a:noFill/>
                    </a:lnT>
                    <a:lnB>
                      <a:noFill/>
                    </a:lnB>
                    <a:lnTlToBr>
                      <a:noFill/>
                    </a:lnTlToBr>
                    <a:lnBlToTr>
                      <a:noFill/>
                    </a:lnBlToTr>
                    <a:noFill/>
                  </a:tcPr>
                </a:tc>
              </a:tr>
              <a:tr h="896152">
                <a:tc>
                  <a:txBody>
                    <a:bodyPr/>
                    <a:lstStyle/>
                    <a:p>
                      <a:pPr marL="346075" marR="0" lvl="0" indent="-346075" algn="l" defTabSz="914400" rtl="0" eaLnBrk="0" fontAlgn="base" latinLnBrk="0" hangingPunct="0">
                        <a:lnSpc>
                          <a:spcPct val="100000"/>
                        </a:lnSpc>
                        <a:spcBef>
                          <a:spcPct val="20000"/>
                        </a:spcBef>
                        <a:spcAft>
                          <a:spcPct val="0"/>
                        </a:spcAft>
                        <a:buClr>
                          <a:schemeClr val="hlink"/>
                        </a:buClr>
                        <a:buSzTx/>
                        <a:buFont typeface="Wingdings" pitchFamily="2" charset="2"/>
                        <a:buAutoNum type="arabicPeriod" startAt="5"/>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pitchFamily="34" charset="0"/>
                        </a:rPr>
                        <a:t>PC + 1 -&gt; PC</a:t>
                      </a:r>
                    </a:p>
                    <a:p>
                      <a:pPr marL="346075" marR="0" lvl="0" indent="-346075" algn="l" defTabSz="914400" rtl="0" eaLnBrk="1" fontAlgn="base" latinLnBrk="0" hangingPunct="1">
                        <a:lnSpc>
                          <a:spcPct val="100000"/>
                        </a:lnSpc>
                        <a:spcBef>
                          <a:spcPct val="20000"/>
                        </a:spcBef>
                        <a:spcAft>
                          <a:spcPct val="0"/>
                        </a:spcAft>
                        <a:buClr>
                          <a:schemeClr val="hlink"/>
                        </a:buClr>
                        <a:buSzTx/>
                        <a:buFont typeface="Wingdings" pitchFamily="2" charset="2"/>
                        <a:buAutoNum type="arabicPeriod" startAt="5"/>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Arial" pitchFamily="34" charset="0"/>
                      </a:endParaRPr>
                    </a:p>
                  </a:txBody>
                  <a:tcPr marT="45722" marB="45722"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pitchFamily="34" charset="0"/>
                        </a:rPr>
                        <a:t>Program Counter incremented</a:t>
                      </a:r>
                    </a:p>
                  </a:txBody>
                  <a:tcPr marT="45722" marB="45722"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3"/>
          <p:cNvSpPr>
            <a:spLocks noGrp="1"/>
          </p:cNvSpPr>
          <p:nvPr>
            <p:ph type="sldNum" sz="quarter" idx="10"/>
          </p:nvPr>
        </p:nvSpPr>
        <p:spPr/>
        <p:txBody>
          <a:bodyPr/>
          <a:lstStyle/>
          <a:p>
            <a:pPr>
              <a:defRPr/>
            </a:pPr>
            <a:fld id="{044FE95C-42E8-4607-9613-8E2507FB22FF}" type="slidenum">
              <a:rPr lang="en-US"/>
              <a:pPr>
                <a:defRPr/>
              </a:pPr>
              <a:t>9</a:t>
            </a:fld>
            <a:endParaRPr lang="en-US"/>
          </a:p>
        </p:txBody>
      </p:sp>
      <p:sp>
        <p:nvSpPr>
          <p:cNvPr id="579586" name="Rectangle 2"/>
          <p:cNvSpPr>
            <a:spLocks noGrp="1" noChangeArrowheads="1"/>
          </p:cNvSpPr>
          <p:nvPr>
            <p:ph type="title"/>
          </p:nvPr>
        </p:nvSpPr>
        <p:spPr/>
        <p:txBody>
          <a:bodyPr/>
          <a:lstStyle/>
          <a:p>
            <a:pPr eaLnBrk="1" hangingPunct="1">
              <a:defRPr/>
            </a:pPr>
            <a:r>
              <a:rPr lang="en-US" smtClean="0"/>
              <a:t>Store Fetch-Execute Cycle</a:t>
            </a:r>
          </a:p>
        </p:txBody>
      </p:sp>
      <p:graphicFrame>
        <p:nvGraphicFramePr>
          <p:cNvPr id="579665" name="Group 81"/>
          <p:cNvGraphicFramePr>
            <a:graphicFrameLocks noGrp="1"/>
          </p:cNvGraphicFramePr>
          <p:nvPr>
            <p:ph type="tbl" idx="1"/>
          </p:nvPr>
        </p:nvGraphicFramePr>
        <p:xfrm>
          <a:off x="457200" y="1752600"/>
          <a:ext cx="8229600" cy="4289425"/>
        </p:xfrm>
        <a:graphic>
          <a:graphicData uri="http://schemas.openxmlformats.org/drawingml/2006/table">
            <a:tbl>
              <a:tblPr/>
              <a:tblGrid>
                <a:gridCol w="3578225"/>
                <a:gridCol w="4651375"/>
              </a:tblGrid>
              <a:tr h="898565">
                <a:tc>
                  <a:txBody>
                    <a:bodyPr/>
                    <a:lstStyle/>
                    <a:p>
                      <a:pPr marL="346075" marR="0" lvl="0" indent="-346075" algn="l" defTabSz="914400" rtl="0" eaLnBrk="1" fontAlgn="base" latinLnBrk="0" hangingPunct="1">
                        <a:lnSpc>
                          <a:spcPct val="100000"/>
                        </a:lnSpc>
                        <a:spcBef>
                          <a:spcPct val="20000"/>
                        </a:spcBef>
                        <a:spcAft>
                          <a:spcPct val="0"/>
                        </a:spcAft>
                        <a:buClr>
                          <a:schemeClr val="hlink"/>
                        </a:buClr>
                        <a:buSzTx/>
                        <a:buFont typeface="Wingdings" pitchFamily="2" charset="2"/>
                        <a:buAutoNum type="arabicPeriod"/>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pitchFamily="34" charset="0"/>
                        </a:rPr>
                        <a:t>PC -&gt; MAR</a:t>
                      </a:r>
                    </a:p>
                  </a:txBody>
                  <a:tcPr marT="45722" marB="45722"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pitchFamily="34" charset="0"/>
                        </a:rPr>
                        <a:t>Transfer the address from the PC to the MAR</a:t>
                      </a:r>
                    </a:p>
                  </a:txBody>
                  <a:tcPr marT="45722" marB="45722" horzOverflow="overflow">
                    <a:lnL>
                      <a:noFill/>
                    </a:lnL>
                    <a:lnR cap="flat">
                      <a:noFill/>
                    </a:lnR>
                    <a:lnT cap="flat">
                      <a:noFill/>
                    </a:lnT>
                    <a:lnB>
                      <a:noFill/>
                    </a:lnB>
                    <a:lnTlToBr>
                      <a:noFill/>
                    </a:lnTlToBr>
                    <a:lnBlToTr>
                      <a:noFill/>
                    </a:lnBlToTr>
                    <a:noFill/>
                  </a:tcPr>
                </a:tc>
              </a:tr>
              <a:tr h="823949">
                <a:tc>
                  <a:txBody>
                    <a:bodyPr/>
                    <a:lstStyle/>
                    <a:p>
                      <a:pPr marL="346075" marR="0" lvl="0" indent="-346075" algn="l" defTabSz="914400" rtl="0" eaLnBrk="0" fontAlgn="base" latinLnBrk="0" hangingPunct="0">
                        <a:lnSpc>
                          <a:spcPct val="100000"/>
                        </a:lnSpc>
                        <a:spcBef>
                          <a:spcPct val="20000"/>
                        </a:spcBef>
                        <a:spcAft>
                          <a:spcPct val="0"/>
                        </a:spcAft>
                        <a:buClr>
                          <a:schemeClr val="hlink"/>
                        </a:buClr>
                        <a:buSzTx/>
                        <a:buFont typeface="Wingdings" pitchFamily="2" charset="2"/>
                        <a:buAutoNum type="arabicPeriod" startAt="2"/>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pitchFamily="34" charset="0"/>
                        </a:rPr>
                        <a:t>MDR -&gt; IR</a:t>
                      </a:r>
                    </a:p>
                  </a:txBody>
                  <a:tcPr marT="45722" marB="45722"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pitchFamily="34" charset="0"/>
                        </a:rPr>
                        <a:t>Transfer the instruction to the IR</a:t>
                      </a:r>
                    </a:p>
                  </a:txBody>
                  <a:tcPr marT="45722" marB="45722" horzOverflow="overflow">
                    <a:lnL>
                      <a:noFill/>
                    </a:lnL>
                    <a:lnR cap="flat">
                      <a:noFill/>
                    </a:lnR>
                    <a:lnT>
                      <a:noFill/>
                    </a:lnT>
                    <a:lnB>
                      <a:noFill/>
                    </a:lnB>
                    <a:lnTlToBr>
                      <a:noFill/>
                    </a:lnTlToBr>
                    <a:lnBlToTr>
                      <a:noFill/>
                    </a:lnBlToTr>
                    <a:noFill/>
                  </a:tcPr>
                </a:tc>
              </a:tr>
              <a:tr h="822996">
                <a:tc>
                  <a:txBody>
                    <a:bodyPr/>
                    <a:lstStyle/>
                    <a:p>
                      <a:pPr marL="346075" marR="0" lvl="0" indent="-346075" algn="l" defTabSz="914400" rtl="0" eaLnBrk="1" fontAlgn="base" latinLnBrk="0" hangingPunct="1">
                        <a:lnSpc>
                          <a:spcPct val="100000"/>
                        </a:lnSpc>
                        <a:spcBef>
                          <a:spcPct val="20000"/>
                        </a:spcBef>
                        <a:spcAft>
                          <a:spcPct val="0"/>
                        </a:spcAft>
                        <a:buClr>
                          <a:schemeClr val="hlink"/>
                        </a:buClr>
                        <a:buSzTx/>
                        <a:buFont typeface="Wingdings" pitchFamily="2" charset="2"/>
                        <a:buAutoNum type="arabicPeriod" startAt="3"/>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pitchFamily="34" charset="0"/>
                        </a:rPr>
                        <a:t>IR(address) -&gt; MAR</a:t>
                      </a:r>
                    </a:p>
                  </a:txBody>
                  <a:tcPr marT="45722" marB="45722"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pitchFamily="34" charset="0"/>
                        </a:rPr>
                        <a:t>Address portion of the instruction loaded in MAR</a:t>
                      </a:r>
                    </a:p>
                  </a:txBody>
                  <a:tcPr marT="45722" marB="45722" horzOverflow="overflow">
                    <a:lnL>
                      <a:noFill/>
                    </a:lnL>
                    <a:lnR cap="flat">
                      <a:noFill/>
                    </a:lnR>
                    <a:lnT>
                      <a:noFill/>
                    </a:lnT>
                    <a:lnB>
                      <a:noFill/>
                    </a:lnB>
                    <a:lnTlToBr>
                      <a:noFill/>
                    </a:lnTlToBr>
                    <a:lnBlToTr>
                      <a:noFill/>
                    </a:lnBlToTr>
                    <a:noFill/>
                  </a:tcPr>
                </a:tc>
              </a:tr>
              <a:tr h="847763">
                <a:tc>
                  <a:txBody>
                    <a:bodyPr/>
                    <a:lstStyle/>
                    <a:p>
                      <a:pPr marL="346075" marR="0" lvl="0" indent="-346075" algn="l" defTabSz="914400" rtl="0" eaLnBrk="0" fontAlgn="base" latinLnBrk="0" hangingPunct="0">
                        <a:lnSpc>
                          <a:spcPct val="100000"/>
                        </a:lnSpc>
                        <a:spcBef>
                          <a:spcPct val="20000"/>
                        </a:spcBef>
                        <a:spcAft>
                          <a:spcPct val="0"/>
                        </a:spcAft>
                        <a:buClr>
                          <a:schemeClr val="hlink"/>
                        </a:buClr>
                        <a:buSzTx/>
                        <a:buFont typeface="Wingdings" pitchFamily="2" charset="2"/>
                        <a:buAutoNum type="arabicPeriod" startAt="4"/>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pitchFamily="34" charset="0"/>
                        </a:rPr>
                        <a:t>AC -&gt; MDR</a:t>
                      </a:r>
                    </a:p>
                  </a:txBody>
                  <a:tcPr marT="45722" marB="45722"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pitchFamily="34" charset="0"/>
                        </a:rPr>
                        <a:t>Accumulator copies data into MDR</a:t>
                      </a:r>
                    </a:p>
                  </a:txBody>
                  <a:tcPr marT="45722" marB="45722" horzOverflow="overflow">
                    <a:lnL>
                      <a:noFill/>
                    </a:lnL>
                    <a:lnR cap="flat">
                      <a:noFill/>
                    </a:lnR>
                    <a:lnT>
                      <a:noFill/>
                    </a:lnT>
                    <a:lnB>
                      <a:noFill/>
                    </a:lnB>
                    <a:lnTlToBr>
                      <a:noFill/>
                    </a:lnTlToBr>
                    <a:lnBlToTr>
                      <a:noFill/>
                    </a:lnBlToTr>
                    <a:noFill/>
                  </a:tcPr>
                </a:tc>
              </a:tr>
              <a:tr h="896152">
                <a:tc>
                  <a:txBody>
                    <a:bodyPr/>
                    <a:lstStyle/>
                    <a:p>
                      <a:pPr marL="346075" marR="0" lvl="0" indent="-346075" algn="l" defTabSz="914400" rtl="0" eaLnBrk="0" fontAlgn="base" latinLnBrk="0" hangingPunct="0">
                        <a:lnSpc>
                          <a:spcPct val="100000"/>
                        </a:lnSpc>
                        <a:spcBef>
                          <a:spcPct val="20000"/>
                        </a:spcBef>
                        <a:spcAft>
                          <a:spcPct val="0"/>
                        </a:spcAft>
                        <a:buClr>
                          <a:schemeClr val="hlink"/>
                        </a:buClr>
                        <a:buSzTx/>
                        <a:buFont typeface="Wingdings" pitchFamily="2" charset="2"/>
                        <a:buAutoNum type="arabicPeriod" startAt="5"/>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pitchFamily="34" charset="0"/>
                        </a:rPr>
                        <a:t>PC + 1 -&gt; PC</a:t>
                      </a:r>
                    </a:p>
                    <a:p>
                      <a:pPr marL="346075" marR="0" lvl="0" indent="-346075" algn="l" defTabSz="914400" rtl="0" eaLnBrk="1" fontAlgn="base" latinLnBrk="0" hangingPunct="1">
                        <a:lnSpc>
                          <a:spcPct val="100000"/>
                        </a:lnSpc>
                        <a:spcBef>
                          <a:spcPct val="20000"/>
                        </a:spcBef>
                        <a:spcAft>
                          <a:spcPct val="0"/>
                        </a:spcAft>
                        <a:buClr>
                          <a:schemeClr val="hlink"/>
                        </a:buClr>
                        <a:buSzTx/>
                        <a:buFont typeface="Wingdings" pitchFamily="2" charset="2"/>
                        <a:buAutoNum type="arabicPeriod" startAt="5"/>
                        <a:tabLst/>
                      </a:pP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Arial" pitchFamily="34" charset="0"/>
                      </a:endParaRPr>
                    </a:p>
                  </a:txBody>
                  <a:tcPr marT="45722" marB="45722"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pitchFamily="34" charset="0"/>
                        </a:rPr>
                        <a:t>Program Counter incremented</a:t>
                      </a:r>
                    </a:p>
                  </a:txBody>
                  <a:tcPr marT="45722" marB="45722" horzOverflow="overflow">
                    <a:lnL>
                      <a:noFill/>
                    </a:lnL>
                    <a:lnR cap="flat">
                      <a:noFill/>
                    </a:lnR>
                    <a:lnT>
                      <a:noFill/>
                    </a:lnT>
                    <a:lnB cap="flat">
                      <a:noFill/>
                    </a:lnB>
                    <a:lnTlToBr>
                      <a:noFill/>
                    </a:lnTlToBr>
                    <a:lnBlToTr>
                      <a:noFill/>
                    </a:lnBlToTr>
                    <a:noFill/>
                  </a:tcPr>
                </a:tc>
              </a:tr>
            </a:tbl>
          </a:graphicData>
        </a:graphic>
      </p:graphicFrame>
      <p:sp>
        <p:nvSpPr>
          <p:cNvPr id="579663" name="Text Box 79"/>
          <p:cNvSpPr txBox="1">
            <a:spLocks noChangeArrowheads="1"/>
          </p:cNvSpPr>
          <p:nvPr/>
        </p:nvSpPr>
        <p:spPr bwMode="auto">
          <a:xfrm>
            <a:off x="971550" y="5805488"/>
            <a:ext cx="5688013" cy="366712"/>
          </a:xfrm>
          <a:prstGeom prst="rect">
            <a:avLst/>
          </a:prstGeom>
          <a:noFill/>
          <a:ln w="9525">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latin typeface="Arial" charset="0"/>
              </a:rPr>
              <a:t>Notice how Step 4 differs for LOAD and STORE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igital Dots">
  <a:themeElements>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fontScheme name="Digital Do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igital Dots 1">
        <a:dk1>
          <a:srgbClr val="00008A"/>
        </a:dk1>
        <a:lt1>
          <a:srgbClr val="FFFFFF"/>
        </a:lt1>
        <a:dk2>
          <a:srgbClr val="000099"/>
        </a:dk2>
        <a:lt2>
          <a:srgbClr val="FFFFFF"/>
        </a:lt2>
        <a:accent1>
          <a:srgbClr val="0099FF"/>
        </a:accent1>
        <a:accent2>
          <a:srgbClr val="00007A"/>
        </a:accent2>
        <a:accent3>
          <a:srgbClr val="AAAACA"/>
        </a:accent3>
        <a:accent4>
          <a:srgbClr val="DADADA"/>
        </a:accent4>
        <a:accent5>
          <a:srgbClr val="AACAFF"/>
        </a:accent5>
        <a:accent6>
          <a:srgbClr val="00006E"/>
        </a:accent6>
        <a:hlink>
          <a:srgbClr val="EAEAEA"/>
        </a:hlink>
        <a:folHlink>
          <a:srgbClr val="FFCC00"/>
        </a:folHlink>
      </a:clrScheme>
      <a:clrMap bg1="dk2" tx1="lt1" bg2="dk1" tx2="lt2" accent1="accent1" accent2="accent2" accent3="accent3" accent4="accent4" accent5="accent5" accent6="accent6" hlink="hlink" folHlink="folHlink"/>
    </a:extraClrScheme>
    <a:extraClrScheme>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clrMap bg1="dk2" tx1="lt1" bg2="dk1" tx2="lt2" accent1="accent1" accent2="accent2" accent3="accent3" accent4="accent4" accent5="accent5" accent6="accent6" hlink="hlink" folHlink="folHlink"/>
    </a:extraClrScheme>
    <a:extraClrScheme>
      <a:clrScheme name="Digital Dots 3">
        <a:dk1>
          <a:srgbClr val="700000"/>
        </a:dk1>
        <a:lt1>
          <a:srgbClr val="FFFFFF"/>
        </a:lt1>
        <a:dk2>
          <a:srgbClr val="800000"/>
        </a:dk2>
        <a:lt2>
          <a:srgbClr val="FFFFCC"/>
        </a:lt2>
        <a:accent1>
          <a:srgbClr val="BE7960"/>
        </a:accent1>
        <a:accent2>
          <a:srgbClr val="600000"/>
        </a:accent2>
        <a:accent3>
          <a:srgbClr val="C0AAAA"/>
        </a:accent3>
        <a:accent4>
          <a:srgbClr val="DADADA"/>
        </a:accent4>
        <a:accent5>
          <a:srgbClr val="DBBEB6"/>
        </a:accent5>
        <a:accent6>
          <a:srgbClr val="560000"/>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gital Dots 4">
        <a:dk1>
          <a:srgbClr val="000000"/>
        </a:dk1>
        <a:lt1>
          <a:srgbClr val="FDEB9D"/>
        </a:lt1>
        <a:dk2>
          <a:srgbClr val="000000"/>
        </a:dk2>
        <a:lt2>
          <a:srgbClr val="E0CE82"/>
        </a:lt2>
        <a:accent1>
          <a:srgbClr val="EAEAEA"/>
        </a:accent1>
        <a:accent2>
          <a:srgbClr val="C2B476"/>
        </a:accent2>
        <a:accent3>
          <a:srgbClr val="FEF3CC"/>
        </a:accent3>
        <a:accent4>
          <a:srgbClr val="000000"/>
        </a:accent4>
        <a:accent5>
          <a:srgbClr val="F3F3F3"/>
        </a:accent5>
        <a:accent6>
          <a:srgbClr val="B0A36A"/>
        </a:accent6>
        <a:hlink>
          <a:srgbClr val="A47900"/>
        </a:hlink>
        <a:folHlink>
          <a:srgbClr val="8C8900"/>
        </a:folHlink>
      </a:clrScheme>
      <a:clrMap bg1="lt1" tx1="dk1" bg2="lt2" tx2="dk2" accent1="accent1" accent2="accent2" accent3="accent3" accent4="accent4" accent5="accent5" accent6="accent6" hlink="hlink" folHlink="folHlink"/>
    </a:extraClrScheme>
    <a:extraClrScheme>
      <a:clrScheme name="Digital Dots 5">
        <a:dk1>
          <a:srgbClr val="5B5E52"/>
        </a:dk1>
        <a:lt1>
          <a:srgbClr val="FFFFFF"/>
        </a:lt1>
        <a:dk2>
          <a:srgbClr val="686B5D"/>
        </a:dk2>
        <a:lt2>
          <a:srgbClr val="CCD5C7"/>
        </a:lt2>
        <a:accent1>
          <a:srgbClr val="809EA8"/>
        </a:accent1>
        <a:accent2>
          <a:srgbClr val="4F5147"/>
        </a:accent2>
        <a:accent3>
          <a:srgbClr val="B9BAB6"/>
        </a:accent3>
        <a:accent4>
          <a:srgbClr val="DADADA"/>
        </a:accent4>
        <a:accent5>
          <a:srgbClr val="C0CCD1"/>
        </a:accent5>
        <a:accent6>
          <a:srgbClr val="47493F"/>
        </a:accent6>
        <a:hlink>
          <a:srgbClr val="AAA854"/>
        </a:hlink>
        <a:folHlink>
          <a:srgbClr val="E1D09F"/>
        </a:folHlink>
      </a:clrScheme>
      <a:clrMap bg1="dk2" tx1="lt1" bg2="dk1" tx2="lt2" accent1="accent1" accent2="accent2" accent3="accent3" accent4="accent4" accent5="accent5" accent6="accent6" hlink="hlink" folHlink="folHlink"/>
    </a:extraClrScheme>
    <a:extraClrScheme>
      <a:clrScheme name="Digital Dots 6">
        <a:dk1>
          <a:srgbClr val="46532B"/>
        </a:dk1>
        <a:lt1>
          <a:srgbClr val="FFFFFF"/>
        </a:lt1>
        <a:dk2>
          <a:srgbClr val="4E5D31"/>
        </a:dk2>
        <a:lt2>
          <a:srgbClr val="FFFFCC"/>
        </a:lt2>
        <a:accent1>
          <a:srgbClr val="8F8C00"/>
        </a:accent1>
        <a:accent2>
          <a:srgbClr val="424F29"/>
        </a:accent2>
        <a:accent3>
          <a:srgbClr val="B2B6AD"/>
        </a:accent3>
        <a:accent4>
          <a:srgbClr val="DADADA"/>
        </a:accent4>
        <a:accent5>
          <a:srgbClr val="C6C5AA"/>
        </a:accent5>
        <a:accent6>
          <a:srgbClr val="3B4724"/>
        </a:accent6>
        <a:hlink>
          <a:srgbClr val="33CC33"/>
        </a:hlink>
        <a:folHlink>
          <a:srgbClr val="00A1B2"/>
        </a:folHlink>
      </a:clrScheme>
      <a:clrMap bg1="dk2" tx1="lt1" bg2="dk1" tx2="lt2" accent1="accent1" accent2="accent2" accent3="accent3" accent4="accent4" accent5="accent5" accent6="accent6" hlink="hlink" folHlink="folHlink"/>
    </a:extraClrScheme>
    <a:extraClrScheme>
      <a:clrScheme name="Digital Dots 7">
        <a:dk1>
          <a:srgbClr val="007673"/>
        </a:dk1>
        <a:lt1>
          <a:srgbClr val="FFFFFF"/>
        </a:lt1>
        <a:dk2>
          <a:srgbClr val="008080"/>
        </a:dk2>
        <a:lt2>
          <a:srgbClr val="FFFF99"/>
        </a:lt2>
        <a:accent1>
          <a:srgbClr val="33CCCC"/>
        </a:accent1>
        <a:accent2>
          <a:srgbClr val="006462"/>
        </a:accent2>
        <a:accent3>
          <a:srgbClr val="AAC0C0"/>
        </a:accent3>
        <a:accent4>
          <a:srgbClr val="DADADA"/>
        </a:accent4>
        <a:accent5>
          <a:srgbClr val="ADE2E2"/>
        </a:accent5>
        <a:accent6>
          <a:srgbClr val="005A58"/>
        </a:accent6>
        <a:hlink>
          <a:srgbClr val="FFCC00"/>
        </a:hlink>
        <a:folHlink>
          <a:srgbClr val="CC3300"/>
        </a:folHlink>
      </a:clrScheme>
      <a:clrMap bg1="dk2" tx1="lt1" bg2="dk1" tx2="lt2" accent1="accent1" accent2="accent2" accent3="accent3" accent4="accent4" accent5="accent5" accent6="accent6" hlink="hlink" folHlink="folHlink"/>
    </a:extraClrScheme>
    <a:extraClrScheme>
      <a:clrScheme name="Digital Dots 8">
        <a:dk1>
          <a:srgbClr val="000000"/>
        </a:dk1>
        <a:lt1>
          <a:srgbClr val="E6F8F4"/>
        </a:lt1>
        <a:dk2>
          <a:srgbClr val="000000"/>
        </a:dk2>
        <a:lt2>
          <a:srgbClr val="C5DBD6"/>
        </a:lt2>
        <a:accent1>
          <a:srgbClr val="CCFF99"/>
        </a:accent1>
        <a:accent2>
          <a:srgbClr val="ACBAB7"/>
        </a:accent2>
        <a:accent3>
          <a:srgbClr val="F0FBF8"/>
        </a:accent3>
        <a:accent4>
          <a:srgbClr val="000000"/>
        </a:accent4>
        <a:accent5>
          <a:srgbClr val="E2FFCA"/>
        </a:accent5>
        <a:accent6>
          <a:srgbClr val="9BA8A6"/>
        </a:accent6>
        <a:hlink>
          <a:srgbClr val="008080"/>
        </a:hlink>
        <a:folHlink>
          <a:srgbClr val="0066CC"/>
        </a:folHlink>
      </a:clrScheme>
      <a:clrMap bg1="lt1" tx1="dk1" bg2="lt2" tx2="dk2" accent1="accent1" accent2="accent2" accent3="accent3" accent4="accent4" accent5="accent5" accent6="accent6" hlink="hlink" folHlink="folHlink"/>
    </a:extraClrScheme>
    <a:extraClrScheme>
      <a:clrScheme name="Digital Dots 9">
        <a:dk1>
          <a:srgbClr val="000000"/>
        </a:dk1>
        <a:lt1>
          <a:srgbClr val="EAEAEA"/>
        </a:lt1>
        <a:dk2>
          <a:srgbClr val="000000"/>
        </a:dk2>
        <a:lt2>
          <a:srgbClr val="D1D1D1"/>
        </a:lt2>
        <a:accent1>
          <a:srgbClr val="CCECFF"/>
        </a:accent1>
        <a:accent2>
          <a:srgbClr val="B2B2B2"/>
        </a:accent2>
        <a:accent3>
          <a:srgbClr val="F3F3F3"/>
        </a:accent3>
        <a:accent4>
          <a:srgbClr val="000000"/>
        </a:accent4>
        <a:accent5>
          <a:srgbClr val="E2F4FF"/>
        </a:accent5>
        <a:accent6>
          <a:srgbClr val="A1A1A1"/>
        </a:accent6>
        <a:hlink>
          <a:srgbClr val="7200E4"/>
        </a:hlink>
        <a:folHlink>
          <a:srgbClr val="0033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Digital Dots</Template>
  <TotalTime>14632</TotalTime>
  <Words>2684</Words>
  <Application>Microsoft Office PowerPoint</Application>
  <PresentationFormat>On-screen Show (4:3)</PresentationFormat>
  <Paragraphs>351</Paragraphs>
  <Slides>46</Slides>
  <Notes>45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Wingdings</vt:lpstr>
      <vt:lpstr>Verdana</vt:lpstr>
      <vt:lpstr>Geneva</vt:lpstr>
      <vt:lpstr>Digital Dots</vt:lpstr>
      <vt:lpstr>Course -  DT228/1 and DT282/1</vt:lpstr>
      <vt:lpstr>To Recap ‘Part One’</vt:lpstr>
      <vt:lpstr>Simple View of CPU in Operation</vt:lpstr>
      <vt:lpstr>More on the Fetch-Execute Cycle</vt:lpstr>
      <vt:lpstr>To Include the ‘Store’ Operation</vt:lpstr>
      <vt:lpstr>Memory Operations</vt:lpstr>
      <vt:lpstr>Memory Operations</vt:lpstr>
      <vt:lpstr>Load Fetch-Execute Cycle</vt:lpstr>
      <vt:lpstr>Store Fetch-Execute Cycle</vt:lpstr>
      <vt:lpstr>ADD Fetch-Execute Cycle</vt:lpstr>
      <vt:lpstr>Instruction and Data Movement</vt:lpstr>
      <vt:lpstr>Personal Computer Buses</vt:lpstr>
      <vt:lpstr>Personal Computer Buses (2)</vt:lpstr>
      <vt:lpstr>Personal Computer Buses (3)</vt:lpstr>
      <vt:lpstr>Bus Capacity: (32 and 64-Bit)</vt:lpstr>
      <vt:lpstr>Processor Bus</vt:lpstr>
      <vt:lpstr>Processor Bus (2)</vt:lpstr>
      <vt:lpstr>Processor Bus (3)</vt:lpstr>
      <vt:lpstr>Processor Bus (4)</vt:lpstr>
      <vt:lpstr>Address Bus</vt:lpstr>
      <vt:lpstr>Address Bus (2)</vt:lpstr>
      <vt:lpstr>Memory Bus</vt:lpstr>
      <vt:lpstr>Memory Bus (2)</vt:lpstr>
      <vt:lpstr>Memory Bus (3)</vt:lpstr>
      <vt:lpstr>Memory Bus (4)</vt:lpstr>
      <vt:lpstr>SIMMs and DIMMs</vt:lpstr>
      <vt:lpstr>The System Bus</vt:lpstr>
      <vt:lpstr>Types of System – or I/O Buses</vt:lpstr>
      <vt:lpstr>System (I/O) Bus</vt:lpstr>
      <vt:lpstr>System (I/O) Bus (2)</vt:lpstr>
      <vt:lpstr>System (I/O) Bus (3)</vt:lpstr>
      <vt:lpstr>System (I/O) Bus (4)</vt:lpstr>
      <vt:lpstr>Connecting Things to a PC (Pictures)</vt:lpstr>
      <vt:lpstr>Expansion Slots</vt:lpstr>
      <vt:lpstr>Expansion Slots (2)</vt:lpstr>
      <vt:lpstr>Expansion Slots (3)</vt:lpstr>
      <vt:lpstr>Motherboard Bus Example: The ISA Bus</vt:lpstr>
      <vt:lpstr>Motherboard Bus Example (2)</vt:lpstr>
      <vt:lpstr>Programmed I/O</vt:lpstr>
      <vt:lpstr>Programmed I/O (2)</vt:lpstr>
      <vt:lpstr>Memory–Mapped I/O</vt:lpstr>
      <vt:lpstr>Memory–Mapped I/O (2)</vt:lpstr>
      <vt:lpstr>Memory–Mapped I/O (3)</vt:lpstr>
      <vt:lpstr>Memory–Mapped I/O (4)</vt:lpstr>
      <vt:lpstr>PowerPoint Presentation</vt:lpstr>
      <vt:lpstr>End of Part 2</vt:lpstr>
    </vt:vector>
  </TitlesOfParts>
  <Company>Dublin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  FT228/1</dc:title>
  <dc:creator>asloan</dc:creator>
  <cp:lastModifiedBy>Art Sloan</cp:lastModifiedBy>
  <cp:revision>72</cp:revision>
  <dcterms:created xsi:type="dcterms:W3CDTF">2005-09-18T18:44:55Z</dcterms:created>
  <dcterms:modified xsi:type="dcterms:W3CDTF">2017-03-10T14:25:55Z</dcterms:modified>
</cp:coreProperties>
</file>