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6F6A-51EC-4B11-B407-8B18653460EF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AC92A-FF49-48B0-8FD7-A72A4E252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4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5" y="126294"/>
            <a:ext cx="2544189" cy="671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263" y="184668"/>
            <a:ext cx="1226018" cy="12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2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7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1" y="230188"/>
            <a:ext cx="2544189" cy="671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263" y="184668"/>
            <a:ext cx="1226018" cy="12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4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81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6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34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0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744-EE62-4CA2-9EEB-C08A3824F8F5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6F56-74A5-47E2-9DB5-312C2DB6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9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ou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8" y="1404196"/>
            <a:ext cx="9106885" cy="336521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207363" y="607583"/>
            <a:ext cx="9143999" cy="12736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rgbClr val="FFC50D"/>
                </a:solidFill>
                <a:latin typeface="+mj-lt"/>
                <a:cs typeface="RopaSans"/>
              </a:rPr>
              <a:t>Setting up an Account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559" y="5051394"/>
            <a:ext cx="913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Go to </a:t>
            </a:r>
            <a:r>
              <a:rPr lang="en-GB" dirty="0" smtClean="0">
                <a:hlinkClick r:id="rId3"/>
              </a:rPr>
              <a:t>www.testout.com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Click on ‘sign up’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38475" y="1881212"/>
            <a:ext cx="4438835" cy="3667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93" y="1266270"/>
            <a:ext cx="5324475" cy="512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9109" y="1365219"/>
            <a:ext cx="4530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Please enter your personal details and take note of your password or use one that you may use for an existing email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Enter your activation code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You will be prompted on the next screen to fill out some security questions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99317" y="2565548"/>
            <a:ext cx="5768358" cy="24947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5" y="1244397"/>
            <a:ext cx="9924726" cy="5538662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207363" y="607583"/>
            <a:ext cx="9143999" cy="12736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rgbClr val="FFC50D"/>
                </a:solidFill>
                <a:latin typeface="+mj-lt"/>
                <a:cs typeface="RopaSans"/>
              </a:rPr>
              <a:t>Enrolling on to your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8109" y="1835179"/>
            <a:ext cx="45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Click on to ‘</a:t>
            </a:r>
            <a:r>
              <a:rPr lang="en-GB" dirty="0" err="1" smtClean="0"/>
              <a:t>Enroll</a:t>
            </a:r>
            <a:r>
              <a:rPr lang="en-GB" dirty="0" smtClean="0"/>
              <a:t>’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62470" y="2204511"/>
            <a:ext cx="6000381" cy="636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52" y="3819937"/>
            <a:ext cx="5084547" cy="2989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9" y="1193215"/>
            <a:ext cx="5297934" cy="2518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1434" y="1397029"/>
            <a:ext cx="453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Type in your Instructor/teacher’s name for the course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Once you find the correct name click ‘Select’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33700" y="1751251"/>
            <a:ext cx="4352925" cy="5252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51899" y="2597358"/>
            <a:ext cx="2930003" cy="2445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1" y="3906386"/>
            <a:ext cx="4862975" cy="24752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8" y="1497233"/>
            <a:ext cx="5991225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4709" y="1387504"/>
            <a:ext cx="4530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Please ensure you click on the correct course/module you are enrolling on to.  Ask the Instructor/teacher if unsure.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Once you select the correct course/module click on ‘Yes’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76513" y="1943100"/>
            <a:ext cx="371938" cy="543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12707" y="2864832"/>
            <a:ext cx="3252278" cy="30476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3" y="1389740"/>
            <a:ext cx="8226108" cy="5037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4375" y="1361980"/>
            <a:ext cx="385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You will be able to see your class or classes.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To access the resources click here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78384" y="1642536"/>
            <a:ext cx="7665591" cy="17265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935984" y="1919535"/>
            <a:ext cx="4007994" cy="35313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98813" y="2743200"/>
            <a:ext cx="6063447" cy="2175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RopaSans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 Madhas</dc:creator>
  <cp:lastModifiedBy>Kesh Madhas</cp:lastModifiedBy>
  <cp:revision>10</cp:revision>
  <dcterms:created xsi:type="dcterms:W3CDTF">2015-09-18T11:57:21Z</dcterms:created>
  <dcterms:modified xsi:type="dcterms:W3CDTF">2017-01-22T20:40:13Z</dcterms:modified>
</cp:coreProperties>
</file>