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0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E227CE0-85C3-49D5-AA68-BC4A2590A8B5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E227CE0-85C3-49D5-AA68-BC4A2590A8B5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E227CE0-85C3-49D5-AA68-BC4A2590A8B5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DT 228-1 and DT282-1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Computer Architecture and Technology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585918"/>
          </a:xfrm>
        </p:spPr>
        <p:txBody>
          <a:bodyPr>
            <a:normAutofit/>
          </a:bodyPr>
          <a:lstStyle/>
          <a:p>
            <a:r>
              <a:rPr lang="en-IE" sz="22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Tutorial 1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Questions and Answers ( 1 )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800" dirty="0" smtClean="0">
                <a:latin typeface="Arial" pitchFamily="34" charset="0"/>
                <a:cs typeface="Arial" pitchFamily="34" charset="0"/>
              </a:rPr>
              <a:t>What is a Computer System?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collection of devices </a:t>
            </a:r>
            <a:r>
              <a:rPr lang="en-US" sz="2600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and software</a:t>
            </a:r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that function as a unit to perform tasks such as the manipulation and/or storage of data and software, and/or sharing of data/software.</a:t>
            </a:r>
          </a:p>
          <a:p>
            <a:pPr>
              <a:buNone/>
            </a:pPr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Questions and Answers ( 2 )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800" dirty="0" smtClean="0">
                <a:latin typeface="Arial" pitchFamily="34" charset="0"/>
                <a:cs typeface="Arial" pitchFamily="34" charset="0"/>
              </a:rPr>
              <a:t>What is Contained in a Computer System?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Input devices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Processor (Processing device – CPU)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Storage devices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Output devices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System software (including the Operating System)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Applications software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(For any type of network) Communications software.</a:t>
            </a:r>
          </a:p>
          <a:p>
            <a:pPr>
              <a:buNone/>
            </a:pPr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Questions and Answers ( 3 )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What Were the Main Events in the History of Computers?</a:t>
            </a:r>
          </a:p>
          <a:p>
            <a:endParaRPr lang="en-IE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move from mechanical calculating machines to electric-mechanical devices.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move from analog to digital machines.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‘stored program concept’ of Jon Von Neumann architecture of the 1940s.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linking of two digital machines (starting networks).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evolution of the Internet.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Questions and Answers ( 4 )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What might be the future of Computer Systems?</a:t>
            </a:r>
          </a:p>
          <a:p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Cheaper hardware.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More hardware </a:t>
            </a:r>
            <a:r>
              <a:rPr lang="en-US" sz="26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specialisation</a:t>
            </a:r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Cheaper software.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More software </a:t>
            </a:r>
            <a:r>
              <a:rPr lang="en-US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specialisation</a:t>
            </a:r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Cloud computing and ‘ubiquitous’ computing.</a:t>
            </a:r>
          </a:p>
          <a:p>
            <a:endParaRPr lang="en-IE" sz="2200" dirty="0" smtClean="0">
              <a:solidFill>
                <a:srgbClr val="002060"/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Questions and Answers ( 5 )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What Might be the Future Problems?</a:t>
            </a:r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It is (nearly) always </a:t>
            </a:r>
            <a:r>
              <a:rPr lang="en-US" sz="2600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security.</a:t>
            </a:r>
            <a:endParaRPr lang="en-US" sz="2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IE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Typical Exam (Sub) Question For This Content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Question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1900" dirty="0" smtClean="0">
                <a:latin typeface="Arial" panose="020B0604020202020204" pitchFamily="34" charset="0"/>
                <a:cs typeface="Arial" pitchFamily="34" charset="0"/>
              </a:rPr>
              <a:t>What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is the basis of a computer system design, and what does such a system contain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Sample solution</a:t>
            </a:r>
          </a:p>
          <a:p>
            <a:pPr marL="0" indent="0">
              <a:buNone/>
            </a:pPr>
            <a:r>
              <a:rPr lang="en-IE" sz="1900" i="1" dirty="0">
                <a:latin typeface="Arial" panose="020B0604020202020204" pitchFamily="34" charset="0"/>
                <a:cs typeface="Arial" panose="020B0604020202020204" pitchFamily="34" charset="0"/>
              </a:rPr>
              <a:t>What is a ‘system’? </a:t>
            </a:r>
            <a:r>
              <a:rPr lang="en-GB" sz="1900" i="1" dirty="0">
                <a:latin typeface="Arial" panose="020B0604020202020204" pitchFamily="34" charset="0"/>
                <a:cs typeface="Arial" panose="020B0604020202020204" pitchFamily="34" charset="0"/>
              </a:rPr>
              <a:t>A system is a generally defining word that implies that there exists a type of input, a type of procedure and a type of output. </a:t>
            </a:r>
            <a:endParaRPr lang="en-IE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900" i="1" dirty="0">
                <a:latin typeface="Arial" panose="020B0604020202020204" pitchFamily="34" charset="0"/>
                <a:cs typeface="Arial" panose="020B0604020202020204" pitchFamily="34" charset="0"/>
              </a:rPr>
              <a:t>A computer system can be described as having </a:t>
            </a:r>
            <a:endParaRPr lang="en-IE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900" i="1" dirty="0">
                <a:latin typeface="Arial" panose="020B0604020202020204" pitchFamily="34" charset="0"/>
                <a:cs typeface="Arial" panose="020B0604020202020204" pitchFamily="34" charset="0"/>
              </a:rPr>
              <a:t>input(s), </a:t>
            </a:r>
            <a:endParaRPr lang="en-IE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900" i="1" dirty="0">
                <a:latin typeface="Arial" panose="020B0604020202020204" pitchFamily="34" charset="0"/>
                <a:cs typeface="Arial" panose="020B0604020202020204" pitchFamily="34" charset="0"/>
              </a:rPr>
              <a:t>procedure(s) or process(</a:t>
            </a:r>
            <a:r>
              <a:rPr lang="en-GB" sz="1900" i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GB" sz="1900" i="1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endParaRPr lang="en-IE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900" i="1" dirty="0">
                <a:latin typeface="Arial" panose="020B0604020202020204" pitchFamily="34" charset="0"/>
                <a:cs typeface="Arial" panose="020B0604020202020204" pitchFamily="34" charset="0"/>
              </a:rPr>
              <a:t>output(s</a:t>
            </a:r>
            <a:r>
              <a:rPr lang="en-GB" sz="1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IE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Solution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63272" cy="39890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i="1" dirty="0" smtClean="0"/>
              <a:t> </a:t>
            </a:r>
            <a:r>
              <a:rPr lang="en-GB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computer system is a set of </a:t>
            </a:r>
            <a:r>
              <a:rPr lang="en-GB" sz="1900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900" b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 that processes data. </a:t>
            </a:r>
            <a:r>
              <a:rPr lang="en-IE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A relatively simple computer system is a personal computer. An example of a complex computer system is the Internet.</a:t>
            </a:r>
            <a:endParaRPr lang="en-IE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What makes a computer system even more useful is its ability to STORE data (or signals of a non-data type) after it has been output – or while it is output.</a:t>
            </a:r>
            <a:r>
              <a:rPr lang="en-GB" sz="1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That output or stored data can be used as input in a ‘feedback loop’, if necessary.</a:t>
            </a:r>
            <a:endParaRPr lang="en-IE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A computer system is a system because the two aspects of hardware and software have to work together. 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Solution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31969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sz="1900" i="1" dirty="0" smtClean="0"/>
              <a:t> </a:t>
            </a: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A typical ‘computer system’ comes with interconnection capability. (Many computer systems can interconnect - that is, join to become a bigger system.)</a:t>
            </a:r>
            <a:r>
              <a:rPr lang="en-GB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‘Hardware’ is the term that encapsulates the electronic devices and circuitry that make up the physical components of the computer system.</a:t>
            </a:r>
            <a:endParaRPr lang="en-I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‘Software’ is the term that describes the instructions (and data) that determine the use of the processing capability.</a:t>
            </a:r>
            <a:endParaRPr lang="en-I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Software is often the invisible means of process that goes on as the computer is running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r">
              <a:buNone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(10 marks)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90</TotalTime>
  <Words>303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DT 228-1 and DT282-1 Computer Architecture and Technology </vt:lpstr>
      <vt:lpstr>Questions and Answers ( 1 )</vt:lpstr>
      <vt:lpstr>Questions and Answers ( 2 )</vt:lpstr>
      <vt:lpstr>Questions and Answers ( 3 )</vt:lpstr>
      <vt:lpstr>Questions and Answers ( 4 )</vt:lpstr>
      <vt:lpstr>Questions and Answers ( 5 )</vt:lpstr>
      <vt:lpstr>Typical Exam (Sub) Question For This Content</vt:lpstr>
      <vt:lpstr>Solution continued</vt:lpstr>
      <vt:lpstr>Solution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228-1 Computer Architecture and Technology</dc:title>
  <dc:creator>DIT</dc:creator>
  <cp:lastModifiedBy>Art Sloan</cp:lastModifiedBy>
  <cp:revision>10</cp:revision>
  <dcterms:created xsi:type="dcterms:W3CDTF">2012-09-26T09:12:47Z</dcterms:created>
  <dcterms:modified xsi:type="dcterms:W3CDTF">2017-01-25T12:42:56Z</dcterms:modified>
</cp:coreProperties>
</file>