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227CE0-85C3-49D5-AA68-BC4A2590A8B5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DT 228-1 and DT282-1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Tutorial 4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( 1 )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the relationship between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Boolean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algebra and the binary (base 2) numbering system</a:t>
            </a:r>
            <a:r>
              <a:rPr lang="en-IE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binary number representation happens to be a useful representation for the circuits, signals and data flow inside a computer.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Boolean algebra notation happens to be a useful representation for the EVENTS of data movement – and the EFFECTS of OPERATION of logic gates in many components of the computer system, particularly those on the processor, ROM and RAM.</a:t>
            </a: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( 2 )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Can an AND gate become a NAND gate?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Yes – just fit a NOT gate on the output point of an AND gate. 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4098" name="Picture 2" descr="https://encrypted-tbn0.gstatic.com/images?q=tbn:ANd9GcRFZzGdy6nRgSjL19_fgsOy0ojRyKDqi7VBiwy7AdTWXIHq86TBo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3429000" cy="1333501"/>
          </a:xfrm>
          <a:prstGeom prst="rect">
            <a:avLst/>
          </a:prstGeom>
          <a:noFill/>
        </p:spPr>
      </p:pic>
      <p:pic>
        <p:nvPicPr>
          <p:cNvPr id="4100" name="Picture 4" descr="http://upload.wikimedia.org/wikipedia/commons/c/cc/Logic-gate-nand-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301208"/>
            <a:ext cx="2088232" cy="920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( 3 )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Can an AND gate become a NOR gate?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Yes. Place NOT gates on both inputs of an AND gate – it will perform like a NOR gate.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https://encrypted-tbn0.gstatic.com/images?q=tbn:ANd9GcS7ajWIEsN9Kmifa8LDQIowkUdfVeG9bo1JmQ9eYWcyuLFwM6A8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2656744" cy="1800200"/>
          </a:xfrm>
          <a:prstGeom prst="rect">
            <a:avLst/>
          </a:prstGeom>
          <a:noFill/>
        </p:spPr>
      </p:pic>
      <p:sp>
        <p:nvSpPr>
          <p:cNvPr id="3076" name="AutoShape 4" descr="data:image/jpeg;base64,/9j/4AAQSkZJRgABAQAAAQABAAD/2wCEAAkGBwgHBhUIBxQWFRIVGBobGRcYGRwgGxkcJSMjGBwgIiMeJSghHB8lIR8YLTEiMSorLi46ICU0OTcsNyg5OjcBCgoKBQUFDgUFDisZExkrKysrKysrKysrKysrKysrKysrKysrKysrKysrKysrKysrKysrKysrKysrKysrKysrK//AABEIAJUBUgMBIgACEQEDEQH/xAAcAAEAAgMBAQEAAAAAAAAAAAAABgcEBQgCAwH/xABIEAABAgQEAgUGCwYEBwEAAAABAAIDBAURBhIhMQdBEyJRYXEUFlWBlKEVFyMyQlJTkdHS0wgzVJKTwUNicrE1Y4KDorPwJP/EABQBAQAAAAAAAAAAAAAAAAAAAAD/xAAUEQEAAAAAAAAAAAAAAAAAAAAA/9oADAMBAAIRAxEAPwC8UREBERAREQEREBERARY9RZMxafEhyLgyKWODHEXDX2IaTobgG3IrkavzGKaJVnyFXjzDYzT1rxX688wN9Qd780HYKLlyTwhxLnZRk3KCYdDe0Oa4TLbFpFwf3nML7eY/FH6kz7S39RB06i5i8x+KP1Jn2lv6ieY/FH6kz7S39RB06i5i8x+KP1Jn2lv6i9HDXFmny94flrW32hzJOu2zHk+uyDptFy+ye4r0hxYTULuseu2JE2vtmDsvqtfRfkHivj+nRQZuKXBt2lkWAwAm1rEhrXXHjfTVB1CioCj8fanCGWsSsOJ3w3Fh+45geXYp1R+M+EKiQyYfEgOP2rNOfNmYDYb23QWKix5GelKhLCZkIjIkM7OY4OafWNFkICIiAiIgIiICIiAiIgIiICIiAiIgIiICIiAiIgItYyv0mJXXUNkZhmmtDzCv1gD7r21y72INrELZoCIiAiIgIiIChHFTAsHGVEvLgCbhAmE/TrdsNx+q73Gx2vebogoDgjjqJR5/zTrpLWOeRCLtOiic2G+wcdhyd46X+qN/aAwayEBiymixzNbHt27Mid2tmnxb3qbcHsYDFWFxDmXEzMvZkW5uXfUf2nMBqe0OQTxERAREQF5iQ2RW5YgBHYRdekQRusYCwpWSXVCThFxNy5oyOJ3uXQy1xuSeeqhFa4D0GZa59IjRoLiNA6z2A6dwdrrfrHf1K20Qcy1Dh9j3A0yZ2jl72g/vJVziTyGZnzj3ixAvutrhjjjWqdFEtiiGI7QdXtAZFHiBZjrdlm+K6FUexRgrD+KYJbVoLS/lFb1Yg5fOGp8DcdyD3hfGFCxVA6SjRmucBd0M6RG+LTrbv1Het8ud8TcGsQUCP8IYViOjNabtynJHZ4WNnEdoIPcsnBHGmoU6MKdjFpiMBy9KG2isN7HONMwHgHafSKC/0WFR6tT63INn6TEbFhO2c0+4jdpHMGxCzUBERAREQEREBERAREQEREBERAREQFB8e4unpKdZhnCrOkqMdtwSOpAZt0jidL72Gwtc8g6cKo8RyFYqPGd0GgTPksUSLSYnRh9257FtjpqS037kGaeEcCFQQ+UjuFVa8xhOEm7op1IPPIT4nnrcg7zAOMJisRYlDxBDMGoy4+VZbR7dB0jeVjdvdqCLgrXeavEP00PZYa1GC5Kq0/jNHgV2Y8pjeQX6TIGadJDsLDTTtQW2iKD1nDmN5qqRI9NqogwXOuyH5Ow5B2XOp8UE4RV35q8Q/TQ9lhp5q8Q/TQ9lhoLERV35q8Q/TQ9lhp5q8Q/TQ9lhoLERV35q8Q/TQ9lhp5q8Q/TQ9lhoJzV6dLVelxKdOi8OKxzHDuItp2EciuY8J1Cd4bcSfJZ02Y2J0MbWzXQydH+ABa8fdpdXH5q8Q/TQ9lhqquMeEK3Ro0Os1uZE06MchiCEGWLRdoOXQki9ufV7kHTINxcIofwnr3nDgWBMRDeJDHRRNbnMzqgnndzcrj/qUwQEREBERAREQEREBQvHfDaiYwYY0UdDM20jMAuezONnj7jpuFNEQctTsjjHhLWhGhOLYbndV7dYMYDWzh225GzhrY81enD3iDS8aSfydoUy358AuBNvrN2zt77abHleTVWmSVXkHSNThtiQnixa4erTmD2Eahc4464f1nh5Um1qhPiPgNdmbGaOvBN7APtpbUDNazr2IF7IOmUVd8K+JcDGMHyCohsOdYCco0bEb9Zt9iObfWNL2sRAREQEREBERAREQEREBERAREQFXsFjvj2e6xt8HDX/ALg/AqwkQFXkjDeOO0d5Bt8Ht1tp+8Z+B+4qw0QEREBERAREQEREBQ7i7S/hXh5NQxvDZ0oPZkOc8x9EOHrUxXxm5dk3KPlovzXtLT4EWO6Cj/2aqgRMzdNcdC2HEaNORLXd/Nndor2XMPBqJHo3FNki/d3TQX2OmgLuzUZmDsXTyAiIgIiICIiAiIgIiIC8RoUOPBMGO0Oa4EOaRcEHQgg7g9i9og5p4j4IqWAK4K9h8ubLZ80N7b3gOOzHf5eQJ3Gh77h4X48l8aUj5YtbNwx8rDHPkHtB+ifXY6dl5XVKdJ1anvkKkwRIUQWc07Ef2I3B3B1C5kxRR6nwqx0yappOS5fBeRcPZ81zHaWJANnDvB0uEHUqLS4RxLIYrojKpTjodHsvrDfzae8e8WOxWfU6lI0mTM5U4jIUNu7nuAHhruT2blBloq+i8ZcFQ4oYyNEcDu4Qn2b43APfoCpXh/ElGxJAMaiR2RQLZg09Zt9szTZzb67jkexBtkREBERARa6frdOp1RgU6cflizJcITbE5i0XdqBYWuN7brYoCLXT1cp0hVYFLm35Y0xn6JtnHNlGZ2oFhYHmRdbFAREQEREBERAREQEREBERAREQEREHLdNcJTjl8mcgFRiN0NtDFc23gQbW53supFzBiB4qPHM+Sdb/APbCb2asc1jt+wtcun0BERAREQEREBERAREQEREBaHGuF5LF1BfTJ0AE3MN9rmG+1muGov3i+o0W+RBzBgauVLhpjt1Lq3VhF4hx2k9UA2LYg1toCDf6pParTw9RYeP667F1fbnlmOLJKATdoa1xBiuA0cXOG2o5G4AVa8dalI1rHLZSktDosJohPe03L33uGdl23tfe5IPzRa6OE0aHF4fSrYYsWNLHDsc1xa713B+9BLCxhh9GQMtrW5W7PBV5j/DraEzzzwowQZqWu6K2GA1kxBvmih4AsTa5zb6cyG2sVa3Es5AkMPTE3NuysZCeSfUff3IPvSajLVemQ6jJG8OKxr2nuIvr2EcwstU1gDBWLomDpeNK1SJKw3tL2wBBa4Na5xcDfOL5gc22mZSDzHxp6di+zN/OgsVFXXmPjT07F9mb+dTumQJiVp0OXnIhixGsaHRCA0vcBYusNBc8kEP4m0SrTEWVxHQAIkeQc9/QkfvWuyhwFvpAN0HO5tqADuMN4zo9fw+azBeIbIYPTNeQDBI1Id/Y81IlT3EPCdKjcRpGA0PZDqDonlLGOLWxejyvaSBzJOp9YsdUGfRI09xDxxBxLLs6KnSJiNgvcDnmHOGVxA5NFhrytbUk5bSXylpeDKS7ZaVaGMYA1rWiwaBoAANgF9UBERARFFMT8RMOYXqXwfV4jmxModYMc7Q3A1AtyKCVoq9+OfBX20T+k/8ABTOiViQr1MZUaU8RITxoR7wRuCOYQZ6IiAiIgIiICIiAiLAr8+KVQo9Rd/hQoj9LX6rS7noTog5tw2x1S44hzereejRO21nPiEe6y6hXNH7P9NdPY78sfqIEJ77mx6zuoOd79Zxvrt3rpdAREQEREBERAREQEREBERAVc8Ysf+adL+D6aR5ZGb1f+Uw3Bid5uCGjt11y2Mhx9jCSwZQzPTNnRHaQoV7F7v7NG5PLxIVC4Nw3VuKOL31Sr36DPmjxBoNurDZ32sP8o1PK4SHgdgKJUJ0YqrTT0bHXgNde74l79Jru1p27Tr9HWb1Cm1zBOJItaw3AMzIzJD5iWYflIcT6USG3ncfRFyTpoALWFKy0GTlmy0q0MYwBrWtFg0DQADkAvqggUxxdwrLttEMcRCLthmA8PceTRcAEk6b2vzWvm/hXidGbJRpeNKUtrmvi9M3LFmCDmaxov1WbEuv4bKyyxjjdwFwvSD8a0NblaLAbBfqIgIiICgGOJaPF4j0aLCY4ta6ZzOAJDeq3c8tj9yn6ICIiAiIgKuoQB48Pv6OH/sarFVRYko03XOMzpWQmoso4SLXdJC+cQH2y7jQ3B9QQW30bDuB9yrDBUrLUri3PUygEiT6APiQ2G8KHHLmi3Yw2z9XxGzbDLPDrEFv+Nzvv/OvjwnjRcP1CPgapwmtmIIdHEZmojsLgM7idc3WaPDTTLqFmIig1ZwPWqhVYk5L1ebgse64ht+awdgs4aer70E5RV18XWIPTc77/AMyfF1iD03O+/wDMgsVFXXxdYg9Nzvv/ADJ8XWIPTc77/wAyCxUVdfF1iD03O+/8yfF1iD03O+/8yCxVXXHetNpeBHyjTaJMubDb4A53+4W/6k+LrEHpud9/5lSfEoTnnUaKZuNPGCcjXPJcekNszWi51vYEdoQWb+zfSHwKRM1eIP3r2sadNmXJ793e7uVyLTYPorMO4Yl6Sz/ChgO73nrPPrcXH1rcoCIiAiIgIiICIiAiIgLR4uxXSsJUwztWeBocjB8+IRyaOe4udhfVariBxDpWC5XJFPSTLgckFpF9tHP+oy9tdzyBsbUbRaLiji1iIzs689G0gPjEdSE3fIxvM9jR23J1ug8SMrXOLuOHRIzi1l7ucblkCFfqtFgBfkBpmNyeZXSmHaHIYcpDKXS25YbBz1JO5cTzJP8A8AvjhbDVLwrSxTqOzK29yTq557XHmf8AZbhAREQEREBERAREQEREBERAREQFVOJKpHw3xcNZiSszHhOkhDBgQi7rF+bfQfRPPsVrIgrs8VoNtKbUvZx+ZeuHtIrNQxBFxviNvQxJiH0UKXA/dwrtcM19c3VH3na4AsJEBERAREQEREBEX4SGi7tkEfx9iRmFcKxqobZwMsMHnEOjNOYB1PcCqO4HYVi4ixQa9UOtCl3ZiXamJGOrd97HrE33y9q88ScTznEfFsOg4fGeA1+WEBf5R/0oh0uGgX8ACeavnBmHJbCuHIVJlrEsF3uAtnedXO9Z27AAOSDdoiICIiAiIgIiICLW1qvUmgwOnrEaHCbyzuAJ8BufUFU+L+OsvCBl8Jw87vtooIaP9LNHHxNvAoLgqdSkaTJmcqcRkKGN3PcAPDXcns3KpHH/ABtiRs0hg67W7GYcOse3I0jq8usdd9BuopTMMY44mzon51z3Q/toxLYbRzyNAty2aLX3srpwLwuoeEwJh4ExMix6V7R1T/kbrk8dT3oKuwTwgrGIo/wpipz4MNzsxDtY8W+pJv8AMvc9Y3PdzV/0mmSNHkGyNLhthwmbNaNBzPiT2rMRAREQEREBERAREQEREBERAREQEREBERAREQEREBERAREQFSHG3iRCMF+F6C67jdsxEFrAbGEO0/WI2tl1ubXPUZYztPiSrXFhiMc3O35zbgi47xe4XPcTgLicRCIUeULbmxLogJHK46M2PdcoJdwXw/RcNUz4XqceB5XHaCAYjPkmHUN11DjfreAHI3s34fo38TA/qs/FUF8QuKvtpT+eL+mnxC4q+2lP54v6aC/fh+jfxMD+qz8U+H6N/EwP6rPxVBfELir7aU/ni/pp8QuKvtpT+eL+mgv34fo38TA/qs/FfKYxNQJaF0sxNy7W9pis/FUP8QuKvtpT+eL+msuU4A1p8O85NQGuvswPcLeJDdd9LILamuI2DpVwbEnYJv8AVdmH3tBAWkmeNGC4MLPDixIh+q2E6/8A5ZR71DJf9n2Ydfyiea3sywS7/d7bLcwOAVCaR5RMzDtNcuRtz3Xaba+KDEq3H6ThxMtHlHvH1orw33NDu7mofN8U8f4kJl6X1LggtlYJLjp2nO9trHUEblXJReFWDqRZzJYRXgWzRiX321ynqX0vo0bnkpfLSsvKQhBlGNY0bNa0AD1DRBzrR+D+L8RzHlmIInQh27ozjEinf6N/93DdWhhbhFhegOEeMwzMUG+aNYtHgwdX77nvVgIg/AABYL9REBERAREQEREBERAREQEREBERARE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jpeg;base64,/9j/4AAQSkZJRgABAQAAAQABAAD/2wCEAAkGBwgHBhUIBxQWFRIVGBobGRcYGRwgGxkcJSMjGBwgIiMeJSghHB8lIR8YLTEiMSorLi46ICU0OTcsNyg5OjcBCgoKBQUFDgUFDisZExkrKysrKysrKysrKysrKysrKysrKysrKysrKysrKysrKysrKysrKysrKysrKysrKysrK//AABEIAJUBUgMBIgACEQEDEQH/xAAcAAEAAgMBAQEAAAAAAAAAAAAABgcEBQgCAwH/xABIEAABAgQEAgUGCwYEBwEAAAABAAIDBAURBhIhMQdBEyJRYXEUFlWBlKEVFyMyQlJTkdHS0wgzVJKTwUNicrE1Y4KDorPwJP/EABQBAQAAAAAAAAAAAAAAAAAAAAD/xAAUEQEAAAAAAAAAAAAAAAAAAAAA/9oADAMBAAIRAxEAPwC8UREBERAREQEREBERARY9RZMxafEhyLgyKWODHEXDX2IaTobgG3IrkavzGKaJVnyFXjzDYzT1rxX688wN9Qd780HYKLlyTwhxLnZRk3KCYdDe0Oa4TLbFpFwf3nML7eY/FH6kz7S39RB06i5i8x+KP1Jn2lv6ieY/FH6kz7S39RB06i5i8x+KP1Jn2lv6i9HDXFmny94flrW32hzJOu2zHk+uyDptFy+ye4r0hxYTULuseu2JE2vtmDsvqtfRfkHivj+nRQZuKXBt2lkWAwAm1rEhrXXHjfTVB1CioCj8fanCGWsSsOJ3w3Fh+45geXYp1R+M+EKiQyYfEgOP2rNOfNmYDYb23QWKix5GelKhLCZkIjIkM7OY4OafWNFkICIiAiIgIiICIiAiIgIiICIiAiIgIiICIiAiIgItYyv0mJXXUNkZhmmtDzCv1gD7r21y72INrELZoCIiAiIgIiIChHFTAsHGVEvLgCbhAmE/TrdsNx+q73Gx2vebogoDgjjqJR5/zTrpLWOeRCLtOiic2G+wcdhyd46X+qN/aAwayEBiymixzNbHt27Mid2tmnxb3qbcHsYDFWFxDmXEzMvZkW5uXfUf2nMBqe0OQTxERAREQF5iQ2RW5YgBHYRdekQRusYCwpWSXVCThFxNy5oyOJ3uXQy1xuSeeqhFa4D0GZa59IjRoLiNA6z2A6dwdrrfrHf1K20Qcy1Dh9j3A0yZ2jl72g/vJVziTyGZnzj3ixAvutrhjjjWqdFEtiiGI7QdXtAZFHiBZjrdlm+K6FUexRgrD+KYJbVoLS/lFb1Yg5fOGp8DcdyD3hfGFCxVA6SjRmucBd0M6RG+LTrbv1Het8ud8TcGsQUCP8IYViOjNabtynJHZ4WNnEdoIPcsnBHGmoU6MKdjFpiMBy9KG2isN7HONMwHgHafSKC/0WFR6tT63INn6TEbFhO2c0+4jdpHMGxCzUBERAREQEREBERAREQEREBERAREQFB8e4unpKdZhnCrOkqMdtwSOpAZt0jidL72Gwtc8g6cKo8RyFYqPGd0GgTPksUSLSYnRh9257FtjpqS037kGaeEcCFQQ+UjuFVa8xhOEm7op1IPPIT4nnrcg7zAOMJisRYlDxBDMGoy4+VZbR7dB0jeVjdvdqCLgrXeavEP00PZYa1GC5Kq0/jNHgV2Y8pjeQX6TIGadJDsLDTTtQW2iKD1nDmN5qqRI9NqogwXOuyH5Ow5B2XOp8UE4RV35q8Q/TQ9lhp5q8Q/TQ9lhoLERV35q8Q/TQ9lhp5q8Q/TQ9lhoLERV35q8Q/TQ9lhp5q8Q/TQ9lhoJzV6dLVelxKdOi8OKxzHDuItp2EciuY8J1Cd4bcSfJZ02Y2J0MbWzXQydH+ABa8fdpdXH5q8Q/TQ9lhqquMeEK3Ro0Os1uZE06MchiCEGWLRdoOXQki9ufV7kHTINxcIofwnr3nDgWBMRDeJDHRRNbnMzqgnndzcrj/qUwQEREBERAREQEREBQvHfDaiYwYY0UdDM20jMAuezONnj7jpuFNEQctTsjjHhLWhGhOLYbndV7dYMYDWzh225GzhrY81enD3iDS8aSfydoUy358AuBNvrN2zt77abHleTVWmSVXkHSNThtiQnixa4erTmD2Eahc4464f1nh5Um1qhPiPgNdmbGaOvBN7APtpbUDNazr2IF7IOmUVd8K+JcDGMHyCohsOdYCco0bEb9Zt9iObfWNL2sRAREQEREBERAREQEREBERAREQFXsFjvj2e6xt8HDX/ALg/AqwkQFXkjDeOO0d5Bt8Ht1tp+8Z+B+4qw0QEREBERAREQEREBQ7i7S/hXh5NQxvDZ0oPZkOc8x9EOHrUxXxm5dk3KPlovzXtLT4EWO6Cj/2aqgRMzdNcdC2HEaNORLXd/Nndor2XMPBqJHo3FNki/d3TQX2OmgLuzUZmDsXTyAiIgIiICIiAiIgIiIC8RoUOPBMGO0Oa4EOaRcEHQgg7g9i9og5p4j4IqWAK4K9h8ubLZ80N7b3gOOzHf5eQJ3Gh77h4X48l8aUj5YtbNwx8rDHPkHtB+ifXY6dl5XVKdJ1anvkKkwRIUQWc07Ef2I3B3B1C5kxRR6nwqx0yappOS5fBeRcPZ81zHaWJANnDvB0uEHUqLS4RxLIYrojKpTjodHsvrDfzae8e8WOxWfU6lI0mTM5U4jIUNu7nuAHhruT2blBloq+i8ZcFQ4oYyNEcDu4Qn2b43APfoCpXh/ElGxJAMaiR2RQLZg09Zt9szTZzb67jkexBtkREBERARa6frdOp1RgU6cflizJcITbE5i0XdqBYWuN7brYoCLXT1cp0hVYFLm35Y0xn6JtnHNlGZ2oFhYHmRdbFAREQEREBERAREQEREBERAREQEREHLdNcJTjl8mcgFRiN0NtDFc23gQbW53supFzBiB4qPHM+Sdb/APbCb2asc1jt+wtcun0BERAREQEREBERAREQEREBaHGuF5LF1BfTJ0AE3MN9rmG+1muGov3i+o0W+RBzBgauVLhpjt1Lq3VhF4hx2k9UA2LYg1toCDf6pParTw9RYeP667F1fbnlmOLJKATdoa1xBiuA0cXOG2o5G4AVa8dalI1rHLZSktDosJohPe03L33uGdl23tfe5IPzRa6OE0aHF4fSrYYsWNLHDsc1xa713B+9BLCxhh9GQMtrW5W7PBV5j/DraEzzzwowQZqWu6K2GA1kxBvmih4AsTa5zb6cyG2sVa3Es5AkMPTE3NuysZCeSfUff3IPvSajLVemQ6jJG8OKxr2nuIvr2EcwstU1gDBWLomDpeNK1SJKw3tL2wBBa4Na5xcDfOL5gc22mZSDzHxp6di+zN/OgsVFXXmPjT07F9mb+dTumQJiVp0OXnIhixGsaHRCA0vcBYusNBc8kEP4m0SrTEWVxHQAIkeQc9/QkfvWuyhwFvpAN0HO5tqADuMN4zo9fw+azBeIbIYPTNeQDBI1Id/Y81IlT3EPCdKjcRpGA0PZDqDonlLGOLWxejyvaSBzJOp9YsdUGfRI09xDxxBxLLs6KnSJiNgvcDnmHOGVxA5NFhrytbUk5bSXylpeDKS7ZaVaGMYA1rWiwaBoAANgF9UBERARFFMT8RMOYXqXwfV4jmxModYMc7Q3A1AtyKCVoq9+OfBX20T+k/8ABTOiViQr1MZUaU8RITxoR7wRuCOYQZ6IiAiIgIiICIiAiLAr8+KVQo9Rd/hQoj9LX6rS7noTog5tw2x1S44hzereejRO21nPiEe6y6hXNH7P9NdPY78sfqIEJ77mx6zuoOd79Zxvrt3rpdAREQEREBERAREQEREBERAVc8Ysf+adL+D6aR5ZGb1f+Uw3Bid5uCGjt11y2Mhx9jCSwZQzPTNnRHaQoV7F7v7NG5PLxIVC4Nw3VuKOL31Sr36DPmjxBoNurDZ32sP8o1PK4SHgdgKJUJ0YqrTT0bHXgNde74l79Jru1p27Tr9HWb1Cm1zBOJItaw3AMzIzJD5iWYflIcT6USG3ncfRFyTpoALWFKy0GTlmy0q0MYwBrWtFg0DQADkAvqggUxxdwrLttEMcRCLthmA8PceTRcAEk6b2vzWvm/hXidGbJRpeNKUtrmvi9M3LFmCDmaxov1WbEuv4bKyyxjjdwFwvSD8a0NblaLAbBfqIgIiICgGOJaPF4j0aLCY4ta6ZzOAJDeq3c8tj9yn6ICIiAiIgKuoQB48Pv6OH/sarFVRYko03XOMzpWQmoso4SLXdJC+cQH2y7jQ3B9QQW30bDuB9yrDBUrLUri3PUygEiT6APiQ2G8KHHLmi3Yw2z9XxGzbDLPDrEFv+Nzvv/OvjwnjRcP1CPgapwmtmIIdHEZmojsLgM7idc3WaPDTTLqFmIig1ZwPWqhVYk5L1ebgse64ht+awdgs4aer70E5RV18XWIPTc77/AMyfF1iD03O+/wDMgsVFXXxdYg9Nzvv/ADJ8XWIPTc77/wAyCxUVdfF1iD03O+/8yfF1iD03O+/8yCxVXXHetNpeBHyjTaJMubDb4A53+4W/6k+LrEHpud9/5lSfEoTnnUaKZuNPGCcjXPJcekNszWi51vYEdoQWb+zfSHwKRM1eIP3r2sadNmXJ793e7uVyLTYPorMO4Yl6Sz/ChgO73nrPPrcXH1rcoCIiAiIgIiICIiAiIgLR4uxXSsJUwztWeBocjB8+IRyaOe4udhfVariBxDpWC5XJFPSTLgckFpF9tHP+oy9tdzyBsbUbRaLiji1iIzs689G0gPjEdSE3fIxvM9jR23J1ug8SMrXOLuOHRIzi1l7ucblkCFfqtFgBfkBpmNyeZXSmHaHIYcpDKXS25YbBz1JO5cTzJP8A8AvjhbDVLwrSxTqOzK29yTq557XHmf8AZbhAREQEREBERAREQEREBERAREQFVOJKpHw3xcNZiSszHhOkhDBgQi7rF+bfQfRPPsVrIgrs8VoNtKbUvZx+ZeuHtIrNQxBFxviNvQxJiH0UKXA/dwrtcM19c3VH3na4AsJEBERAREQEREBEX4SGi7tkEfx9iRmFcKxqobZwMsMHnEOjNOYB1PcCqO4HYVi4ixQa9UOtCl3ZiXamJGOrd97HrE33y9q88ScTznEfFsOg4fGeA1+WEBf5R/0oh0uGgX8ACeavnBmHJbCuHIVJlrEsF3uAtnedXO9Z27AAOSDdoiICIiAiIgIiICLW1qvUmgwOnrEaHCbyzuAJ8BufUFU+L+OsvCBl8Jw87vtooIaP9LNHHxNvAoLgqdSkaTJmcqcRkKGN3PcAPDXcns3KpHH/ABtiRs0hg67W7GYcOse3I0jq8usdd9BuopTMMY44mzon51z3Q/toxLYbRzyNAty2aLX3srpwLwuoeEwJh4ExMix6V7R1T/kbrk8dT3oKuwTwgrGIo/wpipz4MNzsxDtY8W+pJv8AMvc9Y3PdzV/0mmSNHkGyNLhthwmbNaNBzPiT2rMRAREQEREBERAREQEREBERAREQEREBERAREQEREBERAREQFSHG3iRCMF+F6C67jdsxEFrAbGEO0/WI2tl1ubXPUZYztPiSrXFhiMc3O35zbgi47xe4XPcTgLicRCIUeULbmxLogJHK46M2PdcoJdwXw/RcNUz4XqceB5XHaCAYjPkmHUN11DjfreAHI3s34fo38TA/qs/FUF8QuKvtpT+eL+mnxC4q+2lP54v6aC/fh+jfxMD+qz8U+H6N/EwP6rPxVBfELir7aU/ni/pp8QuKvtpT+eL+mgv34fo38TA/qs/FfKYxNQJaF0sxNy7W9pis/FUP8QuKvtpT+eL+msuU4A1p8O85NQGuvswPcLeJDdd9LILamuI2DpVwbEnYJv8AVdmH3tBAWkmeNGC4MLPDixIh+q2E6/8A5ZR71DJf9n2Ydfyiea3sywS7/d7bLcwOAVCaR5RMzDtNcuRtz3Xaba+KDEq3H6ThxMtHlHvH1orw33NDu7mofN8U8f4kJl6X1LggtlYJLjp2nO9trHUEblXJReFWDqRZzJYRXgWzRiX321ynqX0vo0bnkpfLSsvKQhBlGNY0bNa0AD1DRBzrR+D+L8RzHlmIInQh27ozjEinf6N/93DdWhhbhFhegOEeMwzMUG+aNYtHgwdX77nvVgIg/AABYL9REBERAREQEREBERAREQEREBERARE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wgHBhUIBxQWFRIVGBobGRcYGRwgGxkcJSMjGBwgIiMeJSghHB8lIR8YLTEiMSorLi46ICU0OTcsNyg5OjcBCgoKBQUFDgUFDisZExkrKysrKysrKysrKysrKysrKysrKysrKysrKysrKysrKysrKysrKysrKysrKysrKysrK//AABEIAJUBUgMBIgACEQEDEQH/xAAcAAEAAgMBAQEAAAAAAAAAAAAABgcEBQgCAwH/xABIEAABAgQEAgUGCwYEBwEAAAABAAIDBAURBhIhMQdBEyJRYXEUFlWBlKEVFyMyQlJTkdHS0wgzVJKTwUNicrE1Y4KDorPwJP/EABQBAQAAAAAAAAAAAAAAAAAAAAD/xAAUEQEAAAAAAAAAAAAAAAAAAAAA/9oADAMBAAIRAxEAPwC8UREBERAREQEREBERARY9RZMxafEhyLgyKWODHEXDX2IaTobgG3IrkavzGKaJVnyFXjzDYzT1rxX688wN9Qd780HYKLlyTwhxLnZRk3KCYdDe0Oa4TLbFpFwf3nML7eY/FH6kz7S39RB06i5i8x+KP1Jn2lv6ieY/FH6kz7S39RB06i5i8x+KP1Jn2lv6i9HDXFmny94flrW32hzJOu2zHk+uyDptFy+ye4r0hxYTULuseu2JE2vtmDsvqtfRfkHivj+nRQZuKXBt2lkWAwAm1rEhrXXHjfTVB1CioCj8fanCGWsSsOJ3w3Fh+45geXYp1R+M+EKiQyYfEgOP2rNOfNmYDYb23QWKix5GelKhLCZkIjIkM7OY4OafWNFkICIiAiIgIiICIiAiIgIiICIiAiIgIiICIiAiIgItYyv0mJXXUNkZhmmtDzCv1gD7r21y72INrELZoCIiAiIgIiIChHFTAsHGVEvLgCbhAmE/TrdsNx+q73Gx2vebogoDgjjqJR5/zTrpLWOeRCLtOiic2G+wcdhyd46X+qN/aAwayEBiymixzNbHt27Mid2tmnxb3qbcHsYDFWFxDmXEzMvZkW5uXfUf2nMBqe0OQTxERAREQF5iQ2RW5YgBHYRdekQRusYCwpWSXVCThFxNy5oyOJ3uXQy1xuSeeqhFa4D0GZa59IjRoLiNA6z2A6dwdrrfrHf1K20Qcy1Dh9j3A0yZ2jl72g/vJVziTyGZnzj3ixAvutrhjjjWqdFEtiiGI7QdXtAZFHiBZjrdlm+K6FUexRgrD+KYJbVoLS/lFb1Yg5fOGp8DcdyD3hfGFCxVA6SjRmucBd0M6RG+LTrbv1Het8ud8TcGsQUCP8IYViOjNabtynJHZ4WNnEdoIPcsnBHGmoU6MKdjFpiMBy9KG2isN7HONMwHgHafSKC/0WFR6tT63INn6TEbFhO2c0+4jdpHMGxCzUBERAREQEREBERAREQEREBERAREQFB8e4unpKdZhnCrOkqMdtwSOpAZt0jidL72Gwtc8g6cKo8RyFYqPGd0GgTPksUSLSYnRh9257FtjpqS037kGaeEcCFQQ+UjuFVa8xhOEm7op1IPPIT4nnrcg7zAOMJisRYlDxBDMGoy4+VZbR7dB0jeVjdvdqCLgrXeavEP00PZYa1GC5Kq0/jNHgV2Y8pjeQX6TIGadJDsLDTTtQW2iKD1nDmN5qqRI9NqogwXOuyH5Ow5B2XOp8UE4RV35q8Q/TQ9lhp5q8Q/TQ9lhoLERV35q8Q/TQ9lhp5q8Q/TQ9lhoLERV35q8Q/TQ9lhp5q8Q/TQ9lhoJzV6dLVelxKdOi8OKxzHDuItp2EciuY8J1Cd4bcSfJZ02Y2J0MbWzXQydH+ABa8fdpdXH5q8Q/TQ9lhqquMeEK3Ro0Os1uZE06MchiCEGWLRdoOXQki9ufV7kHTINxcIofwnr3nDgWBMRDeJDHRRNbnMzqgnndzcrj/qUwQEREBERAREQEREBQvHfDaiYwYY0UdDM20jMAuezONnj7jpuFNEQctTsjjHhLWhGhOLYbndV7dYMYDWzh225GzhrY81enD3iDS8aSfydoUy358AuBNvrN2zt77abHleTVWmSVXkHSNThtiQnixa4erTmD2Eahc4464f1nh5Um1qhPiPgNdmbGaOvBN7APtpbUDNazr2IF7IOmUVd8K+JcDGMHyCohsOdYCco0bEb9Zt9iObfWNL2sRAREQEREBERAREQEREBERAREQFXsFjvj2e6xt8HDX/ALg/AqwkQFXkjDeOO0d5Bt8Ht1tp+8Z+B+4qw0QEREBERAREQEREBQ7i7S/hXh5NQxvDZ0oPZkOc8x9EOHrUxXxm5dk3KPlovzXtLT4EWO6Cj/2aqgRMzdNcdC2HEaNORLXd/Nndor2XMPBqJHo3FNki/d3TQX2OmgLuzUZmDsXTyAiIgIiICIiAiIgIiIC8RoUOPBMGO0Oa4EOaRcEHQgg7g9i9og5p4j4IqWAK4K9h8ubLZ80N7b3gOOzHf5eQJ3Gh77h4X48l8aUj5YtbNwx8rDHPkHtB+ifXY6dl5XVKdJ1anvkKkwRIUQWc07Ef2I3B3B1C5kxRR6nwqx0yappOS5fBeRcPZ81zHaWJANnDvB0uEHUqLS4RxLIYrojKpTjodHsvrDfzae8e8WOxWfU6lI0mTM5U4jIUNu7nuAHhruT2blBloq+i8ZcFQ4oYyNEcDu4Qn2b43APfoCpXh/ElGxJAMaiR2RQLZg09Zt9szTZzb67jkexBtkREBERARa6frdOp1RgU6cflizJcITbE5i0XdqBYWuN7brYoCLXT1cp0hVYFLm35Y0xn6JtnHNlGZ2oFhYHmRdbFAREQEREBERAREQEREBERAREQEREHLdNcJTjl8mcgFRiN0NtDFc23gQbW53supFzBiB4qPHM+Sdb/APbCb2asc1jt+wtcun0BERAREQEREBERAREQEREBaHGuF5LF1BfTJ0AE3MN9rmG+1muGov3i+o0W+RBzBgauVLhpjt1Lq3VhF4hx2k9UA2LYg1toCDf6pParTw9RYeP667F1fbnlmOLJKATdoa1xBiuA0cXOG2o5G4AVa8dalI1rHLZSktDosJohPe03L33uGdl23tfe5IPzRa6OE0aHF4fSrYYsWNLHDsc1xa713B+9BLCxhh9GQMtrW5W7PBV5j/DraEzzzwowQZqWu6K2GA1kxBvmih4AsTa5zb6cyG2sVa3Es5AkMPTE3NuysZCeSfUff3IPvSajLVemQ6jJG8OKxr2nuIvr2EcwstU1gDBWLomDpeNK1SJKw3tL2wBBa4Na5xcDfOL5gc22mZSDzHxp6di+zN/OgsVFXXmPjT07F9mb+dTumQJiVp0OXnIhixGsaHRCA0vcBYusNBc8kEP4m0SrTEWVxHQAIkeQc9/QkfvWuyhwFvpAN0HO5tqADuMN4zo9fw+azBeIbIYPTNeQDBI1Id/Y81IlT3EPCdKjcRpGA0PZDqDonlLGOLWxejyvaSBzJOp9YsdUGfRI09xDxxBxLLs6KnSJiNgvcDnmHOGVxA5NFhrytbUk5bSXylpeDKS7ZaVaGMYA1rWiwaBoAANgF9UBERARFFMT8RMOYXqXwfV4jmxModYMc7Q3A1AtyKCVoq9+OfBX20T+k/8ABTOiViQr1MZUaU8RITxoR7wRuCOYQZ6IiAiIgIiICIiAiLAr8+KVQo9Rd/hQoj9LX6rS7noTog5tw2x1S44hzereejRO21nPiEe6y6hXNH7P9NdPY78sfqIEJ77mx6zuoOd79Zxvrt3rpdAREQEREBERAREQEREBERAVc8Ysf+adL+D6aR5ZGb1f+Uw3Bid5uCGjt11y2Mhx9jCSwZQzPTNnRHaQoV7F7v7NG5PLxIVC4Nw3VuKOL31Sr36DPmjxBoNurDZ32sP8o1PK4SHgdgKJUJ0YqrTT0bHXgNde74l79Jru1p27Tr9HWb1Cm1zBOJItaw3AMzIzJD5iWYflIcT6USG3ncfRFyTpoALWFKy0GTlmy0q0MYwBrWtFg0DQADkAvqggUxxdwrLttEMcRCLthmA8PceTRcAEk6b2vzWvm/hXidGbJRpeNKUtrmvi9M3LFmCDmaxov1WbEuv4bKyyxjjdwFwvSD8a0NblaLAbBfqIgIiICgGOJaPF4j0aLCY4ta6ZzOAJDeq3c8tj9yn6ICIiAiIgKuoQB48Pv6OH/sarFVRYko03XOMzpWQmoso4SLXdJC+cQH2y7jQ3B9QQW30bDuB9yrDBUrLUri3PUygEiT6APiQ2G8KHHLmi3Yw2z9XxGzbDLPDrEFv+Nzvv/OvjwnjRcP1CPgapwmtmIIdHEZmojsLgM7idc3WaPDTTLqFmIig1ZwPWqhVYk5L1ebgse64ht+awdgs4aer70E5RV18XWIPTc77/AMyfF1iD03O+/wDMgsVFXXxdYg9Nzvv/ADJ8XWIPTc77/wAyCxUVdfF1iD03O+/8yfF1iD03O+/8yCxVXXHetNpeBHyjTaJMubDb4A53+4W/6k+LrEHpud9/5lSfEoTnnUaKZuNPGCcjXPJcekNszWi51vYEdoQWb+zfSHwKRM1eIP3r2sadNmXJ793e7uVyLTYPorMO4Yl6Sz/ChgO73nrPPrcXH1rcoCIiAiIgIiICIiAiIgLR4uxXSsJUwztWeBocjB8+IRyaOe4udhfVariBxDpWC5XJFPSTLgckFpF9tHP+oy9tdzyBsbUbRaLiji1iIzs689G0gPjEdSE3fIxvM9jR23J1ug8SMrXOLuOHRIzi1l7ucblkCFfqtFgBfkBpmNyeZXSmHaHIYcpDKXS25YbBz1JO5cTzJP8A8AvjhbDVLwrSxTqOzK29yTq557XHmf8AZbhAREQEREBERAREQEREBERAREQFVOJKpHw3xcNZiSszHhOkhDBgQi7rF+bfQfRPPsVrIgrs8VoNtKbUvZx+ZeuHtIrNQxBFxviNvQxJiH0UKXA/dwrtcM19c3VH3na4AsJEBERAREQEREBEX4SGi7tkEfx9iRmFcKxqobZwMsMHnEOjNOYB1PcCqO4HYVi4ixQa9UOtCl3ZiXamJGOrd97HrE33y9q88ScTznEfFsOg4fGeA1+WEBf5R/0oh0uGgX8ACeavnBmHJbCuHIVJlrEsF3uAtnedXO9Z27AAOSDdoiICIiAiIgIiICLW1qvUmgwOnrEaHCbyzuAJ8BufUFU+L+OsvCBl8Jw87vtooIaP9LNHHxNvAoLgqdSkaTJmcqcRkKGN3PcAPDXcns3KpHH/ABtiRs0hg67W7GYcOse3I0jq8usdd9BuopTMMY44mzon51z3Q/toxLYbRzyNAty2aLX3srpwLwuoeEwJh4ExMix6V7R1T/kbrk8dT3oKuwTwgrGIo/wpipz4MNzsxDtY8W+pJv8AMvc9Y3PdzV/0mmSNHkGyNLhthwmbNaNBzPiT2rMRAREQEREBERAREQEREBERAREQEREBERAREQEREBERAREQFSHG3iRCMF+F6C67jdsxEFrAbGEO0/WI2tl1ubXPUZYztPiSrXFhiMc3O35zbgi47xe4XPcTgLicRCIUeULbmxLogJHK46M2PdcoJdwXw/RcNUz4XqceB5XHaCAYjPkmHUN11DjfreAHI3s34fo38TA/qs/FUF8QuKvtpT+eL+mnxC4q+2lP54v6aC/fh+jfxMD+qz8U+H6N/EwP6rPxVBfELir7aU/ni/pp8QuKvtpT+eL+mgv34fo38TA/qs/FfKYxNQJaF0sxNy7W9pis/FUP8QuKvtpT+eL+msuU4A1p8O85NQGuvswPcLeJDdd9LILamuI2DpVwbEnYJv8AVdmH3tBAWkmeNGC4MLPDixIh+q2E6/8A5ZR71DJf9n2Ydfyiea3sywS7/d7bLcwOAVCaR5RMzDtNcuRtz3Xaba+KDEq3H6ThxMtHlHvH1orw33NDu7mofN8U8f4kJl6X1LggtlYJLjp2nO9trHUEblXJReFWDqRZzJYRXgWzRiX321ynqX0vo0bnkpfLSsvKQhBlGNY0bNa0AD1DRBzrR+D+L8RzHlmIInQh27ozjEinf6N/93DdWhhbhFhegOEeMwzMUG+aNYtHgwdX77nvVgIg/AABYL9REBERAREQEREBERAREQEREBERARE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jpeg;base64,/9j/4AAQSkZJRgABAQAAAQABAAD/2wCEAAkGBwgHBhUIBxQWFRIVGBobGRcYGRwgGxkcJSMjGBwgIiMeJSghHB8lIR8YLTEiMSorLi46ICU0OTcsNyg5OjcBCgoKBQUFDgUFDisZExkrKysrKysrKysrKysrKysrKysrKysrKysrKysrKysrKysrKysrKysrKysrKysrKysrK//AABEIAJUBUgMBIgACEQEDEQH/xAAcAAEAAgMBAQEAAAAAAAAAAAAABgcEBQgCAwH/xABIEAABAgQEAgUGCwYEBwEAAAABAAIDBAURBhIhMQdBEyJRYXEUFlWBlKEVFyMyQlJTkdHS0wgzVJKTwUNicrE1Y4KDorPwJP/EABQBAQAAAAAAAAAAAAAAAAAAAAD/xAAUEQEAAAAAAAAAAAAAAAAAAAAA/9oADAMBAAIRAxEAPwC8UREBERAREQEREBERARY9RZMxafEhyLgyKWODHEXDX2IaTobgG3IrkavzGKaJVnyFXjzDYzT1rxX688wN9Qd780HYKLlyTwhxLnZRk3KCYdDe0Oa4TLbFpFwf3nML7eY/FH6kz7S39RB06i5i8x+KP1Jn2lv6ieY/FH6kz7S39RB06i5i8x+KP1Jn2lv6i9HDXFmny94flrW32hzJOu2zHk+uyDptFy+ye4r0hxYTULuseu2JE2vtmDsvqtfRfkHivj+nRQZuKXBt2lkWAwAm1rEhrXXHjfTVB1CioCj8fanCGWsSsOJ3w3Fh+45geXYp1R+M+EKiQyYfEgOP2rNOfNmYDYb23QWKix5GelKhLCZkIjIkM7OY4OafWNFkICIiAiIgIiICIiAiIgIiICIiAiIgIiICIiAiIgItYyv0mJXXUNkZhmmtDzCv1gD7r21y72INrELZoCIiAiIgIiIChHFTAsHGVEvLgCbhAmE/TrdsNx+q73Gx2vebogoDgjjqJR5/zTrpLWOeRCLtOiic2G+wcdhyd46X+qN/aAwayEBiymixzNbHt27Mid2tmnxb3qbcHsYDFWFxDmXEzMvZkW5uXfUf2nMBqe0OQTxERAREQF5iQ2RW5YgBHYRdekQRusYCwpWSXVCThFxNy5oyOJ3uXQy1xuSeeqhFa4D0GZa59IjRoLiNA6z2A6dwdrrfrHf1K20Qcy1Dh9j3A0yZ2jl72g/vJVziTyGZnzj3ixAvutrhjjjWqdFEtiiGI7QdXtAZFHiBZjrdlm+K6FUexRgrD+KYJbVoLS/lFb1Yg5fOGp8DcdyD3hfGFCxVA6SjRmucBd0M6RG+LTrbv1Het8ud8TcGsQUCP8IYViOjNabtynJHZ4WNnEdoIPcsnBHGmoU6MKdjFpiMBy9KG2isN7HONMwHgHafSKC/0WFR6tT63INn6TEbFhO2c0+4jdpHMGxCzUBERAREQEREBERAREQEREBERAREQFB8e4unpKdZhnCrOkqMdtwSOpAZt0jidL72Gwtc8g6cKo8RyFYqPGd0GgTPksUSLSYnRh9257FtjpqS037kGaeEcCFQQ+UjuFVa8xhOEm7op1IPPIT4nnrcg7zAOMJisRYlDxBDMGoy4+VZbR7dB0jeVjdvdqCLgrXeavEP00PZYa1GC5Kq0/jNHgV2Y8pjeQX6TIGadJDsLDTTtQW2iKD1nDmN5qqRI9NqogwXOuyH5Ow5B2XOp8UE4RV35q8Q/TQ9lhp5q8Q/TQ9lhoLERV35q8Q/TQ9lhp5q8Q/TQ9lhoLERV35q8Q/TQ9lhp5q8Q/TQ9lhoJzV6dLVelxKdOi8OKxzHDuItp2EciuY8J1Cd4bcSfJZ02Y2J0MbWzXQydH+ABa8fdpdXH5q8Q/TQ9lhqquMeEK3Ro0Os1uZE06MchiCEGWLRdoOXQki9ufV7kHTINxcIofwnr3nDgWBMRDeJDHRRNbnMzqgnndzcrj/qUwQEREBERAREQEREBQvHfDaiYwYY0UdDM20jMAuezONnj7jpuFNEQctTsjjHhLWhGhOLYbndV7dYMYDWzh225GzhrY81enD3iDS8aSfydoUy358AuBNvrN2zt77abHleTVWmSVXkHSNThtiQnixa4erTmD2Eahc4464f1nh5Um1qhPiPgNdmbGaOvBN7APtpbUDNazr2IF7IOmUVd8K+JcDGMHyCohsOdYCco0bEb9Zt9iObfWNL2sRAREQEREBERAREQEREBERAREQFXsFjvj2e6xt8HDX/ALg/AqwkQFXkjDeOO0d5Bt8Ht1tp+8Z+B+4qw0QEREBERAREQEREBQ7i7S/hXh5NQxvDZ0oPZkOc8x9EOHrUxXxm5dk3KPlovzXtLT4EWO6Cj/2aqgRMzdNcdC2HEaNORLXd/Nndor2XMPBqJHo3FNki/d3TQX2OmgLuzUZmDsXTyAiIgIiICIiAiIgIiIC8RoUOPBMGO0Oa4EOaRcEHQgg7g9i9og5p4j4IqWAK4K9h8ubLZ80N7b3gOOzHf5eQJ3Gh77h4X48l8aUj5YtbNwx8rDHPkHtB+ifXY6dl5XVKdJ1anvkKkwRIUQWc07Ef2I3B3B1C5kxRR6nwqx0yappOS5fBeRcPZ81zHaWJANnDvB0uEHUqLS4RxLIYrojKpTjodHsvrDfzae8e8WOxWfU6lI0mTM5U4jIUNu7nuAHhruT2blBloq+i8ZcFQ4oYyNEcDu4Qn2b43APfoCpXh/ElGxJAMaiR2RQLZg09Zt9szTZzb67jkexBtkREBERARa6frdOp1RgU6cflizJcITbE5i0XdqBYWuN7brYoCLXT1cp0hVYFLm35Y0xn6JtnHNlGZ2oFhYHmRdbFAREQEREBERAREQEREBERAREQEREHLdNcJTjl8mcgFRiN0NtDFc23gQbW53supFzBiB4qPHM+Sdb/APbCb2asc1jt+wtcun0BERAREQEREBERAREQEREBaHGuF5LF1BfTJ0AE3MN9rmG+1muGov3i+o0W+RBzBgauVLhpjt1Lq3VhF4hx2k9UA2LYg1toCDf6pParTw9RYeP667F1fbnlmOLJKATdoa1xBiuA0cXOG2o5G4AVa8dalI1rHLZSktDosJohPe03L33uGdl23tfe5IPzRa6OE0aHF4fSrYYsWNLHDsc1xa713B+9BLCxhh9GQMtrW5W7PBV5j/DraEzzzwowQZqWu6K2GA1kxBvmih4AsTa5zb6cyG2sVa3Es5AkMPTE3NuysZCeSfUff3IPvSajLVemQ6jJG8OKxr2nuIvr2EcwstU1gDBWLomDpeNK1SJKw3tL2wBBa4Na5xcDfOL5gc22mZSDzHxp6di+zN/OgsVFXXmPjT07F9mb+dTumQJiVp0OXnIhixGsaHRCA0vcBYusNBc8kEP4m0SrTEWVxHQAIkeQc9/QkfvWuyhwFvpAN0HO5tqADuMN4zo9fw+azBeIbIYPTNeQDBI1Id/Y81IlT3EPCdKjcRpGA0PZDqDonlLGOLWxejyvaSBzJOp9YsdUGfRI09xDxxBxLLs6KnSJiNgvcDnmHOGVxA5NFhrytbUk5bSXylpeDKS7ZaVaGMYA1rWiwaBoAANgF9UBERARFFMT8RMOYXqXwfV4jmxModYMc7Q3A1AtyKCVoq9+OfBX20T+k/8ABTOiViQr1MZUaU8RITxoR7wRuCOYQZ6IiAiIgIiICIiAiLAr8+KVQo9Rd/hQoj9LX6rS7noTog5tw2x1S44hzereejRO21nPiEe6y6hXNH7P9NdPY78sfqIEJ77mx6zuoOd79Zxvrt3rpdAREQEREBERAREQEREBERAVc8Ysf+adL+D6aR5ZGb1f+Uw3Bid5uCGjt11y2Mhx9jCSwZQzPTNnRHaQoV7F7v7NG5PLxIVC4Nw3VuKOL31Sr36DPmjxBoNurDZ32sP8o1PK4SHgdgKJUJ0YqrTT0bHXgNde74l79Jru1p27Tr9HWb1Cm1zBOJItaw3AMzIzJD5iWYflIcT6USG3ncfRFyTpoALWFKy0GTlmy0q0MYwBrWtFg0DQADkAvqggUxxdwrLttEMcRCLthmA8PceTRcAEk6b2vzWvm/hXidGbJRpeNKUtrmvi9M3LFmCDmaxov1WbEuv4bKyyxjjdwFwvSD8a0NblaLAbBfqIgIiICgGOJaPF4j0aLCY4ta6ZzOAJDeq3c8tj9yn6ICIiAiIgKuoQB48Pv6OH/sarFVRYko03XOMzpWQmoso4SLXdJC+cQH2y7jQ3B9QQW30bDuB9yrDBUrLUri3PUygEiT6APiQ2G8KHHLmi3Yw2z9XxGzbDLPDrEFv+Nzvv/OvjwnjRcP1CPgapwmtmIIdHEZmojsLgM7idc3WaPDTTLqFmIig1ZwPWqhVYk5L1ebgse64ht+awdgs4aer70E5RV18XWIPTc77/AMyfF1iD03O+/wDMgsVFXXxdYg9Nzvv/ADJ8XWIPTc77/wAyCxUVdfF1iD03O+/8yfF1iD03O+/8yCxVXXHetNpeBHyjTaJMubDb4A53+4W/6k+LrEHpud9/5lSfEoTnnUaKZuNPGCcjXPJcekNszWi51vYEdoQWb+zfSHwKRM1eIP3r2sadNmXJ793e7uVyLTYPorMO4Yl6Sz/ChgO73nrPPrcXH1rcoCIiAiIgIiICIiAiIgLR4uxXSsJUwztWeBocjB8+IRyaOe4udhfVariBxDpWC5XJFPSTLgckFpF9tHP+oy9tdzyBsbUbRaLiji1iIzs689G0gPjEdSE3fIxvM9jR23J1ug8SMrXOLuOHRIzi1l7ucblkCFfqtFgBfkBpmNyeZXSmHaHIYcpDKXS25YbBz1JO5cTzJP8A8AvjhbDVLwrSxTqOzK29yTq557XHmf8AZbhAREQEREBERAREQEREBERAREQFVOJKpHw3xcNZiSszHhOkhDBgQi7rF+bfQfRPPsVrIgrs8VoNtKbUvZx+ZeuHtIrNQxBFxviNvQxJiH0UKXA/dwrtcM19c3VH3na4AsJEBERAREQEREBEX4SGi7tkEfx9iRmFcKxqobZwMsMHnEOjNOYB1PcCqO4HYVi4ixQa9UOtCl3ZiXamJGOrd97HrE33y9q88ScTznEfFsOg4fGeA1+WEBf5R/0oh0uGgX8ACeavnBmHJbCuHIVJlrEsF3uAtnedXO9Z27AAOSDdoiICIiAiIgIiICLW1qvUmgwOnrEaHCbyzuAJ8BufUFU+L+OsvCBl8Jw87vtooIaP9LNHHxNvAoLgqdSkaTJmcqcRkKGN3PcAPDXcns3KpHH/ABtiRs0hg67W7GYcOse3I0jq8usdd9BuopTMMY44mzon51z3Q/toxLYbRzyNAty2aLX3srpwLwuoeEwJh4ExMix6V7R1T/kbrk8dT3oKuwTwgrGIo/wpipz4MNzsxDtY8W+pJv8AMvc9Y3PdzV/0mmSNHkGyNLhthwmbNaNBzPiT2rMRAREQEREBERAREQEREBERAREQEREBERAREQEREBERAREQFSHG3iRCMF+F6C67jdsxEFrAbGEO0/WI2tl1ubXPUZYztPiSrXFhiMc3O35zbgi47xe4XPcTgLicRCIUeULbmxLogJHK46M2PdcoJdwXw/RcNUz4XqceB5XHaCAYjPkmHUN11DjfreAHI3s34fo38TA/qs/FUF8QuKvtpT+eL+mnxC4q+2lP54v6aC/fh+jfxMD+qz8U+H6N/EwP6rPxVBfELir7aU/ni/pp8QuKvtpT+eL+mgv34fo38TA/qs/FfKYxNQJaF0sxNy7W9pis/FUP8QuKvtpT+eL+msuU4A1p8O85NQGuvswPcLeJDdd9LILamuI2DpVwbEnYJv8AVdmH3tBAWkmeNGC4MLPDixIh+q2E6/8A5ZR71DJf9n2Ydfyiea3sywS7/d7bLcwOAVCaR5RMzDtNcuRtz3Xaba+KDEq3H6ThxMtHlHvH1orw33NDu7mofN8U8f4kJl6X1LggtlYJLjp2nO9trHUEblXJReFWDqRZzJYRXgWzRiX321ynqX0vo0bnkpfLSsvKQhBlGNY0bNa0AD1DRBzrR+D+L8RzHlmIInQh27ozjEinf6N/93DdWhhbhFhegOEeMwzMUG+aNYtHgwdX77nvVgIg/AABYL9REBERAREQEREBERAREQEREBERARE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414908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000" b="1" dirty="0" smtClean="0"/>
              <a:t>=</a:t>
            </a:r>
            <a:endParaRPr lang="en-US" sz="4000" b="1" dirty="0"/>
          </a:p>
        </p:txBody>
      </p:sp>
      <p:pic>
        <p:nvPicPr>
          <p:cNvPr id="3084" name="Picture 12" descr="http://api.ning.com/files/4O3HllTJ*6fosqfTJG7GpGmmCROHPuEuw7zq*8jBZLr8geYrfmPeBioEoN0CGkQYzdktRT9rfaEn67zlLGsWfvv5LY2Q3zWB/Logicgatenor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077072"/>
            <a:ext cx="2173864" cy="9578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Gates in a Chip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http://circuitdiagram.net/wp-content/uploads/2011/01/CMOS-IC-4011-NAND-gate-dual-inpu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3174160" cy="291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0" y="4293096"/>
            <a:ext cx="3384376" cy="5040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CMOS IC 4011 NAND gate dual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Typical Exam (Sub) Question For This Content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What are the three fundamental types of logic gates? Describe the function of each.</a:t>
            </a:r>
          </a:p>
          <a:p>
            <a:pPr lvl="0">
              <a:buNone/>
            </a:pPr>
            <a:endParaRPr lang="en-US" sz="19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solution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Modern computers operate solely on the binary numbers "1" and "0." All the instructions that direct a computer's operation exist as a sequence of such binary digits or bits (0s and 1s).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Binary digits (or logical variables) are processed in the machine as distinct voltage states in tiny electronic circuits known as </a:t>
            </a: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logic gates.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logic gate only recognizes two varieties of input, high-voltage (value of 1 or TRUE) and low-voltage (value of 0 or FALSE).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89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truth variables of Boolean algebra use the functionality of the logical concepts of AND, OR and NOT.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It will come as no surprise, therefore, that the logic gates (as electronic mechanisms) are AND, OR, and NOT.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These gates, used in differing combinations, allow the computer to execute all its operations.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Each logic gate of the types AND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OR takes in two or more bits in the form of such voltages, combines them according to a built-in rule, and produces a </a:t>
            </a: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high-voltage or low-voltage logical conclusion (output). </a:t>
            </a:r>
          </a:p>
          <a:p>
            <a:pPr>
              <a:buNone/>
            </a:pPr>
            <a:r>
              <a:rPr lang="en-GB" sz="1800" dirty="0" smtClean="0">
                <a:latin typeface="Arial" pitchFamily="34" charset="0"/>
                <a:cs typeface="Arial" pitchFamily="34" charset="0"/>
              </a:rPr>
              <a:t>NOT gates usually have </a:t>
            </a:r>
            <a:r>
              <a:rPr lang="en-GB" sz="1800" u="sng" dirty="0" smtClean="0">
                <a:latin typeface="Arial" pitchFamily="34" charset="0"/>
                <a:cs typeface="Arial" pitchFamily="34" charset="0"/>
              </a:rPr>
              <a:t>one input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GB" sz="1800" u="sng" dirty="0" smtClean="0">
                <a:latin typeface="Arial" pitchFamily="34" charset="0"/>
                <a:cs typeface="Arial" pitchFamily="34" charset="0"/>
              </a:rPr>
              <a:t>one output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Logic gates are the fundamental building blocks of all digital logic circuits – they are switching circuits that perform certain simple operations on binary signals: they allow for bits and bytes to be shifted through circuits and/or converted in the CPU.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An AND gate takes two inputs of either 0 or 1 and, where both inputs are 1, gives a 1 output, otherwise the output is 0.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An OR gate takes two inputs of either 0 or 1 and, where either inputs are 1, gives a 1 output, otherwise the output is 0.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NOT gate takes one input of either 0 or 1 and, where the input is 0, gives a 1 output, where the input is 1, gives a 0 output.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(10 marks)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</TotalTime>
  <Words>484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DT 228-1 and DT282-1 Computer Architecture and Technology </vt:lpstr>
      <vt:lpstr>Questions and Answers ( 1 )</vt:lpstr>
      <vt:lpstr>Questions and Answers ( 2 )</vt:lpstr>
      <vt:lpstr>Questions and Answers ( 3 )</vt:lpstr>
      <vt:lpstr>Gates in a Chip</vt:lpstr>
      <vt:lpstr>Typical Exam (Sub) Question For This Content</vt:lpstr>
      <vt:lpstr>Solution continued</vt:lpstr>
      <vt:lpstr>Solution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22</cp:revision>
  <dcterms:created xsi:type="dcterms:W3CDTF">2012-09-26T09:12:47Z</dcterms:created>
  <dcterms:modified xsi:type="dcterms:W3CDTF">2017-02-16T18:29:10Z</dcterms:modified>
</cp:coreProperties>
</file>