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66" r:id="rId6"/>
    <p:sldId id="267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227CE0-85C3-49D5-AA68-BC4A2590A8B5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youtube.com/watch?v=--pv3MZMoo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R-S.gi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sc-online.com/objects/ViewObject.aspx?ID=DIG33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DT 228-1 and DT282-1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Computer Architecture and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585918"/>
          </a:xfrm>
        </p:spPr>
        <p:txBody>
          <a:bodyPr>
            <a:normAutofit/>
          </a:bodyPr>
          <a:lstStyle/>
          <a:p>
            <a:r>
              <a:rPr lang="en-IE" sz="2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Tutorial 5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Sequential Logic Questions and Answers ( 1 )</a:t>
            </a:r>
            <a:endParaRPr lang="en-US" sz="2400" dirty="0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3635896" y="2204864"/>
            <a:ext cx="1439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 smtClean="0">
                <a:latin typeface="Arial" pitchFamily="34" charset="0"/>
                <a:cs typeface="Arial" pitchFamily="34" charset="0"/>
              </a:rPr>
              <a:t>What is in here?</a:t>
            </a:r>
            <a:endParaRPr lang="en-IE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AutoShape 2" descr="data:image/jpeg;base64,/9j/4AAQSkZJRgABAQAAAQABAAD/2wCEAAkGBxQTEhUUExQUFhUXFxUXGBgXGBgaFxgWGBcYFxwXGBgYHSghHRomGxwXITEhJSksLi4uGB8zODMsNygtLisBCgoKDg0OGxAQFywlHyYsLCwsLCwrLCwsLCwsLCwsLCwsLCs1LCwsLCwsLCwsLCwsLC4rLCwsLCwsLCwsLCwsLP/AABEIAOEA4QMBIgACEQEDEQH/xAAbAAEAAgMBAQAAAAAAAAAAAAAABQYDBAcCAf/EAEIQAAEDAgIGBgULAwUAAwAAAAEAAgMEERIhBQYxQVFhEyJxgZGhBzKxwfAjQlJicoKSotHh8RQzQxVjk7LCJFPD/8QAGAEBAQEBAQAAAAAAAAAAAAAAAAECAwT/xAAiEQEBAAICAwACAwEAAAAAAAAAAQIRAyESMUFRYTJxkSL/2gAMAwEAAhEDEQA/AO4oiICIiAiIgIiICIiAiIgIiICIiAi8l1lGVusVPF60rSeDTiPkpbIlsntKpdUmu1/YMo4yebj/AOW39qr9brjUSbHYB9Xq+zPzWbnGbyT46hPVMZ6zmt7TZZbrjwrSb4ruJtZxccuOW+6uWrmnHySBrzuA8lcMrldJjyTJcEXwL6tOgiIgIiICIiAiIgIiICIiAiIgIl15e8AXJAHNB6RQ2kNZ6WL1pQSNzc/MZeap2lvS1Tx3EYxHvd5Ny8Ss+UZ8o6UteqrY4xd72t7SB5LhWkvShVzHDECL7hf/AKsz/Mor+l0hPnIXxtPMMv3XxeKbpu/h2fS2v1LBtdc9wHnn5Kv1XpBkkaHQhrGEXDtuXa79Fz6k1MaTd73OO8MFvzO2+CnYNX4WABrAbZAvu8jfexyHgpZb9Ljb9KvWKSa95XycmXcPKzQtcMkPzA0f7j8+PqsBUkyjcdm3YL+4fsvM9EIheV7WA7S4hufZt8Ap4RJxxotY76vHY63jZfHgAXcDY5Xyw/i3d9lhfpGEuw9KLfWxAd5IAW6w4c75EZOG/YOeVk8YXjleDfYcuw7/AOFM6AqsL2ngVXq17Yus0fJ5B7foXyxgfQOwjcbHIZCQ0dJY8tyTrKOMxuGXbs0D7tB4gLIovV6oxwt5WClF1vt6YIiKAiIgIiICIiAi8veALkgDmtWm0nE95YyRrnAXsDuU2NxfLrR01XdDC99xcA4b73bh4rl2ldbqhxs+a3BrMie5uazlnq6Zyy106rV6Sij/ALkjG8i4X8NqrWl/SLSQ5YrngSG+Rz8lzTSGj6ipbhYHsuQcb3YMhtyBxHJedH6gM2yPc8n6As2/2jmU7pPKpjS/pgcbiFnhl5uF/JVefWDSNWeqJCOxxA73ZeSuejtU4YwSImN5u6x/N+im4NE3tbET5forqL4z65jHqdUSm9RNa+4kyHwvYKZ0fqXA02wvkdba82b3NartPBHDnM9kYy9Zwv4LX/1OM/2YZZeYGBmze99vIKq1KbRfR9VjY49/ybA134tqzjQp9a173zcR5krOZKs7HQQ5f429K/8AE4BvktR+hg+xmfJMf9x5Lf8AjbZnkorFJV07DYyte76EAMr7/cvZYn1r3W6Kmwi1rzOAO3b0TASe8hSsNC0CzQAPqi3sFlkEHDyQQoo5nZySvt9CEdEO9zbvt3hfG6LY03EcYd9K93/idd1+d1Omn587fysfQjMACyCArdBROb1mNO+4Fs+0e1V6Oikpn2aC+Fxyac8Djew5XsRwNlepYduQtzO8qOrqYujlaAS7AXNyyxx/KNy+7bvQV59QDYWGAgtdfY4O2i3ZktHVqQsLonEkxkgE72g5E/G9Z2AG4aNvWaeTsx7StLGW1LXXykbns9ZuR93ipfTnyzeLsOpNVcFqti5tqjV4ZG88l0gLe9za43c2+oiI0IiICIiDxO4hpIFyASBxVHr9aZySGAN3ZDPzV6K55pSMw1RIANnYgDstt9hXLk38c8/iFr6mV5+Ue4ngb+9a1GyTGOjJBGd72tzxblJV8plffDY7LD9VLUtEGWAF+PN28nlwWMMd+2ZhLf0j5aeSUDpHveBxcQ3u3+ayUejWs9QBuz1GgDxtmp2Klc4dVpPabZcz80LXfTyD/Kxg22iZid/ySZeDV2k07TGT0xQ6PtnYN4ucVj/1CBpw43SuuAWwgyd12iw7yFkOjInG72OlPGZzpAPunqjwW5gIsB1W8GgNHcBkqrQOkJr/ACdLHGPpVDwT/wAcZJ8SF8fFNJ/eqJDt6sQETPK7vzBSRiX0RcVBHU+iomG7Y233ki7j943Pmtroe05rZY0fH7L2G78rINcRd3gvgh7VsvHAHtWJzLb/AI7kGHoh/P6L01ZRGN+aHsQYJGX3BY3Rg79natkc/BY5LcbINdzAB7N58SoqqNrOAyBBz5H2qVcMrDzz2rSqYzyHPIAdiCkGLC/Dua58e/ZfEz8hao7SsZDA4D+08Hudl+intLR2ldb5zWv+9GcB/KWfhWpVxB7XC2T2kdhyIPiAiWbS2gan1XdhXXaCbFG08QuE6r1N2gG9xtue5dh1TqcUVt4Vw9acuPqaTqIirqIiICIiD4VUddKezmP4ix7v2PkreojWenxwH6ufuWc50xnOlI0cy8o5G/gP1VldGBn2eCrmjXWlbzuPEEe2ysjWl2XG48lnD0cfps1DsmtF7WBNt5IvmsHR/Fl6hdia12+wv2jI+d1mDFp0YujH8/ovNre7itjCF4I4IMDncimHmsoA3ry5ncEHj42+4L65fej+BzzXirqo4mGSRzWMba7nkBoB4k5bbIPpHA+9DD8fwsdJVRysbJC4PY8Xa4Xs4X2jvWayD5gt2L65uVh8eC5t6R9LTUmkKKbpJBTkgujxHBdrsDyWjaSx18+C6U5mfZ2KjWc1eHN71sOHGyxltlBrG/8ACwTxE3Oa3rbwsUoy/eyCoachAwuz6r23v9F4Mbsu0tPctJsJwHK5YfMEKy6WpGyMc0u9drm3F8rj9bKApTcYnD12gkcH2se+4Pggr9GOiqZGbiQ4djs/euo6kVfWw8QuXaYGGWJ42EFn4bEeR8lc9WKvC9pUx/k5es/7dWReWOuAV6W3QREQEREBYqiPE0tO8EeIWVfCg5jUtLHkDaD5/wAq0wSBwDhvAd457PFRGtdNgmJ3OsfH97rb0FLeMDeCR7x7fJcsOrY5cd1dN+nHWkb9YPHY/P24lsBaz8nsPEOjPb6zfYfFbYJW3Z4LeKFoXtxXmyDFNNgY51iQ0FxAF3ENFyBxKg9TtaYtIxPkha9oZJ0dn2xHqhwdluNyLclYQOK5rq5pyofpOr0bM5rWFkzIBExsYYWi7SCwA3LHA3+qqL1pfSENOzHPIyJuy7za54AbSeQVT111lpZdGzGM/wBQyX5D5CznMkc0uYXNObRdt723KjejnV9lfPNDXPlkFMHFrMbgTI9+CRxdfF8xu/gpHV2l/wBL0+aZpcYZQGsxZ3a9okjvfaQ5rm327eJRGb0Raeq3tjpmQtfTROf0k2LrMDwXNABOzFwvkV0jSeloKdodPNFEHXt0jgC63AbT3Lmepc7NHaaqqWRwZDJjDS4gAWPSx5nZ1SW9yr1JpyimrKmq0r0koBtBE0EtIxus0YXNAa1oaLEi97m6C5+lYw1mjemp5Y5RBK1zjGQ4hrwY3A725lhz4Kyau6ea/R1PUPObo2tIGZMjOo4flJJOwXXKKbR0088smi6KoZSyxmN7JD8mWuFnddxthvZwFyQQujajap1EFE6nqiwHpXSR4HB+APZge12QFj1svrG1iAgs2jq1swJaHAi12nI53APMGzhfi0jctxzQtPR9A2IG1iXW2CzQ1uKzWi+TQXOPa48gN03UV4wLDLCOSzW4+1eC26CLqRYE7TxJ9irEzbdIBufjA+rJY/8AbErnNFw29iq2lo7SNJ+e10ZPNvXb5Ywgrem4cUT7CxaWvHde/kpHV6pu1pWo53Wsd92Hv6p7lq6uy4SWHa0keBWb1ZXLk61XddCVGOJp5LfVY1LqrsLeCs661uCIiiiIiAiIgrOu1PdjX8Db3+4qD1em6zhyB8P5Vy05BjheN9rjtGa5xo6owStJ2Xsew5LnesnHLrOVcajNjiNrbSDtZ1vctsOvmMwcx3rXhdmOHq+OS+aPPUwnawuYfunL8tlp3bRK8uXsDLghQeQFyP0h/wDw9N0dYMmvEZcebXGJ/wCRzSuugLT0loinqC3p4YpsFy0SNDg29gcjluCo5vRUUlJrI8sjeYajE4ua1xa0Ttx4iRkAJGnbuKm9fNTJqyppainkjjfD6zn3+a8SMIDczni3hXm42bB7kAQVbWnUCjrphPMJWvsGu6NwaHtFyA4EHZe1xY7FR9I6o1WjKz+p0fAKmA3+TcA9zAbXYQSHfZeLnjz7DZAUHKotH6R0tVRSVsTqWkhId0eIjGQQ62Em7iSPWIAAyGa6e6+fj+6ykLwQoMS8SLPh+CoXWGuljwtiFyQTawxO6wbhaCLZEtJ5Ec0G+WrBWVccTbyyMYL2Be4NBOWQvtPIJoycyRhxsc3DEMg4N+cAdg3drSqDpqL+u07TU+2OkaJH8MV2yEHhn0Q8VR0GQZKu6yMPRO4swyD7hxOH4cfitLUXWOeslrBLgwxSBrAxtrDFIM88/VCnK8A3BzHAcFBRaxlnG3aDyOSjy/DU4tgkaHd/qnzHmpGaM4QN7C6I/cOEHvaGnvUbpVtmMePmPsex4v4XHmpfTOU3HSNTavDI3gcl0MLjurtVYtPYuu0kmJjTxAW5d4xnC7jMiIjYiIgIiIPhC5BpqHop3s4E293lZdgXNfSVS4ZmSDY9ufaDb2WWM59cuWbiV0bW44muv80Hv3+a3YH2mcM7SMbIO1vUd/5VX1UqrxubfNrv+2Y88SmZ5bCJ/wBGTA77Mgw/9sKs9OmN3Np0FfC5YI3FZD25/GSNPQC+tPJYye0r6055eSDLdfFrVtdHCx0kz2xsbm5zzYC+8qq6U9J1DC/CXySC4xSRMLo24gHAYja5sQbBBcmyDFhxNxWvhuMVr7bXvbmo3QusFPVGUQPLzC8RydUts7PKzs7ZEX5LmunIJYdPU0wnDI6wANlhG2IZBjsW0utHc8DuUw17zpeu0fK4mCrpnmJtgA0vab2wgZ3x5nPIK6RetJaSigifPI8NiYLucAXWF7fNuTnkqzrDr5FTspZGRSTMqheNzbN22s0h2eIkjJVr0e1sJ0TVUdTJHH0JqI3YyBZr8RuAdox4tigtHQyVur+CNrn1FFVNwBou/C8g5DiC4/hQWOs1j0oaqKgnEFK6qILJYrvdGzO7QSSC82w3ysSsmq0s0ek6jRtXK6pYGCaF0wBN7NdccLtcfwHipTWfVyetGjahmGGogcyR4fcYbhj3N6oNyHs2cCVNV+rcUldDXFz2yxMLAG4cLgcWT7i9gHHIckVISyNiY57rBjGOcbCwDWgk+QXGdRdM1Ymq6mChkqJal+IPcSyNjS9zyMRFjmW7DsaF20jvWN547tg+NiDlHofxF1bfJ3SMxDg7FJceNwr7VRG3Ht4rQ1X1WbRGdwkdIZ34z1Q0Ns5xsM7n1t6lqgZFBS9LU2F7x9INkHa35N//AOfioqanxtezO72m3DEOsPMK1aZgHUdwfhP2ZRhOzdiDCoIR2cCcgHZ9ygwasVN2hdj1XqMcI5Liuj4+iqJIxsDiW/ZdmF1DUmqzLeNk4/scserYuSL4F9WnQREQEREBVb0hUXSUpcNrCD3HI+5Wla2kacSRPYfnNI8QplNxMpuOP6tT2lsT6wPiMxs7/FXCWLHHJGBYuZllniGbT4gKgNJil5sffwOavVPP6pz6uzfkVjG9OfFetJCkq+kY14v1mtdbhcbPG6wab0vHSQunlxYG4b4BiNybDuudqw6POAyR/QkcAPqP+Ub7XDuWPWejNRR1EG98TwNgGMC7ch9YBadlcrfSO9renioJpaIOANRiw3zsS1mHYDdtybEjaFo65a1NkqaaBs08dJLA2cupgemmxF+CJuHNou3Pv4KJ1c0/PJok0jKOaZ+GSBr24ejGIk/KXNwQD2GwzVmotRAaSka+Z0VVTA4JojmwucXln1mi9vHiqiJ0TS1UzaujeKkUs8EhphWub/UNkaMQwsJxllxwsMt91takwtrdX5KbC0PYJmHIX6UOMrHEfSzAvtVo1d1aEEz6mWaWoqXNDDLLYYWD5rGjYDzU1QUkUIIjjZGCcRDAG3cTck22lFc5bq/VVuiKEtY6OrpX3Y2YFhcxhsDdw2EYSDvwlWh2rUtRU0VbUPbDU04djZEMTJLuuG4ychhLgcj6ytPSX4r7jQQFTqNQPqDUvpmOkJxG98Bd9IsvhJ45ZqwRsA9UBuZOQAzO05b15uvV1B8JXklfXLwSgWXhzV7BXglBhLLrBUs+P2C2nWssMhCCFraQvDmZAuaWt+1tb+YBVyqYTnb1gHd5Gfn7FbZjmCNu5RWnKYscbZNxYm82yDpAO5xcO5BWtIwkSQy/Sbgd9pn7FWzVyowStPGyga+nvTuOd43tde1sj1PeCt3R8vVY7gQpLrNyy6yjrjTkvq09Ez44mnktxbroIiICIiAvhX1EHHdeKLoqt9hYO6w78/bdSGgpscTbnYCO0ty3crKT9KVFlFKN12n2j/0q1qzVAFzTvs73G3kuU6unHH/nPSw1BPSsfs6SMtPDHES4d5aSt+B5v5/wtCsv0OMD+09sg44b4H/lJW5G7dflfsW3dA6nauyUctYS5hhmlxxsBOIbScWVthtYcFah3dy18fG/xwC+mTt7rDwVGwHWAXtkvxtWmDx9vtXtko/jNQbeOy+4slpOqCvTXkjNBtiRexLZaQd5dy9dJwtdBsucSvi18RXkv25370GziWF8vgsEs1tvwexYn1Q+Ag2C66wuI/hav9QL7TuWnW17GDryMYOJcL8xt2oNuR+Ytls+Oa86yf4mnaOiB7TiPkFHQ6YjHWjZ0hFrOdlGDxLjt7lpVtW6V2ZJN7l3EkWJtwtkOSDZ0kAIZTuLRYcjI23ctTQucdu3yXnTtYQxsW82J+yMmjxz7ln0dHgY3jkT71zyrjyXtetTanFGW8FY1RtVZ8ExbuPvV5Xf9ukuxERRRERAREQQuuNH0tJIN7RjH3cz5XXJNFyYJW578J78vbZdylaCCDsII8Vw/S1MYp5GbC1xt7vcuWfV248nVlXWkId1SLNka5hvtNxZaujXOwMvtAwH7TCWHvJCx6Nq7gGwHzt/BZ3ZSytFrOLJmjdZ9w/zbfvW3dvC/FHCwGee+29YWv3G+W8b176TbYZ77+9BkcO33XK+uy9Y8+SxY+fdu8VjE1s7eP68EGxI7jfsAPsXwEniO1a3SHaT7mjvQTNGY7uy2aDdBtt4L0ZBuHx8WUJWafhi/uSMbyLhftwi58lX9I+kmmjHUD3+DAfG7j3BBenOO05C3x2rBPVAC+wcTkP081ySs9I1VKbU8YaDe2FpLvxvv44QqlpPSdTK49O9xI2hxLiD3m3gqO012t1O04Wu6R29sTS93fbIeKj5NNzP/twMZt60788/qMv4FUrUPSBJdA+T60YO8/OaPI2Vwl0gxjbOwN23LrDlex5WUB3SvsJZ3kfRia2Nn4vWKyU1DGwgtjaDxd1nZ78TyT4KFdrHCbhrjIR9FuQ4dZ2XhdfTpuV9sEYHN13HzsPJS1m5SJ7oy/i7O1jfceJyssU1fHEDaz38B6oPFzhu5DPsUQY5pf7kh7N3gMlu0mjGt59ufsWfL8Od5Z8NHwOkf0jzfO+e0njy7FOtNyBcC9hnsG7NYI4jwK36XRsrvVanhlWJMr8e6d/RytNwbG1xsNt4XR4X3APEKm0mq0jrF5srhSQ4Ght72XWTWOq64zU0zIiI2IiICIiAuWekmhwVAeNkgB7wLe4eK6mqh6SqLHTh4GbHeTh+tljOdMck3FL0HPdtjuNu7b+qk9YKnoo4qhouGXZIODHWz7AR5lVain6Nwd807Ry4q1wTgtJdZzHCzgbZttmLb78Exu4cWW5opqlrmtc04mnYRn3W4g3WxHM3j3/wVUKrVuRji6hnMYP+J+Y7jY5faF1qupK//LK4XsOoBnw4DyVdF1nr2MyLgON8IGQ38VDVWtcA6sbjIR/9THPPjsChmavXs6S7z/uOv+X1bqQGjGtaMThYbgbA+CDBUacnceqxkQttleXv72My7i5ROlulMTnumnNgNnyUd3ED1W5kbdrlNVVVDCLksZ27e0XzJVZ1p1mjfE6OO5LrAm1gADfK+0nssgpVS12JwLybEjI2v4bVM0Gj4SG2bZz2FwI67gRdrnEOyLQQTa97BQjnbyVK6LkqyzBBjDLk5NaM3Cx+UIvbkDZEt17WM0jQB0hwtyvK+0TMGFg6MAkXDm78ySe41XTLGCT5ORsgtm5t7XuchiG4WHcpml1PnlOKV4B7TI/xOXmp+h1FiHrBzz9Zxt+Flh4lGPOfO3OmAk2aCT9W5dfsGalqXQFTLmWuHOVxv4G7vJdb0ZqrYAMjAHIYR5Kx0WqB+dYK+NN5VyjV/VN8Ti5zsRItYNsBne9ybnw3q1UuhnHYCewLo9Lq1E3aLlS0NGxvqtATxx+p4b7rn9FqvI75tu1TtJqk0euVaQEstb16amMnpH02hYmbGhbzIwNgAXtE21p8X1EUBERAREQEREBaOmaTpYZGb3NNu3aPNbyIWbcCAsSOBWSlnczZYj6Jv5EbFOawaEcKmYMGw4rcWuNwR7FAvaQSDcEbjtXmmXevrzeOWPbZfptrbY8bd2wkc7Ft+axHWqMDq5niGO942rCGk7jZTVBoljyBgaSeI2dy6425VvHkyvSs1OsT3nqMJP1xfyC0ZYqiX1nlo4Ny9ma6hUaguIDmloFrlts78lp0uq7ybYD7Ar457XebkVNq5VPcbtDcz1nkZ8wBclTdFqLfOR7jybZo87ldgotUD84gdim6TVyJm0XW/H81rWV93/HKtF6nRt9SIX42ufxOurTRapPNurbt/ddAipWN2NA7llATUJhFYpNUmj1jdTFNoiJmxqkEV21p5awDYF6RFFEREBERAREQEREBERAREQEREBERBWNYtDSySiSEtBwFrieANxlY3VQk0RI99nXcRlf9F1YrG2IDYAszjw3vXbNx30oNFqm87gO1WHRerbYnBxNyFYUW9/hZNPgCBoX1FF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jpeg;base64,/9j/4AAQSkZJRgABAQAAAQABAAD/2wCEAAkGBxQTEhUUExQUFhUXFxUXGBgXGBgaFxgWGBcYFxwXGBgYHSghHRomGxwXITEhJSksLi4uGB8zODMsNygtLisBCgoKDg0OGxAQFywlHyYsLCwsLCwrLCwsLCwsLCwsLCwsLCs1LCwsLCwsLCwsLCwsLC4rLCwsLCwsLCwsLCwsLP/AABEIAOEA4QMBIgACEQEDEQH/xAAbAAEAAgMBAQAAAAAAAAAAAAAABQYDBAcCAf/EAEIQAAEDAgIGBgULAwUAAwAAAAEAAgMEERIhBQYxQVFhEyJxgZGhBzKxwfAjQlJicoKSotHh8RQzQxVjk7LCJFPD/8QAGAEBAQEBAQAAAAAAAAAAAAAAAAECAwT/xAAiEQEBAAICAwACAwEAAAAAAAAAAQIRAyESMUFRYTJxkSL/2gAMAwEAAhEDEQA/AO4oiICIiAiIgIiICIiAiIgIiICIiAi8l1lGVusVPF60rSeDTiPkpbIlsntKpdUmu1/YMo4yebj/AOW39qr9brjUSbHYB9Xq+zPzWbnGbyT46hPVMZ6zmt7TZZbrjwrSb4ruJtZxccuOW+6uWrmnHySBrzuA8lcMrldJjyTJcEXwL6tOgiIgIiICIiAiIgIiICIiAiIgIl15e8AXJAHNB6RQ2kNZ6WL1pQSNzc/MZeap2lvS1Tx3EYxHvd5Ny8Ss+UZ8o6UteqrY4xd72t7SB5LhWkvShVzHDECL7hf/AKsz/Mor+l0hPnIXxtPMMv3XxeKbpu/h2fS2v1LBtdc9wHnn5Kv1XpBkkaHQhrGEXDtuXa79Fz6k1MaTd73OO8MFvzO2+CnYNX4WABrAbZAvu8jfexyHgpZb9Ljb9KvWKSa95XycmXcPKzQtcMkPzA0f7j8+PqsBUkyjcdm3YL+4fsvM9EIheV7WA7S4hufZt8Ap4RJxxotY76vHY63jZfHgAXcDY5Xyw/i3d9lhfpGEuw9KLfWxAd5IAW6w4c75EZOG/YOeVk8YXjleDfYcuw7/AOFM6AqsL2ngVXq17Yus0fJ5B7foXyxgfQOwjcbHIZCQ0dJY8tyTrKOMxuGXbs0D7tB4gLIovV6oxwt5WClF1vt6YIiKAiIgIiICIiAi8veALkgDmtWm0nE95YyRrnAXsDuU2NxfLrR01XdDC99xcA4b73bh4rl2ldbqhxs+a3BrMie5uazlnq6Zyy106rV6Sij/ALkjG8i4X8NqrWl/SLSQ5YrngSG+Rz8lzTSGj6ipbhYHsuQcb3YMhtyBxHJedH6gM2yPc8n6As2/2jmU7pPKpjS/pgcbiFnhl5uF/JVefWDSNWeqJCOxxA73ZeSuejtU4YwSImN5u6x/N+im4NE3tbET5forqL4z65jHqdUSm9RNa+4kyHwvYKZ0fqXA02wvkdba82b3NartPBHDnM9kYy9Zwv4LX/1OM/2YZZeYGBmze99vIKq1KbRfR9VjY49/ybA134tqzjQp9a173zcR5krOZKs7HQQ5f429K/8AE4BvktR+hg+xmfJMf9x5Lf8AjbZnkorFJV07DYyte76EAMr7/cvZYn1r3W6Kmwi1rzOAO3b0TASe8hSsNC0CzQAPqi3sFlkEHDyQQoo5nZySvt9CEdEO9zbvt3hfG6LY03EcYd9K93/idd1+d1Omn587fysfQjMACyCArdBROb1mNO+4Fs+0e1V6Oikpn2aC+Fxyac8Djew5XsRwNlepYduQtzO8qOrqYujlaAS7AXNyyxx/KNy+7bvQV59QDYWGAgtdfY4O2i3ZktHVqQsLonEkxkgE72g5E/G9Z2AG4aNvWaeTsx7StLGW1LXXykbns9ZuR93ipfTnyzeLsOpNVcFqti5tqjV4ZG88l0gLe9za43c2+oiI0IiICIiDxO4hpIFyASBxVHr9aZySGAN3ZDPzV6K55pSMw1RIANnYgDstt9hXLk38c8/iFr6mV5+Ue4ngb+9a1GyTGOjJBGd72tzxblJV8plffDY7LD9VLUtEGWAF+PN28nlwWMMd+2ZhLf0j5aeSUDpHveBxcQ3u3+ayUejWs9QBuz1GgDxtmp2Klc4dVpPabZcz80LXfTyD/Kxg22iZid/ySZeDV2k07TGT0xQ6PtnYN4ucVj/1CBpw43SuuAWwgyd12iw7yFkOjInG72OlPGZzpAPunqjwW5gIsB1W8GgNHcBkqrQOkJr/ACdLHGPpVDwT/wAcZJ8SF8fFNJ/eqJDt6sQETPK7vzBSRiX0RcVBHU+iomG7Y233ki7j943Pmtroe05rZY0fH7L2G78rINcRd3gvgh7VsvHAHtWJzLb/AI7kGHoh/P6L01ZRGN+aHsQYJGX3BY3Rg79natkc/BY5LcbINdzAB7N58SoqqNrOAyBBz5H2qVcMrDzz2rSqYzyHPIAdiCkGLC/Dua58e/ZfEz8hao7SsZDA4D+08Hudl+intLR2ldb5zWv+9GcB/KWfhWpVxB7XC2T2kdhyIPiAiWbS2gan1XdhXXaCbFG08QuE6r1N2gG9xtue5dh1TqcUVt4Vw9acuPqaTqIirqIiICIiD4VUddKezmP4ix7v2PkreojWenxwH6ufuWc50xnOlI0cy8o5G/gP1VldGBn2eCrmjXWlbzuPEEe2ysjWl2XG48lnD0cfps1DsmtF7WBNt5IvmsHR/Fl6hdia12+wv2jI+d1mDFp0YujH8/ovNre7itjCF4I4IMDncimHmsoA3ry5ncEHj42+4L65fej+BzzXirqo4mGSRzWMba7nkBoB4k5bbIPpHA+9DD8fwsdJVRysbJC4PY8Xa4Xs4X2jvWayD5gt2L65uVh8eC5t6R9LTUmkKKbpJBTkgujxHBdrsDyWjaSx18+C6U5mfZ2KjWc1eHN71sOHGyxltlBrG/8ACwTxE3Oa3rbwsUoy/eyCoachAwuz6r23v9F4Mbsu0tPctJsJwHK5YfMEKy6WpGyMc0u9drm3F8rj9bKApTcYnD12gkcH2se+4Pggr9GOiqZGbiQ4djs/euo6kVfWw8QuXaYGGWJ42EFn4bEeR8lc9WKvC9pUx/k5es/7dWReWOuAV6W3QREQEREBYqiPE0tO8EeIWVfCg5jUtLHkDaD5/wAq0wSBwDhvAd457PFRGtdNgmJ3OsfH97rb0FLeMDeCR7x7fJcsOrY5cd1dN+nHWkb9YPHY/P24lsBaz8nsPEOjPb6zfYfFbYJW3Z4LeKFoXtxXmyDFNNgY51iQ0FxAF3ENFyBxKg9TtaYtIxPkha9oZJ0dn2xHqhwdluNyLclYQOK5rq5pyofpOr0bM5rWFkzIBExsYYWi7SCwA3LHA3+qqL1pfSENOzHPIyJuy7za54AbSeQVT111lpZdGzGM/wBQyX5D5CznMkc0uYXNObRdt723KjejnV9lfPNDXPlkFMHFrMbgTI9+CRxdfF8xu/gpHV2l/wBL0+aZpcYZQGsxZ3a9okjvfaQ5rm327eJRGb0Raeq3tjpmQtfTROf0k2LrMDwXNABOzFwvkV0jSeloKdodPNFEHXt0jgC63AbT3Lmepc7NHaaqqWRwZDJjDS4gAWPSx5nZ1SW9yr1JpyimrKmq0r0koBtBE0EtIxus0YXNAa1oaLEi97m6C5+lYw1mjemp5Y5RBK1zjGQ4hrwY3A725lhz4Kyau6ea/R1PUPObo2tIGZMjOo4flJJOwXXKKbR0088smi6KoZSyxmN7JD8mWuFnddxthvZwFyQQujajap1EFE6nqiwHpXSR4HB+APZge12QFj1svrG1iAgs2jq1swJaHAi12nI53APMGzhfi0jctxzQtPR9A2IG1iXW2CzQ1uKzWi+TQXOPa48gN03UV4wLDLCOSzW4+1eC26CLqRYE7TxJ9irEzbdIBufjA+rJY/8AbErnNFw29iq2lo7SNJ+e10ZPNvXb5Ywgrem4cUT7CxaWvHde/kpHV6pu1pWo53Wsd92Hv6p7lq6uy4SWHa0keBWb1ZXLk61XddCVGOJp5LfVY1LqrsLeCs661uCIiiiIiAiIgrOu1PdjX8Db3+4qD1em6zhyB8P5Vy05BjheN9rjtGa5xo6owStJ2Xsew5LnesnHLrOVcajNjiNrbSDtZ1vctsOvmMwcx3rXhdmOHq+OS+aPPUwnawuYfunL8tlp3bRK8uXsDLghQeQFyP0h/wDw9N0dYMmvEZcebXGJ/wCRzSuugLT0loinqC3p4YpsFy0SNDg29gcjluCo5vRUUlJrI8sjeYajE4ua1xa0Ttx4iRkAJGnbuKm9fNTJqyppainkjjfD6zn3+a8SMIDczni3hXm42bB7kAQVbWnUCjrphPMJWvsGu6NwaHtFyA4EHZe1xY7FR9I6o1WjKz+p0fAKmA3+TcA9zAbXYQSHfZeLnjz7DZAUHKotH6R0tVRSVsTqWkhId0eIjGQQ62Em7iSPWIAAyGa6e6+fj+6ykLwQoMS8SLPh+CoXWGuljwtiFyQTawxO6wbhaCLZEtJ5Ec0G+WrBWVccTbyyMYL2Be4NBOWQvtPIJoycyRhxsc3DEMg4N+cAdg3drSqDpqL+u07TU+2OkaJH8MV2yEHhn0Q8VR0GQZKu6yMPRO4swyD7hxOH4cfitLUXWOeslrBLgwxSBrAxtrDFIM88/VCnK8A3BzHAcFBRaxlnG3aDyOSjy/DU4tgkaHd/qnzHmpGaM4QN7C6I/cOEHvaGnvUbpVtmMePmPsex4v4XHmpfTOU3HSNTavDI3gcl0MLjurtVYtPYuu0kmJjTxAW5d4xnC7jMiIjYiIgIiIPhC5BpqHop3s4E293lZdgXNfSVS4ZmSDY9ufaDb2WWM59cuWbiV0bW44muv80Hv3+a3YH2mcM7SMbIO1vUd/5VX1UqrxubfNrv+2Y88SmZ5bCJ/wBGTA77Mgw/9sKs9OmN3Np0FfC5YI3FZD25/GSNPQC+tPJYye0r6055eSDLdfFrVtdHCx0kz2xsbm5zzYC+8qq6U9J1DC/CXySC4xSRMLo24gHAYja5sQbBBcmyDFhxNxWvhuMVr7bXvbmo3QusFPVGUQPLzC8RydUts7PKzs7ZEX5LmunIJYdPU0wnDI6wANlhG2IZBjsW0utHc8DuUw17zpeu0fK4mCrpnmJtgA0vab2wgZ3x5nPIK6RetJaSigifPI8NiYLucAXWF7fNuTnkqzrDr5FTspZGRSTMqheNzbN22s0h2eIkjJVr0e1sJ0TVUdTJHH0JqI3YyBZr8RuAdox4tigtHQyVur+CNrn1FFVNwBou/C8g5DiC4/hQWOs1j0oaqKgnEFK6qILJYrvdGzO7QSSC82w3ysSsmq0s0ek6jRtXK6pYGCaF0wBN7NdccLtcfwHipTWfVyetGjahmGGogcyR4fcYbhj3N6oNyHs2cCVNV+rcUldDXFz2yxMLAG4cLgcWT7i9gHHIckVISyNiY57rBjGOcbCwDWgk+QXGdRdM1Ymq6mChkqJal+IPcSyNjS9zyMRFjmW7DsaF20jvWN547tg+NiDlHofxF1bfJ3SMxDg7FJceNwr7VRG3Ht4rQ1X1WbRGdwkdIZ34z1Q0Ns5xsM7n1t6lqgZFBS9LU2F7x9INkHa35N//AOfioqanxtezO72m3DEOsPMK1aZgHUdwfhP2ZRhOzdiDCoIR2cCcgHZ9ygwasVN2hdj1XqMcI5Liuj4+iqJIxsDiW/ZdmF1DUmqzLeNk4/scserYuSL4F9WnQREQEREBVb0hUXSUpcNrCD3HI+5Wla2kacSRPYfnNI8QplNxMpuOP6tT2lsT6wPiMxs7/FXCWLHHJGBYuZllniGbT4gKgNJil5sffwOavVPP6pz6uzfkVjG9OfFetJCkq+kY14v1mtdbhcbPG6wab0vHSQunlxYG4b4BiNybDuudqw6POAyR/QkcAPqP+Ub7XDuWPWejNRR1EG98TwNgGMC7ch9YBadlcrfSO9renioJpaIOANRiw3zsS1mHYDdtybEjaFo65a1NkqaaBs08dJLA2cupgemmxF+CJuHNou3Pv4KJ1c0/PJok0jKOaZ+GSBr24ejGIk/KXNwQD2GwzVmotRAaSka+Z0VVTA4JojmwucXln1mi9vHiqiJ0TS1UzaujeKkUs8EhphWub/UNkaMQwsJxllxwsMt91takwtrdX5KbC0PYJmHIX6UOMrHEfSzAvtVo1d1aEEz6mWaWoqXNDDLLYYWD5rGjYDzU1QUkUIIjjZGCcRDAG3cTck22lFc5bq/VVuiKEtY6OrpX3Y2YFhcxhsDdw2EYSDvwlWh2rUtRU0VbUPbDU04djZEMTJLuuG4ychhLgcj6ytPSX4r7jQQFTqNQPqDUvpmOkJxG98Bd9IsvhJ45ZqwRsA9UBuZOQAzO05b15uvV1B8JXklfXLwSgWXhzV7BXglBhLLrBUs+P2C2nWssMhCCFraQvDmZAuaWt+1tb+YBVyqYTnb1gHd5Gfn7FbZjmCNu5RWnKYscbZNxYm82yDpAO5xcO5BWtIwkSQy/Sbgd9pn7FWzVyowStPGyga+nvTuOd43tde1sj1PeCt3R8vVY7gQpLrNyy6yjrjTkvq09Ez44mnktxbroIiICIiAvhX1EHHdeKLoqt9hYO6w78/bdSGgpscTbnYCO0ty3crKT9KVFlFKN12n2j/0q1qzVAFzTvs73G3kuU6unHH/nPSw1BPSsfs6SMtPDHES4d5aSt+B5v5/wtCsv0OMD+09sg44b4H/lJW5G7dflfsW3dA6nauyUctYS5hhmlxxsBOIbScWVthtYcFah3dy18fG/xwC+mTt7rDwVGwHWAXtkvxtWmDx9vtXtko/jNQbeOy+4slpOqCvTXkjNBtiRexLZaQd5dy9dJwtdBsucSvi18RXkv25370GziWF8vgsEs1tvwexYn1Q+Ag2C66wuI/hav9QL7TuWnW17GDryMYOJcL8xt2oNuR+Ytls+Oa86yf4mnaOiB7TiPkFHQ6YjHWjZ0hFrOdlGDxLjt7lpVtW6V2ZJN7l3EkWJtwtkOSDZ0kAIZTuLRYcjI23ctTQucdu3yXnTtYQxsW82J+yMmjxz7ln0dHgY3jkT71zyrjyXtetTanFGW8FY1RtVZ8ExbuPvV5Xf9ukuxERRRERAREQQuuNH0tJIN7RjH3cz5XXJNFyYJW578J78vbZdylaCCDsII8Vw/S1MYp5GbC1xt7vcuWfV248nVlXWkId1SLNka5hvtNxZaujXOwMvtAwH7TCWHvJCx6Nq7gGwHzt/BZ3ZSytFrOLJmjdZ9w/zbfvW3dvC/FHCwGee+29YWv3G+W8b176TbYZ77+9BkcO33XK+uy9Y8+SxY+fdu8VjE1s7eP68EGxI7jfsAPsXwEniO1a3SHaT7mjvQTNGY7uy2aDdBtt4L0ZBuHx8WUJWafhi/uSMbyLhftwi58lX9I+kmmjHUD3+DAfG7j3BBenOO05C3x2rBPVAC+wcTkP081ySs9I1VKbU8YaDe2FpLvxvv44QqlpPSdTK49O9xI2hxLiD3m3gqO012t1O04Wu6R29sTS93fbIeKj5NNzP/twMZt60788/qMv4FUrUPSBJdA+T60YO8/OaPI2Vwl0gxjbOwN23LrDlex5WUB3SvsJZ3kfRia2Nn4vWKyU1DGwgtjaDxd1nZ78TyT4KFdrHCbhrjIR9FuQ4dZ2XhdfTpuV9sEYHN13HzsPJS1m5SJ7oy/i7O1jfceJyssU1fHEDaz38B6oPFzhu5DPsUQY5pf7kh7N3gMlu0mjGt59ufsWfL8Od5Z8NHwOkf0jzfO+e0njy7FOtNyBcC9hnsG7NYI4jwK36XRsrvVanhlWJMr8e6d/RytNwbG1xsNt4XR4X3APEKm0mq0jrF5srhSQ4Ght72XWTWOq64zU0zIiI2IiICIiAuWekmhwVAeNkgB7wLe4eK6mqh6SqLHTh4GbHeTh+tljOdMck3FL0HPdtjuNu7b+qk9YKnoo4qhouGXZIODHWz7AR5lVain6Nwd807Ry4q1wTgtJdZzHCzgbZttmLb78Exu4cWW5opqlrmtc04mnYRn3W4g3WxHM3j3/wVUKrVuRji6hnMYP+J+Y7jY5faF1qupK//LK4XsOoBnw4DyVdF1nr2MyLgON8IGQ38VDVWtcA6sbjIR/9THPPjsChmavXs6S7z/uOv+X1bqQGjGtaMThYbgbA+CDBUacnceqxkQttleXv72My7i5ROlulMTnumnNgNnyUd3ED1W5kbdrlNVVVDCLksZ27e0XzJVZ1p1mjfE6OO5LrAm1gADfK+0nssgpVS12JwLybEjI2v4bVM0Gj4SG2bZz2FwI67gRdrnEOyLQQTa97BQjnbyVK6LkqyzBBjDLk5NaM3Cx+UIvbkDZEt17WM0jQB0hwtyvK+0TMGFg6MAkXDm78ySe41XTLGCT5ORsgtm5t7XuchiG4WHcpml1PnlOKV4B7TI/xOXmp+h1FiHrBzz9Zxt+Flh4lGPOfO3OmAk2aCT9W5dfsGalqXQFTLmWuHOVxv4G7vJdb0ZqrYAMjAHIYR5Kx0WqB+dYK+NN5VyjV/VN8Ti5zsRItYNsBne9ybnw3q1UuhnHYCewLo9Lq1E3aLlS0NGxvqtATxx+p4b7rn9FqvI75tu1TtJqk0euVaQEstb16amMnpH02hYmbGhbzIwNgAXtE21p8X1EUBERAREQEREBaOmaTpYZGb3NNu3aPNbyIWbcCAsSOBWSlnczZYj6Jv5EbFOawaEcKmYMGw4rcWuNwR7FAvaQSDcEbjtXmmXevrzeOWPbZfptrbY8bd2wkc7Ft+axHWqMDq5niGO942rCGk7jZTVBoljyBgaSeI2dy6425VvHkyvSs1OsT3nqMJP1xfyC0ZYqiX1nlo4Ny9ma6hUaguIDmloFrlts78lp0uq7ybYD7Ar457XebkVNq5VPcbtDcz1nkZ8wBclTdFqLfOR7jybZo87ldgotUD84gdim6TVyJm0XW/H81rWV93/HKtF6nRt9SIX42ufxOurTRapPNurbt/ddAipWN2NA7llATUJhFYpNUmj1jdTFNoiJmxqkEV21p5awDYF6RFFEREBERAREQEREBERAREQEREBERBWNYtDSySiSEtBwFrieANxlY3VQk0RI99nXcRlf9F1YrG2IDYAszjw3vXbNx30oNFqm87gO1WHRerbYnBxNyFYUW9/hZNPgCBoX1FF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jpeg;base64,/9j/4AAQSkZJRgABAQAAAQABAAD/2wCEAAkGBxQTEhUUExQUFhUXFxUXGBgXGBgaFxgWGBcYFxwXGBgYHSghHRomGxwXITEhJSksLi4uGB8zODMsNygtLisBCgoKDg0OGxAQFywlHyYsLCwsLCwrLCwsLCwsLCwsLCwsLCs1LCwsLCwsLCwsLCwsLC4rLCwsLCwsLCwsLCwsLP/AABEIAOEA4QMBIgACEQEDEQH/xAAbAAEAAgMBAQAAAAAAAAAAAAAABQYDBAcCAf/EAEIQAAEDAgIGBgULAwUAAwAAAAEAAgMEERIhBQYxQVFhEyJxgZGhBzKxwfAjQlJicoKSotHh8RQzQxVjk7LCJFPD/8QAGAEBAQEBAQAAAAAAAAAAAAAAAAECAwT/xAAiEQEBAAICAwACAwEAAAAAAAAAAQIRAyESMUFRYTJxkSL/2gAMAwEAAhEDEQA/AO4oiICIiAiIgIiICIiAiIgIiICIiAi8l1lGVusVPF60rSeDTiPkpbIlsntKpdUmu1/YMo4yebj/AOW39qr9brjUSbHYB9Xq+zPzWbnGbyT46hPVMZ6zmt7TZZbrjwrSb4ruJtZxccuOW+6uWrmnHySBrzuA8lcMrldJjyTJcEXwL6tOgiIgIiICIiAiIgIiICIiAiIgIl15e8AXJAHNB6RQ2kNZ6WL1pQSNzc/MZeap2lvS1Tx3EYxHvd5Ny8Ss+UZ8o6UteqrY4xd72t7SB5LhWkvShVzHDECL7hf/AKsz/Mor+l0hPnIXxtPMMv3XxeKbpu/h2fS2v1LBtdc9wHnn5Kv1XpBkkaHQhrGEXDtuXa79Fz6k1MaTd73OO8MFvzO2+CnYNX4WABrAbZAvu8jfexyHgpZb9Ljb9KvWKSa95XycmXcPKzQtcMkPzA0f7j8+PqsBUkyjcdm3YL+4fsvM9EIheV7WA7S4hufZt8Ap4RJxxotY76vHY63jZfHgAXcDY5Xyw/i3d9lhfpGEuw9KLfWxAd5IAW6w4c75EZOG/YOeVk8YXjleDfYcuw7/AOFM6AqsL2ngVXq17Yus0fJ5B7foXyxgfQOwjcbHIZCQ0dJY8tyTrKOMxuGXbs0D7tB4gLIovV6oxwt5WClF1vt6YIiKAiIgIiICIiAi8veALkgDmtWm0nE95YyRrnAXsDuU2NxfLrR01XdDC99xcA4b73bh4rl2ldbqhxs+a3BrMie5uazlnq6Zyy106rV6Sij/ALkjG8i4X8NqrWl/SLSQ5YrngSG+Rz8lzTSGj6ipbhYHsuQcb3YMhtyBxHJedH6gM2yPc8n6As2/2jmU7pPKpjS/pgcbiFnhl5uF/JVefWDSNWeqJCOxxA73ZeSuejtU4YwSImN5u6x/N+im4NE3tbET5forqL4z65jHqdUSm9RNa+4kyHwvYKZ0fqXA02wvkdba82b3NartPBHDnM9kYy9Zwv4LX/1OM/2YZZeYGBmze99vIKq1KbRfR9VjY49/ybA134tqzjQp9a173zcR5krOZKs7HQQ5f429K/8AE4BvktR+hg+xmfJMf9x5Lf8AjbZnkorFJV07DYyte76EAMr7/cvZYn1r3W6Kmwi1rzOAO3b0TASe8hSsNC0CzQAPqi3sFlkEHDyQQoo5nZySvt9CEdEO9zbvt3hfG6LY03EcYd9K93/idd1+d1Omn587fysfQjMACyCArdBROb1mNO+4Fs+0e1V6Oikpn2aC+Fxyac8Djew5XsRwNlepYduQtzO8qOrqYujlaAS7AXNyyxx/KNy+7bvQV59QDYWGAgtdfY4O2i3ZktHVqQsLonEkxkgE72g5E/G9Z2AG4aNvWaeTsx7StLGW1LXXykbns9ZuR93ipfTnyzeLsOpNVcFqti5tqjV4ZG88l0gLe9za43c2+oiI0IiICIiDxO4hpIFyASBxVHr9aZySGAN3ZDPzV6K55pSMw1RIANnYgDstt9hXLk38c8/iFr6mV5+Ue4ngb+9a1GyTGOjJBGd72tzxblJV8plffDY7LD9VLUtEGWAF+PN28nlwWMMd+2ZhLf0j5aeSUDpHveBxcQ3u3+ayUejWs9QBuz1GgDxtmp2Klc4dVpPabZcz80LXfTyD/Kxg22iZid/ySZeDV2k07TGT0xQ6PtnYN4ucVj/1CBpw43SuuAWwgyd12iw7yFkOjInG72OlPGZzpAPunqjwW5gIsB1W8GgNHcBkqrQOkJr/ACdLHGPpVDwT/wAcZJ8SF8fFNJ/eqJDt6sQETPK7vzBSRiX0RcVBHU+iomG7Y233ki7j943Pmtroe05rZY0fH7L2G78rINcRd3gvgh7VsvHAHtWJzLb/AI7kGHoh/P6L01ZRGN+aHsQYJGX3BY3Rg79natkc/BY5LcbINdzAB7N58SoqqNrOAyBBz5H2qVcMrDzz2rSqYzyHPIAdiCkGLC/Dua58e/ZfEz8hao7SsZDA4D+08Hudl+intLR2ldb5zWv+9GcB/KWfhWpVxB7XC2T2kdhyIPiAiWbS2gan1XdhXXaCbFG08QuE6r1N2gG9xtue5dh1TqcUVt4Vw9acuPqaTqIirqIiICIiD4VUddKezmP4ix7v2PkreojWenxwH6ufuWc50xnOlI0cy8o5G/gP1VldGBn2eCrmjXWlbzuPEEe2ysjWl2XG48lnD0cfps1DsmtF7WBNt5IvmsHR/Fl6hdia12+wv2jI+d1mDFp0YujH8/ovNre7itjCF4I4IMDncimHmsoA3ry5ncEHj42+4L65fej+BzzXirqo4mGSRzWMba7nkBoB4k5bbIPpHA+9DD8fwsdJVRysbJC4PY8Xa4Xs4X2jvWayD5gt2L65uVh8eC5t6R9LTUmkKKbpJBTkgujxHBdrsDyWjaSx18+C6U5mfZ2KjWc1eHN71sOHGyxltlBrG/8ACwTxE3Oa3rbwsUoy/eyCoachAwuz6r23v9F4Mbsu0tPctJsJwHK5YfMEKy6WpGyMc0u9drm3F8rj9bKApTcYnD12gkcH2se+4Pggr9GOiqZGbiQ4djs/euo6kVfWw8QuXaYGGWJ42EFn4bEeR8lc9WKvC9pUx/k5es/7dWReWOuAV6W3QREQEREBYqiPE0tO8EeIWVfCg5jUtLHkDaD5/wAq0wSBwDhvAd457PFRGtdNgmJ3OsfH97rb0FLeMDeCR7x7fJcsOrY5cd1dN+nHWkb9YPHY/P24lsBaz8nsPEOjPb6zfYfFbYJW3Z4LeKFoXtxXmyDFNNgY51iQ0FxAF3ENFyBxKg9TtaYtIxPkha9oZJ0dn2xHqhwdluNyLclYQOK5rq5pyofpOr0bM5rWFkzIBExsYYWi7SCwA3LHA3+qqL1pfSENOzHPIyJuy7za54AbSeQVT111lpZdGzGM/wBQyX5D5CznMkc0uYXNObRdt723KjejnV9lfPNDXPlkFMHFrMbgTI9+CRxdfF8xu/gpHV2l/wBL0+aZpcYZQGsxZ3a9okjvfaQ5rm327eJRGb0Raeq3tjpmQtfTROf0k2LrMDwXNABOzFwvkV0jSeloKdodPNFEHXt0jgC63AbT3Lmepc7NHaaqqWRwZDJjDS4gAWPSx5nZ1SW9yr1JpyimrKmq0r0koBtBE0EtIxus0YXNAa1oaLEi97m6C5+lYw1mjemp5Y5RBK1zjGQ4hrwY3A725lhz4Kyau6ea/R1PUPObo2tIGZMjOo4flJJOwXXKKbR0088smi6KoZSyxmN7JD8mWuFnddxthvZwFyQQujajap1EFE6nqiwHpXSR4HB+APZge12QFj1svrG1iAgs2jq1swJaHAi12nI53APMGzhfi0jctxzQtPR9A2IG1iXW2CzQ1uKzWi+TQXOPa48gN03UV4wLDLCOSzW4+1eC26CLqRYE7TxJ9irEzbdIBufjA+rJY/8AbErnNFw29iq2lo7SNJ+e10ZPNvXb5Ywgrem4cUT7CxaWvHde/kpHV6pu1pWo53Wsd92Hv6p7lq6uy4SWHa0keBWb1ZXLk61XddCVGOJp5LfVY1LqrsLeCs661uCIiiiIiAiIgrOu1PdjX8Db3+4qD1em6zhyB8P5Vy05BjheN9rjtGa5xo6owStJ2Xsew5LnesnHLrOVcajNjiNrbSDtZ1vctsOvmMwcx3rXhdmOHq+OS+aPPUwnawuYfunL8tlp3bRK8uXsDLghQeQFyP0h/wDw9N0dYMmvEZcebXGJ/wCRzSuugLT0loinqC3p4YpsFy0SNDg29gcjluCo5vRUUlJrI8sjeYajE4ua1xa0Ttx4iRkAJGnbuKm9fNTJqyppainkjjfD6zn3+a8SMIDczni3hXm42bB7kAQVbWnUCjrphPMJWvsGu6NwaHtFyA4EHZe1xY7FR9I6o1WjKz+p0fAKmA3+TcA9zAbXYQSHfZeLnjz7DZAUHKotH6R0tVRSVsTqWkhId0eIjGQQ62Em7iSPWIAAyGa6e6+fj+6ykLwQoMS8SLPh+CoXWGuljwtiFyQTawxO6wbhaCLZEtJ5Ec0G+WrBWVccTbyyMYL2Be4NBOWQvtPIJoycyRhxsc3DEMg4N+cAdg3drSqDpqL+u07TU+2OkaJH8MV2yEHhn0Q8VR0GQZKu6yMPRO4swyD7hxOH4cfitLUXWOeslrBLgwxSBrAxtrDFIM88/VCnK8A3BzHAcFBRaxlnG3aDyOSjy/DU4tgkaHd/qnzHmpGaM4QN7C6I/cOEHvaGnvUbpVtmMePmPsex4v4XHmpfTOU3HSNTavDI3gcl0MLjurtVYtPYuu0kmJjTxAW5d4xnC7jMiIjYiIgIiIPhC5BpqHop3s4E293lZdgXNfSVS4ZmSDY9ufaDb2WWM59cuWbiV0bW44muv80Hv3+a3YH2mcM7SMbIO1vUd/5VX1UqrxubfNrv+2Y88SmZ5bCJ/wBGTA77Mgw/9sKs9OmN3Np0FfC5YI3FZD25/GSNPQC+tPJYye0r6055eSDLdfFrVtdHCx0kz2xsbm5zzYC+8qq6U9J1DC/CXySC4xSRMLo24gHAYja5sQbBBcmyDFhxNxWvhuMVr7bXvbmo3QusFPVGUQPLzC8RydUts7PKzs7ZEX5LmunIJYdPU0wnDI6wANlhG2IZBjsW0utHc8DuUw17zpeu0fK4mCrpnmJtgA0vab2wgZ3x5nPIK6RetJaSigifPI8NiYLucAXWF7fNuTnkqzrDr5FTspZGRSTMqheNzbN22s0h2eIkjJVr0e1sJ0TVUdTJHH0JqI3YyBZr8RuAdox4tigtHQyVur+CNrn1FFVNwBou/C8g5DiC4/hQWOs1j0oaqKgnEFK6qILJYrvdGzO7QSSC82w3ysSsmq0s0ek6jRtXK6pYGCaF0wBN7NdccLtcfwHipTWfVyetGjahmGGogcyR4fcYbhj3N6oNyHs2cCVNV+rcUldDXFz2yxMLAG4cLgcWT7i9gHHIckVISyNiY57rBjGOcbCwDWgk+QXGdRdM1Ymq6mChkqJal+IPcSyNjS9zyMRFjmW7DsaF20jvWN547tg+NiDlHofxF1bfJ3SMxDg7FJceNwr7VRG3Ht4rQ1X1WbRGdwkdIZ34z1Q0Ns5xsM7n1t6lqgZFBS9LU2F7x9INkHa35N//AOfioqanxtezO72m3DEOsPMK1aZgHUdwfhP2ZRhOzdiDCoIR2cCcgHZ9ygwasVN2hdj1XqMcI5Liuj4+iqJIxsDiW/ZdmF1DUmqzLeNk4/scserYuSL4F9WnQREQEREBVb0hUXSUpcNrCD3HI+5Wla2kacSRPYfnNI8QplNxMpuOP6tT2lsT6wPiMxs7/FXCWLHHJGBYuZllniGbT4gKgNJil5sffwOavVPP6pz6uzfkVjG9OfFetJCkq+kY14v1mtdbhcbPG6wab0vHSQunlxYG4b4BiNybDuudqw6POAyR/QkcAPqP+Ub7XDuWPWejNRR1EG98TwNgGMC7ch9YBadlcrfSO9renioJpaIOANRiw3zsS1mHYDdtybEjaFo65a1NkqaaBs08dJLA2cupgemmxF+CJuHNou3Pv4KJ1c0/PJok0jKOaZ+GSBr24ejGIk/KXNwQD2GwzVmotRAaSka+Z0VVTA4JojmwucXln1mi9vHiqiJ0TS1UzaujeKkUs8EhphWub/UNkaMQwsJxllxwsMt91takwtrdX5KbC0PYJmHIX6UOMrHEfSzAvtVo1d1aEEz6mWaWoqXNDDLLYYWD5rGjYDzU1QUkUIIjjZGCcRDAG3cTck22lFc5bq/VVuiKEtY6OrpX3Y2YFhcxhsDdw2EYSDvwlWh2rUtRU0VbUPbDU04djZEMTJLuuG4ychhLgcj6ytPSX4r7jQQFTqNQPqDUvpmOkJxG98Bd9IsvhJ45ZqwRsA9UBuZOQAzO05b15uvV1B8JXklfXLwSgWXhzV7BXglBhLLrBUs+P2C2nWssMhCCFraQvDmZAuaWt+1tb+YBVyqYTnb1gHd5Gfn7FbZjmCNu5RWnKYscbZNxYm82yDpAO5xcO5BWtIwkSQy/Sbgd9pn7FWzVyowStPGyga+nvTuOd43tde1sj1PeCt3R8vVY7gQpLrNyy6yjrjTkvq09Ez44mnktxbroIiICIiAvhX1EHHdeKLoqt9hYO6w78/bdSGgpscTbnYCO0ty3crKT9KVFlFKN12n2j/0q1qzVAFzTvs73G3kuU6unHH/nPSw1BPSsfs6SMtPDHES4d5aSt+B5v5/wtCsv0OMD+09sg44b4H/lJW5G7dflfsW3dA6nauyUctYS5hhmlxxsBOIbScWVthtYcFah3dy18fG/xwC+mTt7rDwVGwHWAXtkvxtWmDx9vtXtko/jNQbeOy+4slpOqCvTXkjNBtiRexLZaQd5dy9dJwtdBsucSvi18RXkv25370GziWF8vgsEs1tvwexYn1Q+Ag2C66wuI/hav9QL7TuWnW17GDryMYOJcL8xt2oNuR+Ytls+Oa86yf4mnaOiB7TiPkFHQ6YjHWjZ0hFrOdlGDxLjt7lpVtW6V2ZJN7l3EkWJtwtkOSDZ0kAIZTuLRYcjI23ctTQucdu3yXnTtYQxsW82J+yMmjxz7ln0dHgY3jkT71zyrjyXtetTanFGW8FY1RtVZ8ExbuPvV5Xf9ukuxERRRERAREQQuuNH0tJIN7RjH3cz5XXJNFyYJW578J78vbZdylaCCDsII8Vw/S1MYp5GbC1xt7vcuWfV248nVlXWkId1SLNka5hvtNxZaujXOwMvtAwH7TCWHvJCx6Nq7gGwHzt/BZ3ZSytFrOLJmjdZ9w/zbfvW3dvC/FHCwGee+29YWv3G+W8b176TbYZ77+9BkcO33XK+uy9Y8+SxY+fdu8VjE1s7eP68EGxI7jfsAPsXwEniO1a3SHaT7mjvQTNGY7uy2aDdBtt4L0ZBuHx8WUJWafhi/uSMbyLhftwi58lX9I+kmmjHUD3+DAfG7j3BBenOO05C3x2rBPVAC+wcTkP081ySs9I1VKbU8YaDe2FpLvxvv44QqlpPSdTK49O9xI2hxLiD3m3gqO012t1O04Wu6R29sTS93fbIeKj5NNzP/twMZt60788/qMv4FUrUPSBJdA+T60YO8/OaPI2Vwl0gxjbOwN23LrDlex5WUB3SvsJZ3kfRia2Nn4vWKyU1DGwgtjaDxd1nZ78TyT4KFdrHCbhrjIR9FuQ4dZ2XhdfTpuV9sEYHN13HzsPJS1m5SJ7oy/i7O1jfceJyssU1fHEDaz38B6oPFzhu5DPsUQY5pf7kh7N3gMlu0mjGt59ufsWfL8Od5Z8NHwOkf0jzfO+e0njy7FOtNyBcC9hnsG7NYI4jwK36XRsrvVanhlWJMr8e6d/RytNwbG1xsNt4XR4X3APEKm0mq0jrF5srhSQ4Ght72XWTWOq64zU0zIiI2IiICIiAuWekmhwVAeNkgB7wLe4eK6mqh6SqLHTh4GbHeTh+tljOdMck3FL0HPdtjuNu7b+qk9YKnoo4qhouGXZIODHWz7AR5lVain6Nwd807Ry4q1wTgtJdZzHCzgbZttmLb78Exu4cWW5opqlrmtc04mnYRn3W4g3WxHM3j3/wVUKrVuRji6hnMYP+J+Y7jY5faF1qupK//LK4XsOoBnw4DyVdF1nr2MyLgON8IGQ38VDVWtcA6sbjIR/9THPPjsChmavXs6S7z/uOv+X1bqQGjGtaMThYbgbA+CDBUacnceqxkQttleXv72My7i5ROlulMTnumnNgNnyUd3ED1W5kbdrlNVVVDCLksZ27e0XzJVZ1p1mjfE6OO5LrAm1gADfK+0nssgpVS12JwLybEjI2v4bVM0Gj4SG2bZz2FwI67gRdrnEOyLQQTa97BQjnbyVK6LkqyzBBjDLk5NaM3Cx+UIvbkDZEt17WM0jQB0hwtyvK+0TMGFg6MAkXDm78ySe41XTLGCT5ORsgtm5t7XuchiG4WHcpml1PnlOKV4B7TI/xOXmp+h1FiHrBzz9Zxt+Flh4lGPOfO3OmAk2aCT9W5dfsGalqXQFTLmWuHOVxv4G7vJdb0ZqrYAMjAHIYR5Kx0WqB+dYK+NN5VyjV/VN8Ti5zsRItYNsBne9ybnw3q1UuhnHYCewLo9Lq1E3aLlS0NGxvqtATxx+p4b7rn9FqvI75tu1TtJqk0euVaQEstb16amMnpH02hYmbGhbzIwNgAXtE21p8X1EUBERAREQEREBaOmaTpYZGb3NNu3aPNbyIWbcCAsSOBWSlnczZYj6Jv5EbFOawaEcKmYMGw4rcWuNwR7FAvaQSDcEbjtXmmXevrzeOWPbZfptrbY8bd2wkc7Ft+axHWqMDq5niGO942rCGk7jZTVBoljyBgaSeI2dy6425VvHkyvSs1OsT3nqMJP1xfyC0ZYqiX1nlo4Ny9ma6hUaguIDmloFrlts78lp0uq7ybYD7Ar457XebkVNq5VPcbtDcz1nkZ8wBclTdFqLfOR7jybZo87ldgotUD84gdim6TVyJm0XW/H81rWV93/HKtF6nRt9SIX42ufxOurTRapPNurbt/ddAipWN2NA7llATUJhFYpNUmj1jdTFNoiJmxqkEV21p5awDYF6RFFEREBERAREQEREBERAREQEREBERBWNYtDSySiSEtBwFrieANxlY3VQk0RI99nXcRlf9F1YrG2IDYAszjw3vXbNx30oNFqm87gO1WHRerbYnBxNyFYUW9/hZNPgCBoX1FF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ntel Pentium Processor G850 (3M Cache, 2.90 GHz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1944216" cy="1944216"/>
          </a:xfrm>
          <a:prstGeom prst="rect">
            <a:avLst/>
          </a:prstGeom>
          <a:noFill/>
        </p:spPr>
      </p:pic>
      <p:sp>
        <p:nvSpPr>
          <p:cNvPr id="3082" name="AutoShape 10" descr="data:image/jpeg;base64,/9j/4AAQSkZJRgABAQAAAQABAAD/2wCEAAkGBxQTEhQUExQWFhUXGCEbFxcYGCAfHxwgHR4fGxwbIBkYIiggGB0lHB4aITEhJSkrLi4uGh8zODMsNygtLi0BCgoKDg0OGxAQGy8mICY0LzQ0LS4xMiw0NCwsLjQsNCwwLzIwMCwvNC8vLCwsLCw0LCwvLCwsLCwsLCwsLCwsLP/AABEIAO8A0wMBEQACEQEDEQH/xAAbAAACAwEBAQAAAAAAAAAAAAAEBQIDBgEHAP/EAEcQAAIBAgQDBQUFBQUHAwUAAAECEQMhAAQSMQVBURMiYXGBBjJCUpEjobHB0RRikvDxM3KCsuEVJENTY6LSFsLiRFRzk7P/xAAbAQADAQEBAQEAAAAAAAAAAAADBAUCAQYAB//EAEQRAAEDAQUECQIEBAQGAQUAAAECAxEABBIhMUETUWFxBSKBkaGxwdHwFOEjMkJSFWJy8YKSotIGM0NTssLiJJPT4/L/2gAMAwEAAhEDEQA/AGPG83Ty6ZkGn32Jp03OlyZp6hq1XCzIgzttjyvR1metRZUF9UAFQxGSjlGvHDnQn1BCVYcu6l2U9o8uKaK+URmA7x0pBaAC0RaYxRd6BtanFLbfgHLPAaCZ0pT69CcFJkjjVXEvacnQMuoooo93ShEzuJFtz9cN2HoFKAr6o7Qk54j14UF63qURs+r3GqF9rM0Nqv8A2J0j5elsPjoGwn/p+J96F9c/+7y9q7/6wzf/ADf+xPL5emNj/h7o/wD7fifeiJtz/wC7yq/Je2Oa1ANVsSAIROZA6dJGBWj/AIfsYQNm2JnHE5d9HatbpV1leArcVOODtuyKjSaQMaZ3YreOUDbCC+h7IClV3Gc5I9c51p7bKMjhRVVqTVeydKYWmupdSrAJMGNQtbpgqejLKJKAok5wpXjjWVLUM4A0wFZ3jfEaYerQpGiqadbxTQgwJJaRpJETsdsEX0e21cdS2SQYm8qQOBmdcuNYQsLKklQy3DE0MPaeQzLmBqBRbKjEzuZC3AvA8sBd6KZKwAyCnE4lQ5ZmtharsqVdPYfSotxSKb9syTUIYr2aGTNtQKw1tMEk4GmwFToDSMBkZPuSNdK64UpR1lGT6eFK34hUVEZOy0aZYClS84iLGeWKqOjWFC8oG9vvK96GFYQKKpcZJI1Kt5gGgvdv3TMbSV57HmTOE19HJvEDxUcfgmvi4EgT5dnnX1XivaOpC0xYCTTpkiIi5B5W9PDGjYkNC6MtYKvesuqIQSM6aZFUNJjpURtFOmALT8uHnLFZr+Z/zK/3VPbefKCSMeX2qzhjq7aYQnSSZRNpgbLzviZbrM02oXZjmTj31V6KG1kPDHHhu5Uy/Z1W8Uh/gX/xwiptpWcnt+9WRZWNE0XkMrTarFWC0a1YKtrgC5WZt9wwxsrIhoC6Y7Y46xU5+z9eU05/YqXzv9R+mFvpujv+0O770PZr/caqzWRXQ3Zu2uO7JEfhjaLN0aVAFod33rhbWP1GvOPaHjtdKrUkqQyMAzaVblcXHJpw830ZZEDaFIunIYj5gKApSlnZpmROPd6mllH2gzU96s2wiEQX/hPjj5dmsX6UDvPuK6lh3Unw9quHHszyrN/AnzR8nrgexserY7zu/qrX07uij87KFPFc1UOmqwZZMTTpm/kUNzfBtnYUCUDxPvWdg7kSfCpNma2wggbfY0bczbRbb7sYH0uZieaveviw5oT4e1NvY/2gJrsmYXU1YhVYU0F5IOpgATy64ndMWBZsyXLMq6E3jmchlGe6hWZ0h0ocEzgMq39DJU0UKqKANhA/PHgnbdaXFFalmTxjwGFWA0gCIrzj2xlzWBEBK4gxuOyF7b3MT4eGPff8PlKWkmf07/5jhw5Ug+i9gN/pSPJ8PrOgZKTMvIhAZixvGPSl1kYFUdtSl2V1SiUpMcqtXhtclgKLd2zdwWtN7WsQfXHdqyMSrxPvQzZHseoe6qKak7geiKfwGGSgJwP/AJH3otjsyXwSdOH2qDuRUVIHeBP9ks/TTjoCYn/2PvT38NRvPcPapVwVNMx8a/AF59QBOOEgj7k+tYcs6WBeHHSPQVv8rxAHM067oqM32IUEsWk6gdrAajJP9JvSFnU22EpxjrScMBhFdsloDyycpw7aN4pwk18zU0W001EkgAkySefh9McsVtSAR8196La2FKCcN/oPSsXx7KtRzVWloZ2qJpVViwdGmNpi5/XDK3k/Tla1iARiftQ2mvxAI0OFKjk0TustRGOkgkWYDSFIBM7SsmNsDbfUSVJUFASDG/u96M8ErASoQc/PjReZ+1c6EZnIiFubXYdYHr546w4hlJkwBGdYtLSlKSRiccqDy1I05AXvCLwbzJ67iR9MUgApIxoIOFX1JD0bgWbVb+6Ta+2972noMKrKQokndXFAmIGo9PnCoZukRcg6dSi0dYFwReSOm9t8Z2qVKgKFGcSqBI1psiKIJMncSSN4kjvCcZCsMAYO6Paua4xhXEzSJcBjMKSeguSItAJtfnyuSq6gqPW+eNNWV8sqKm4k/N1XVa0qzKh7psCReADa++BBCRmfnjT38XtOkVLh/GqtKsp7qMVIIIJHne4sP5nDZUNnCSCKluuKecvLSQcfH+1Nk9sc1ueyAkwdJEwJO5/nwxsNpiT4Y0ttUkxOPHCq877X1ijJV0MDYgKVnmDJPlgYwV1a3ewmfCscjVDFRgAHJEiCJBMiDOG0lpay1qMddan2pxwI2nP0qo5xtGogTqgrCkiAZMgRAKkemPghqfy+JpgWRw/9Q91GZcFgSzqpAmNKEmdIEcjdj/CTzxq41IFzPnWFWZwf9Suq3V46jslt4YL9O1+wd5r7YLH/AFD3VUjsQSzACY9xT18LX/P14htrMIriWVKTN80fwGP2rLQsTVXlew6wBiH0qBsnhuScOfjTLSbimxM4516tj8hq9XlfHSxp1e0YM3bLJmRPYUyY2ABaT0vj9N6LCEpGzECDGhi+qOOWG+pq8cz8irvZv2rWjSSiUBIJuXjck7QeuKrvR6nFXr3ga01aoF0Jo/8A9VqrVzoU62BOmoDH2aL8t7CeWOK6OWUgTkNxooeOJjxpH7P0suqnWorqb7spWLbCRfxPTDVqFpcWC0u5vwBnv3cqUYUGwUlM01qZbJGqjDLmQI06zeQec7Tzj9ML3LaE4v8A+kUfbgGLnj9vWgPaQU07MU6HZHtQC2stPOBqH3+GNsJeUqFuXhhoB5UG0OC7+WM6dubZaIgZlZO/LYchPP0wx0kIacB/af79lKdHqClggzjnWx4CSxrPrnv6IER3QI2HjjzvRclJMTzq1bsCkTpWR9qsiHztVyrsEWnBFVqcEyIlDN56c+fKyLpauqABJyICpw4iKRSSFiMo5a0j4rlkV0eHTVqEPULWDrpKseRWCAOuBrKouJSN5gAY5YgDhnRmwErKlHgJ+caQ0s5o1mk5DamuLW2tB2g/fh8MhabriRGHzKg2t03kQcfsaPXi0kRsoG4kE3uJgi4+7DAaF2DS5kJmo1XUvRZiPdqQPEobSNrnY3vc3jCVqStSSlAnFPdPtXQpKBeUYw9Kcf7NGbBpKwjuk6YJ7pHhIF8JhK2iCUgHjPvWhaG3DgqeUexo+l7Jtel3pXSQbRHem2neQMEVaXgmQocv7qms7JhSiIPzkkCpDglOi6q7kMVkl9pGwFtve+mAuvPLT1seR9pqh0Y02l43E3sNRliN9W0shSCq3aqGKgk25XJ285OFipf7fGr5QmT+CO4Uw9msilep2pVaq6W98A3DR43sD64bU64hsBKPndUG2MI2pCsMThHLyrTpwWmC3+70YMR3R4/u+WBfU2jK740t9MzM+lD8W4FQNJy9Gigi9TQJXx930wRl98LEI8a+LDWdeScWy/Z5ioitqVTKwDEESGjYTIxYs5nEiD98qj9ICEkD5lUaGUoVEHdqgGJKgC/e5EnmTvOwgjAw2+MiPnYKqgijMlw3UWFEssIA/aMgGkERc+KzbpgL1o+mKVWgiCTF0KOPZO+tBpSwbnz5FUV8kEOliJUFYJIvvchdrjDybQlaLyZjl70ApIMHype9FjMLA1WAny54I0cM5rKBCQIim/swP94oSL9qv4n1xA6Ym47/AEnfu7qK3F9PPh/et5xI5ntG7OoipaASs7Cdx1nH59Ym7AWUl5KirGYB38OFNOl6+bpEdlZz2yoAUKcBQAbR0CQIsbAbY9B0A6VLcBJ+E8ay6nIisVlM8RExCyB3R9Z0zj3bbKCiSKV7a0+SzDVWoUnJ01EUvqN51aQRBgCBMEWxL+mbQpSwIgkCBWiokBPrROUzFOjmezVEKCpoYxLXgTvpm07Y07Zkujrk5ca4mUflrvGPaJtWmmABcEMSuxgAaWjxPngFg6KbIUp1IzwjHvmmXniIuk4j5lWR4lXLVVsoiou0nn1aSeWLVxLSABlNTFD8Unga2wXWcoIMmutyPdBUA+p/LCfSOLawf2+tFsQuuDLOtzwPLMi1ARvUJHlCidx0OPO9HIuJUCD2VYtq7ygRurO8cy7vm6tMNZ6aGI5i0xvaxnwGKuzTsNpBEK15dtTg7+Ns509a894pxZ8wEFXQAoAOkEAbTedhiibNcvOomYNDdexS2dSMKI4bQoipUVdTI1LemQbrqPM3uBzthFx95FmLy4CgYx4wK6+UF9LYyI04c6HyedpSxC1trlEB5+8QWixJv5bXw6p4BH5h30JClk3YqGZqipXpoFZdDR37GIvIkgXvG1zjG2bSm/fGW+uOIWtIASdNOIrUeyzKlU6tKjRzIudZ8D8IXC9otbRCSFjLfy/mT51xVnKV4IMcvsa1n7VS1ltaXUDccieWjxwv9Y1d/wCYP83/AOytbFV+bum7/wCNZ/2qYagUKlgtlgc2F5gaTpm5HPHDamlqQLwjfOX+o+Yo7O3ZvKbBCojAH0A8jSbNUFXWF0wdjba8jrFzbxPquXm5kHx++tUvrLYSAVqjt8+FSfN1aQ7Ok5RGnUqsosSdhOrp1nDtmcCm1XzJ0z/tU21LClm8ozOMnj8zozh3Ha6qR2zRBiag9N/G+J9pDu06s6ZA0dl2zhMFQ13VHP8AGa70yprk6ioILqR8UyDbTZfu8cP2IhKZVM45zlQHnmyqAoRwOtIeI5hGqEBftAAXcGQRAAFjFojbD9kS7tFKKuqchuxNS7cpJZwzk491CgFRp7TfYaBYRc7+Qv4+rZCtKpAnOa6iOwgspkixIBgQPUCRbAj18CMqChxwwoZdntVjgSCxnqNUG8R7w5GRETjjqVKTCcOw+lH+oDZ62PDD2qjO1BpaOTGDIJve8QMGs4KUCay6pDqrwApl7KVJr5fe9Qfi3hiH0vJQ8f5T5fNBXW0hCkJG/wCfJNegZ7L0y5LJTJtJbfbyx+f2N1xLKQCdfOnHUpKjMV57nmMZrxzh/wD5Dpzx7CwgXW5/YPM76wTnzq3g3sz2q02DRqN58p2nHo12lDYCZOnzKpre3WVREYxz406XJ5kVAlI0wBp73ZDpPjHMbc8KmzWf8xvmd5V9q6lx6etd7IHnNNuHZCr3lrhNxDBBMcjBETA/0ws9YWlmUKI7T70yh9YwWnypFmkQ12TQtQh7algxBYjUkaLzYLtgtmsrqSQlZAHnyMzxxzrrjwIiPnZFZ/j+WCVfdC99YAJJE33YSYw+W3AgSoqxGntQFKTJJGhqgZuoL6mBEW1NbTYHfe1zub4ZUyhUhQnnU9NrcCoBqZ4rXIP2tTaPfbmZte28eWOixsJySO4Vo2p0xJ+Y+1fUM3VIINWr59o08zvM4C+0hMAAeFcNpdBwNcr5YnSWL+6I7zbbTv4YE0sYgb6wq0PTjHdXMoxpOHUmRtJJHqJuPA42pAcF1WRrbdrdQb4AkcKs4zxlqlTtFLU1JjQpiNLb6VCgCIjyxhiz3GrjkKO+OPbTT7pU7eTh/aoVMwzZUuXZqhAJJmZkCZDSbYSuw7dAAHZ7U+hzTD520mo56sCDrbcfE367YaW0mMh3D2rZWDrW4ylW8hnfqdAP3sDzxBtN4I6yUjlh5RRWFJUfn3oTjPbPXbs0LWFidJU3tpBH8jFSxhkMJviDwE+lLOztDdVh84ikefzeZospJ0lidzrB53DagfXBlMWZwXQJHKPQUParSuQrT5qaYZfMVq7qS0kRsNPvKBEIoBG9tsdSGLGBMgHiTlzPGg2da31GcTyG/gOFHaKtNqjkg91tQMkSRIicddtLSihKcyZHECjISlUxpnQGYzzE1VtHZTtfZTgtoMJHP3rrLacMNKqTLtqZzGlksZEyCAbb4Ih5BdLYzAE9vhURxJ+lBO9XnU81WAAG0paSLgzzgX3t5b4MSrSrLRSR15HKD6ig8wzDu2IiQQPEjnfebW8sZspvJJ1msABIgHDu8JwqeRqDUC0ESJ1KDa5MAzgNvKrkIJngSPEEV1KUqWL0RjoD5g1HOsVZlkETbSIBFiDAHQ7YNZVBTYOPbjjr41lKcNKa+yik1ssf+oPxO3L6YhdLLAS8N6T5d/f2UdDZvIjIH58Fei5pTqMBvQL+ePz2yxsh81ptwG8a8zzqyMx0GbPQj+yXm2++PcWHqoRxQN/7lbqCseftvrS8B4gzU6QUr3VAP2bd2Ei51AH0xdXaGUABZA5qA8M6mBh5RN0/6T7gVE8GcsXFVzefeI+EbetueOfxKzAYrSP8Q96cQyoj8v8ApNTfhbAOwqVBIsA/OCI1Ta/UY4q2swLyk9sfPGiIQQTA9DS/gVajl6h7Uv2oMnYg7xJ52OFn12l1d9kpucz6VhCWr0LkHwoL2y4nSrVKXZKQe0WSee4WOV5mcHsiHkgqdOGFCfKL11OcGg6/Ba43pMATb64InpGyqxDgNIGy2hOaDVNPgtc7U2PL7sEV0nZAYLgreyeIm4asy3DahkAAnYjWoIPQgmQcdeWlwApy5GubNz9p8PemOYyrkU7L3aYH9op6+NvLCLMpvTOZ0NFWwtV3DSlObcKxBYD/ABCOu4scOtqmDWCwoSIofidA0+6SpK9Lj3id+f8AXHWXg62FgEc8Dga24i69dPzAVephVEiYAMefTYGMMpGONHU2kpwAqaux0yWuNh5kW9YxgNpk4VlAnMD5200yvFXprpgOCwuRMCCIOkgETJv1xNtfRzbq798pMaEd+R5U0H1ISYSIjd4VTxrPMHEFoZQTE6Z5wLsAZ3PjgXR9nShBVdx4xMcdKI4sqwBgeHZWf4rV1FDEX3M3seow/JkT87qUWkSYplwm19VRRpF0tyHOZMWthgoCgAQDzpaxyLyhvo2nnX1VAahPdY6W1QSLTcxv+OFLU2gXQEgScxHtVBuVGDQdSsTVcwJ7MeVwi7XHPAnmQlMSc987zXUCSCOFQy9Y9pVBY6dAhZsLgyByw8G0hd4DHDHsqEozZgCdT51OsiA/MJi0npffr+GDqEp6taatL16FDf61bUrU2CkU1BAgmb2kzEjwvhVpDyCRMin0uXkylMHWvstmlmySTGyj7gTF/HxjHHrOpxQUswB88Kz9UUi6Bj3e9VZpZVTDCfUCLeewGGWQASAZ7qVU+4kAJTTH2Zp/bZYgW7QCbbyTHX64870uofjJ/lnXd3d1U7LeUltZ3kace2t/nQNZ931J6eGPAWSdiPbjT7g6xrI+0/D1pUg6aw1ar2jgzZtAUgQJAgY9J0NaFPX0LiEQByk7zFZfF0iNfnOspls1pQBYDXuCwYXjyPgcevXZkOIlWOGuI7qVQ6pv8u+t7w/KgaprVYUxBKtvBNyp5kjHm12Vtc3WwTwkeR7adS+6mCtZA4gedNqOQpim9QIp3iUXkInYTgjFgQpMLJkYYKV7+lZdfMXk491Z7h+epuktQp6yN9NMDb95ScEPR7qTLbqoH9R8QY8KXbtaFfnAk8h6UqztEACo8cgAlNLXm+gi8jfxxWQwVoDYnAzjOnOd9LtrO0KgoGQRphPKiV9qIUIBItuGJJEHfXNiNjucJ/wGSZVh2D/1FUfrVRGvL71Dh+aBNQ1AramDAkQV94kCRzkfQXwUtLgNskiPTDQ/N1S7KEqC1ugHE6b+dEZngSMFKPAIBI07yBaf59MLN9OKZJbdQSRrNVfokrQChUfPCqa/AVKFjUKaV3FNT3QJspdYP82wynp1pTgbAxJjXMmN1CXZFtpKicvm+kmY4TSC2qVCLtDUVBi11iqfDp9bYrXVnEgd8+gpE4fqGPZ70uzVkt4/5z1xr9PzfSmG2+ftol8xSWlrhiwFxq5zvtyv9T1wuFvheCRG/wC000l1tz8MHrHT71QnHqRZAtKpItDMIuf7vjjoU+kEmPnbTCbKU/3+1aJVT4NasCsx3v8AECijfx54lG02lTgMCMf5TrhiTzyyomwbVI1HaO8Us45VKViBVYTB+K8gEzG1yd+uHGASklaMezCu7MjBOVL82tSrphjUIJ94m1j1/LG0JGgilnOqesaY5Kk6xcgaRqhQdwIkMLel8MqfbAAOnOkrI2tKiTkePGm2XyFNmfW1yCO6q2izXA8RFzM+GJ1tfPULePOeyKqNrTjJqNT2fLMdNN3VhpPQgRsRf4RywL6oLELIB5H29awQ4MWkkj5rPpQVbKhC4IK1ohgZELCxvY+mHmXluWgxiiBB468alPNbKzhKhCpOHCcKHy1EgQTG4ieR+7FEmnGzgKCzKExY2WJ9TgVlUkpMb6O4hSD1o0OG6q8op5g8xJtEiOoxpRAXiaHmrAUwy5XQkEqQG1Xts0EAXHTnywJq9tFziMI+9aXECJon2TpH9oy7f9QX9cSOlljZPJ1j0riEEvNq4nyNemZxmDmEJHWT08sfnVkQCyCSddOPOqykmcq889ouJ1a9OqpAihmNAKgyFCL7xnqd7csev6HszVnIVOK0zjqZOQ7KWtJUpOWR9KF4Nm1Hd+wsk3ZwZHIw8T5DFS1JcXgNpG4BMeKcu2lUKuCSUjmT7506pZ09nIamhmNGtzad+8Sdr4mmxkLgpdPGEgeAFGFpGikRzPvQbVXNRy2YUIpgBWYBrx8M+c4osShsIQysk/ujDnlypRxd4hRdTHCfv5V8tSAVptMQdWuoNzawHTyx1x1afzIjtSPWm7G1ZlDrPEHgkq8THdFWU8jVqKRpdhIN2Y7eDLYE3/mcDT0ohkyY/wAyR609/DrKTO1Uf8BoV+DVlYMylRzJJAtbciL4bb6aQ4bqACdwUCe7Osr6PsSASp0gby2R405orURQexWtsRMHw5Kd559MQHXr61ELukcSNf6hPzCnUWWyoSBtDB/l4cB50RleJMR7jK8wRTchYn+5aBOBt2RBSSVAj+YSTyxE0N9oBcNkkcMOw7qB4jm6jI4NOrBBEmoWFxEQVE+WHrDZ20PoUkJzGTcHvkxS1oaUGyST3ikGdosdTQYjYgj8o3n6HHrwoZVGUCRlXIp1mRXXQXbSNCwLsRJkye8QfKcIBDjbeCpzzzzoS3Gy9iIOGWWVNW9mArFUrq3pEAkRJL3O+MvAvN3VYDkfaisMJadDgMn4KYZ7gnZ9oKmYp2nu6YPhct+WJbfRaDCkz87KoPWooBmKU5XOJ3oDs4GoJEkxtG1wSPw54Z+nxgxHzOlGbQBiJx3z4VRmMqKr99Kov7xWBFjzJvAPTcHDraVJF1Kk1l+2XYlJNDLkKjAPTpvpMlZpk90REESCfG3PHLyGgQpQnnrWEuKeVgkx5z58aNoZF0NNnExUHe0EW1Bi0kW8z19cfOLC7KYzu5TrFbSkhwJOAnsih8vkmpmq2kg1NYFzIN+nU7HnaMJ2hxd1EaR4x3U0YKSDXMpxetSJpLVqKqkTDsJkSZvP9MMtNh3rK1qeXFNEBBiSeXdRmfzbVCA7l7QGZydO3zHw/HDAZ2IKkjKtOAvwlasKUBSrAMTt/Qz5QfLBw6SmYpjZJymokFCEYW1TyvJiRG9sZs60uAqBoLtnjBYovsKdSqVLQvXTMQF3gwbz6DHHXlpUITPaB4UBFlQgyDB3EE+NVZgKshYZeRgyQdonznAkOKKpOFHKcTB8KbeyrAVMuIv2sA/4gcQOlAo7Yz+nLs5eppxggXEka5/PtXo2YnUYn6Y8FZVKDQjy41QOf3ryZj3cxH/3J2//ABp1Btj31lwAn9o/8jxHnST/AK+gpVwrKl6xAnY2CsSf4cWL6QnHzFLE3QCAeyacjhjfI/8ABUxjbtcO9PtRb7m8+NdbhjybP5lKt/8AtxraszBjvTWUuOEAyfGoPwkkD7Nr7kpVixtsMc2rRzMdqaIl51Jwnxq2hwrSD3WJ69nWE+drf0xmWTmfFFbVaXjqe81aeH9FJPKErT6SMZvNAf8A8Vz6h44Se81HI5d6REMULMo2cHeZlgIgTjD6Gn0wB3xQjaVNqvLP+oeoPpWip5at2gVamslC867WOnmuE/pG0ZgJ/wAPsqtm3IdAxJ5Ef7aqerVDsuttSnTGoHz3S3lOOqs2AIyPDP8A1VtD4IVBPVicd+I/TSmpTpFCGq1mEKwHeaJjbV5x6ctsNMXgZTAPBI7vzUB9BV+iR/V9qUdmyVKYkSGsQZHvWxSZcS63IB1zw1qVakKZdM5iDhyrUZTiZKmEBJHNC3P6eo/rNUkldy+QeCh87DT7bv4d8JkcZHzmK7xHiXa2dQWYwSRpPPeTFj+GOFS2CASecz5V9eD4w1wj7n3pRRyVQapSQw0rADSeQtMSJv4Y4zbWlPBKTznD2y3UdVkdQ11xHznUatJlClkZRqYglfA3J5X5Ysl5EGCCd00i+3KcZFU8LqslcKjWZB3hIsBvG+0Yj2hd9C1OCInDPWmWW0pLYSBjGPZTLJ8cr9jUIqM7K1QyzbqsEyegsPXlgbnRrCUhd0YxhGpplNqcK7g0xmgcv7S5hnYVazsopyFDWnTIb0ub4G9Y2wmGkwqc/T55VtDhIvLxBwiPnKlRqFnqPIbWAdwW36+Mb9DivZJuhKswBUe0wFgAQJPzfV+XrsHQgXDAj67eWGrSkKZUlWRB8qO2ohYIzmmVCqWYGoqkargbkG3WYM+mEytZblo5Ue8L3XFHUsumYOulRZ9CE2YcuRiDv6nriU3aHrKCNCdZPpTJ2TxxGIGmHrQdSkgqN9lLAQQGZQeUwBbSAeeG02lx0Xh5D5rSy0JSuIy40BX4cdUpKqAQdUyY3if5uNos5Z5cSFE0JUoKvf7Ux9moFfL7T2nh1Hr13xF6USQHRP6eO7nHcBTNmM3ZGM1v86RrO38JPLrjwljB2Kc9fOqShjWI47l1WlQKKFZmBfSDLMVEklbk238Mel6NeUtb18yATEnISd+FZtaAlKYzpF7L1XXMgqATB3McvLHonkpKDNTSqEjmK3TZyr8tP+M/+OJiWWZzPcPetF48PnZXy52rHup/Gf8AxxpxporJk66feuIdhIGGQ+ZV0Z2r8qfxnqf3cfLaaMYnu+9fJdzy+DlXP22r8qfxn9MaS03ESe771wvYzPzur5M5Vkd1N/nP6Y0GmxlPd96xtZOfzupZxOqWalrgAE7Enlfl0w4wAkG7vGfPnSFqUlUXjhjlyptwpR269kJHYnef+Z4eOB21Znr+H3rVjS1dGznt+1Zvi1auuYr6VuHtb67mT9MNsXVNonLSmhcG0xzu3u7DwpxkKqLSWO6FEkEyQCkbje+FLPfAVeOJOmFOKtjCCETlWFRtJpE7ByT6NOLIOA+b6hPAXldnpWpyGeVkMGI5gyIEGYI7vPEtKggyZMmnlWe+kDAEUPxJEWmGV1LyCLeq7jrfbGF2hDyihacPHjr5V1FjcaAU2ce/0pga2cpJretT0m0Qvise76+mJlmT0W8YQhXzH91NWhPSLaCqU9n9qXZsVKqOx7PuDUY3hpj3QJO4g9cW7OWGeo0o48Z8yfCpLiH3DfcSMNY+1LcjXEqSBqIiL7LI3NulvADphlSBJEeA3042kFAM+J3aUQ6hAwXUE1NKgtfbVLTPL7sabYvAE+lbWsBRjzPvU/2JNOoaSdAHenYrO8GRtuNrYTaUdspJ04Uw4G1NJIBE6zhh5Umy9IdrUUFLAQZABAvbVHTD6VxJ5VIfTgmd57qZBkDKZU6SD763iIjvGNx9/Q4y8suNKQMJBHfRUvISsK3RqN9W1q6xr1LvBXWhiDA58yTccr7XC9lbLTRbOJOvZRHrQlZvD54029mOJ0svTdW7xZCAVZLEywtqnb1t44w4hRGAr5txu8So6DjlSPJ0wndaohM97vWgQfeHj1OBNJcSTCfnwU28uz/mLmPI1eawOqY7x21pue7uWHMGTHPD9nBZbCc4pFdoC1ExHdV/A1+3oEbCoD9YI5kfQ874g9JuCXRvT6fM+yqdjTeCVcfnwVr+Iue0aI5f8SOQ5cseTsBQLOkKzx0O81TWkzhWLzXFUq01Ck/ZtoMgROmdmOL1lsa2SonUzr6DyrNrcSpIAOX2pRwJH/aDpeLNyBx6BRSE9YVBeV1MK1BFT/m/cP1wGW/20jtvk1JkqyfteZ+EdfPHCpr9vzurRcUD8966yVe79ry+UdT43xy81+353V9fVA+etdWnV0n7XmPhHj44+vtSOr87q+vqKSfnnXaFOrqH2sX30g/dONKU3H5fndWULJUPnrVVMEOhqEuBJjT0F+fTGlmUG5hiPPlQ0qF7rCcDWl4XUV8wpROzAom1h/xPH1+uJ1rUpsDaG984VRsim1/kTdrO8TMZmpv75/PpirZjeYbI3e++lHVBKnxxR5VTpb9hEa4aPiUnlaFvHpbE9lwJt6gSIyyPPXDxqvam71kBSlU8Ix9fDnWaz9UPoZRpBdrDlBj02xZZQUoCSZ49pqW+oF0qAjL0p/lM2FS4c351YudJJO8QdsLOdFKWZSuOyaeTaQIvAHsokMtQD7OoZMQXJAj4o0kTiHa23LK7cU4Mpyj1qjZyl1EpTRtVjUp6ERgR1UwRJO/qMJ2O6yuVrB7eBFHtQU60UBBnD5OVLM08UaqtMlAPdIEqWJE7c/XHomHAtYKVA4nxrzzzJbbIUkg4eHZS7JoxQBWvAgT4GYB33G35YeLt138QQMcTlWbKJQbhnKcaZLk81IISob+Ph9364XfttlDcJcTymnm7O7ekpoXMiujDWraoNybnpvtaAJ6YXsa2VkqSr7e9bf2uIWmOUY76C4GyPmEDKNIZdZO7AkzNpt58sOPkpQpQO7sypCJWkHKVfPkV6OMhkNJOmluBv5+Phhe85x7qPDXw/euUMhkC3u0tjz8J647ec491chv4apGTyHy0vr/rjt5zj3VmGj/ep18jkB8NKdI+LqJ646FOce6uFLXw/eqzksj2c6aU6o97w88dClzr3ViE3fv96zWapImcQ0wNIZWER+6N5ncncYlPrUrag7j5H5hPGq1lbEIjePH5wpzXz2piVJIOxCAg/wAcN9QMQvoVs/h4mJ4eFVUFLiQsRBrz7gdWEqbGa/O/wciAb+OPSvIkidB68wKmvmAY3/8AqOFT4DRBzBkkWYzJHLrhxahd0qU5eu4DwrSDTEy0f3m/XCxcAOnhSkv/ALD3fap1EUMwBYweTMfzx8XRvFaVtpwQf8v2qdSiAFPfuDI1NaCd72tjIfTjiPCukPXQbh/y/au06K6GJLCIiWa94sJvjm1lQgivk7W6eodP0/au5RULqCSJO5Zh982x1ayEk183tSsAoj/D9qgiEMhCsd4mTJiwvj4vJKSJEyPOhgOSFKRoYkRpWj4VSZ641qUPY7Ahf+IeYAnCFtduwU49k0/ZCpYhSY8KxvH8iTma4DwGfmSdp3JN/wDXFqxL/AQo7t1AetCUqcTdyjtkUFxPMO1RCHKioO4DWEHTM7t3bXg+OD2QWdkFCwJn9semPOmXVrcEpy50EtAgLYWZrSLX8/XBWlhQvCpltTsnSlZAOG7cK0VPJrDfbUhvvUXaRzNhz+mC/Vo1B/yn2rYunAKT3j3qipXFMaQyMQwMqQd/ETyg264i27Zu2kLJI6sZHed8b6u2SyvLYISJx0I3c6ZjjjpZgoDARcCARYiBiYz0K0+SWyTznPnJFdftxZ6qhB7KEz/EIpOhMhlN2EnmJljPPFNtkNOC62AZjQccI30k4do0bzmEa3p7aR8Lpawod9KxYxPvevhtihbVwgYT4Uqw31iUnAD24indOgiIAass8xCGIWNjIG0c98RL7rhICMBBOI+/lVJAQEzOPz5nVWWzVFqUFajsBYOIUkvJjSdWzA+mGLOh1NoiAAcyDjgOQGlDfUktiDll8mlXDUIzQbTpXWsdNypibxOKVoIhSdcPSkEpJCT/AFeRrZdp3TtuOfg2M61PvfhnmPI12m9+W3Xwx1X5a6yeuPmlVCp/M438yoF6os1xt7o5/ujwxxJwrbp63YPKvtXcNh7w5+B8MfT1q5P4Xb6UlzVY9uT8sR4WTw8OuJTjf4i+P34+nfXrOj1C40nU3fSl6ZxiJY6TzVNWkeWMJaw38Tie2r5Y2fUUACIwTEZaUBwukAjneas7fu+YwdRJy+Y8j5GpnSdn2ISSZvSeWA4+1FZYtESYMkQLj1Fzed5+6cUfpErhWGWs/O6KgIVGWHH56zXHpV1lxWOkGJLNNjtAHr64Sc2IUWlNjkAI54kU0lDkX0r7ZM+R7u2r8xnGCwKlSeYJnaxGojVvfB2+j20p2pSnsEZ8MqUftTo6oUc4znxifGjOGVab05qNV1A/C5gAzy9MDfKGMboPZjnW4ffWUJWQNwyyox8tSHZGa0VKYaNZsSxUSZ/dNvEYWV0g2J6mXKjt9EvrRe2nnVpo0ipNPttUELNT4uQInafHrjQtaDmka6aChjo504hZ7zSrLZ6qqu+srpgMNMNJBMTqkRBGNo2Tx2d0Y78a4qy2lvrFw004RreoheqxDLN5kCxImT5+mO2izNMJi6Oz4K4j6gqgr+eNB8XontCEclyxljcH3RI25k/UYy3akITdjAfN9fK6PcX1rwxzkA5ZaVDOcDUvTSUYhdWrSe7J0xAaxn88Mh2UhcZz4UMWdySkq7qatxKvQ00hXgabaFhV94e6N7iepmPHApT1iRlzol15ISEK8BgO7SguOcXqOmhq7PTbUGBUrMR5xa43/LGUmVphMfcUQKVsXAtQOGEjcdI9aF9m+EdsO+7LGkDTHngHTHSBsqkBKQZGs1yzWNNpvG+RjoRWipuo1AVXYx02Ij90jEht0qVeUlIHZ7j5rVJxkxdBPn70i4tm3YFnNQx7pYWPdjcDx8sVLIGAsXYk56+p8u2ptrS9cVnA7PQeZoHI5qUCVGZlCwiztYQQD0vh63s9UKbgHGTGfOuWC0FHHAcRHceFMaObVaSrqI3+CDJIBuvKeczbCCbJtDfSMcBnh3Hnupl21uLdhwgjljGMRGQozgdctVRWJKljMz7oGxM7T44qWyxoS3KUwZTjnmQMuVIMPXlQTIg4chSXNAftjafcFRAoBsBJaRH83wR1IxOuHpWUrCUgRAF/yNP9awRI3HxDo2A4zr41ODqbhwTmN3Gvi4F55fMOmOmSNfGvm3ReyT4bqjK9f+4Y1jx8aFtU/tT4VFWBi/IfEOkYzjx8a246m9knTdur7UIiRuLah44+xnXxr7ai5knPhSjM/wBq8HYC3mBfocLEEKJOvzn3k16OxG8tgpj9PpQPahpNWqKjknU4mGM72XGFNXDdAwFers6llpJMZDduqrhdPUjyYgk7dEJ6QNjjr5hwgDUefZUvpPFlmToa+o1+4AxAXvS0G1jBsesbDFB9tIbvxOWR+/nXmrOoB66PT2pnVymodojoia4A1mWgzOiC0RziMSEvJSbhBJjWMOBMxTjzSlLKkiBy+eVDZvh7KC5RhJu0Wu08vE4t7doshKFA4DXGpzzTmahGO6ucHdAzfEADc2Ng3nH9MS7cVqbBUIxGE8ao2ZKE2khJkY4xwps9VSaQI2oiI8Gc/j+OIjhVCiP3egr0NmH4I51LL1Bq8JG3IyRthkDGTuV5Uk2LuHLzqviyQKjgCWlmPOxdRI2O+/l0wx0WYcQD8wmu2+6WyRmD71PhNUCmpbfRb+FrD6DFfpIGQBUZs9bsPlVdWvqqKSt9XMnr+v4DEM4TjpVERcTVeRzA/aazdASZmwDEmNuQjFJBP06O3ypK7DiudUZqoC6tz7Np9GeCOs74aW3DTgGoFAQ5KhwoerS1BFkAlmAJMC68zyHjjpMKJ4JpX9Pf50TlOHODatl5E/Fq2Ek8hEfpgFpleh8qOyWpwInvrQ5WsKSBa1RQz2GmkkWveRYSBz59cR3LOFmQAeaqrpkJyV2JNL8/XFUuvbtpBHd0jSQTpsRbx2MAA4I3Zw2QpKEg75x+dtAWhS5CgsjdB9qDyzytOmZTQWCsysoMqQrSREhtJ+/BrqrxUYxjXjj3iuhBuwlKu41QlQ/Gzv3pM6zaQeY6b8rHDLTTCRiAOUUs4LQFwEr7jnzineWzdCm4IaEXUJIaQZ6adt7k7fTD7j4cTCccQe40ohhTJvLBGYxw0pNxCjGaUjVDvTYDSRaI+IAHfAnnwq9GmtG+mULpVrew7DmKf9mJjszJg/Dyn9RidtsJ2nnSH0qbsR87q+q04Bmmdv3f1x0PT+seNdTZgDMV92P/AEj/ANuPtuP+4PGsfSDd87qhSpyBFM7fu8rHHxej9fnXVWZJOXzur7s7x2Znf4fHH22wm/5199Mm7ED52UnrVWFWssQCFtHQCLjbHbiVlKpxxxq/Y1bNbaQP2elK8u7OodaYUNcKrWF9hN4w04yq8deNXWrQ2W0m9GAww3dnlQ3s+w0V5MDU31KEDx3OB2wguCOHnURaSEHDU+Qod6PcNjtvqHRuUeWHnI2fdUxskLEEa/M60OW4kdSvop91GAGnqCwm/W2HjZ0RS5eIVFDPWimw0rcqsxexmx+7A7SykIkUPa6b6K9m8itSkz31AOLc5IAt4d764iWxUrCTkIPjVNpBbO0GZn2pvUyiBFdQzEHTHRbwQQBqkt9+JlxKiRP9+U7qp7R9tvI74wMeFCZpSAe9p0wNNp90tM+DH8r4K2mFYjCD/btrgIKTCsjUuFMr0jTfUQCBCwSwJvEbbk+mOBSkOBxEA8dCRGtYUBssVTw5eNENk10BFp106FhYAAkCY5zGDPWxxyCopPLf9vGl0toByNMP9m09L1D2kowAAC3JMkiRAHP1xPlQnwzpo3TkcicKQV57cItIt2wIVrmNYuDESRJufA+dWzEFsJvZafOVKLkKJiieJcFqBtKIxK094teQoE8958x44YNsSlBCznHzxoAYMgppZn6JSAwgd4CQZkIQ2+1x9+MFwukKTOEd3ya4gttMPIXEkGMJxx10zGXpS6kf8p/ynDRVXmEDr1p+P8VDvS7NKkBZbUp+7u+WJSVIdBMjsj3r2KErbP5j2mk7ZthcqJGlZ0Gx5n3cdCE5T5e9Mi0PDALp37S5WqqUTUpoQSbAEzYX9y28DGklAyJ8PesC0O6KjtIrOO0Ak0lMDYJ0N90iL43IOEnw9FV02h+cHD3miDULtUYqw/3drRYARHwiTczjrbqQqARn2+ZqbbQ4psqUVHDXLnVHs5mHaqiF2KiIBNhNUbAmBy26Y+tpAbJI3+RplofiXRld969AbKHtVv8ACfxGPMi1jZExqPWsfTmYqWdyh0G/T8Rj5i2ArAiulgirv2M9cC+tG753V36c76F4dlDoF+Z/E4O/awFxG7yrKWCa+OTPab/D+ePhaxs5jX0r76czFZTjBjMVFvtHONh1t9+LthUFICgNKauEONgnCU+lLcpRRUC0mWqg92oKZAYTvBMjyx6K8TiRHCiltIwBnsnxpRwwRTqT/wAy0x8vjiUR1h814Vm2pWgSoRJJx3QKnUpN2WogxG+nxbn5xiitQLUcteXH0qO1g93+Xrzo3IUjBlieVwOYj88PlCiPzHwpJ11IV+WrVpmDqJjWtvT+mAWwHZHGtMlBdQI8aJ4JVLhizd4kyTOw73SeWB2dCW0whPdHvRn3FOL65mrM4pQ0wBIEgGd7HkRymf6Y2skrSMv7c660Oqo0FmBUawEWmx5ESST05/rgVui51t9fNqUmSjPjzqXDqDlkCqzDUpgSxumra9okzy54lWZSUuyrDPdvpm0LLyQEDIzhOo95pzm8tVuW1KAdLTKgGZuJifyxTecaKQAoZjdvoLDayoynQ+XznVGYptpVdL6pgblrbkgWjoRga1N3wQdDuoiL106QRTGlmK/Z0lD1VKSWUMwMEAgHwA9bWnALI2yXXCsJzGg3aYUS1OqDbYQTkfh486EqZzMy4mq/7p1R1kKbHff78GKGUvYBMRwznlQS6s2eJM3tM4iM91K8z2lhUDj3tOsRurEx+uBWhSEkkQJjKuBtxxkmCYvSc4ED2NC5OjLAHaG/ynCinYFSGmfxMeNayuCWEie7+uIXRYSWl/1e1emty4cTy96WtlTpfTMltifBv1xZUBfE7j6Uih4R3VqOME6aAN++/wDmGFSAW/8ADRlLgn+o1l/2U6ammZg8+pX9MMqAvJnf6GgJewPzWiOJ1CtI+NILv1XwxHsQH1Suav8Ayp61q/8ApgN4HlWe9nHAroW907yJsKhY28gcW7alxSCG/wA0GNMYw8axZylKheyiPOtmeK5E1QwC6AhDHsWgEldPw7wDjzgs3TGxIKlXpEdcZQZxvb4ppKGFKIAGGeGtfZ3imSZdKKpYlYAon5hPw9Jx8xZ+mELvOqVdx/WDp/VvrZYajBI7qI/2rkPlX/8ASf8AxwH6bpz9yv8A7g/3VrYM/tHdQuS4nkkUCoqhiWN6JNixK/D8sYYtFn6YUuW1KiB+sDGBP6t81lLLMYgd1STiGSNTUFXQFiexMapn5d4xnYdMhmLyr0/vGUf1b6A+uysQpyAOWvYKzvFGX9pfQAEIlYEWKqRblv0x6Cxh0MpDv5oxkzj84mvm1tuWhpTeIJTp88hQtWroYrUpim4J1Ux3Qp6BQTp8pxXDyQIzqtsHFAKECQNZ03jClXDz9k/989flOJ6xCh81rPSp6jfL07aaVKqtQUCibLDMFY7hTMqOob64CVpDhlwcsKkJszq0goSaOy+ayoUalqKYBujR43Jv0nBz0jaYN1YJ0y9K450UkG8pJ8ajxzMZaNFENq1XLarwb72suMN2y1PCHCI3QP70o9Z2WYI050Nwp1Wna7FyBYc2gCDaD/O2Gza1t9VQ8ftWXkoLpLKSRhnn6U0GXNVqRHdIYwoEkydEmIvMqQOYwFfSZBm6THGhJadH6aspZVnKBm0JqYFgDEwVIAAknY+Rxi09IIWmCI5maPZ2nb2Igbxj4URxP2gTLouX4fq1FQamYI7xCqANJOw0gXH+uAJInD5wpt1xSWwWx2xh9/as9l3ZwpLrO5BYksxBljuJgc73wwLItwSmpDipMiOPvnFW1cpW5qSOVgdr2npO/jhK7dOMg/4qbQ26pMiI4VGitTkt2F1GkRAFu7AAjl0Pnhh2zLUsYGvlKug5RUKtOoCTJHKziBHK2w8PTHyUuoMQRGdCU2lQn2qngaanppuC4BEx7yvP1gYLaQCgk6CudHvrF9E4KifH3pxwnLRUFjIDC3ipB/HEV9+B8307ZbMFOY4UwekToMReCWIsItsfPCFntezCkpI39vbVpywNuKBONK2cqSLEGIMH8JxXatCnIUSBwJj0ihOdFsNj8izyx9aaZ3PtU0DRASobwdmMk/pjanGkpxWnKIB+1LN2QLVBbXnMmB60vpI+plCz3Zn1HX0wo5bzAXIGPpTn8IsqcDONd4jntDFTTDLIUK82G/Ig8vvOM2ZMqK5xx8TStrbS22AMRh5UkyC2VhppuFYgxazsB7xPWcUttcJB604Y8uEUvaW13xEJwyjid850wyWXq1QadOohNn0BF3BgNZY3Ox+bHbQ/9NBcbgHWT3fmnSg2ZJcSdkodgHtRf/p/Prfui9oRJ6bhcKnpOzRBTnvKv91MbC0fpPl7UvyzNIOumxIgdymLkEKYi3ei0cvHFG46oSlox/Ur/dSqnilV0uCd2HtUq61CdbVqQXSIPZo0gCABCknaPS8Y4i8okJaM7pV/ur6+QBeWMdcMfCqlzlcUyodNOuY7KnvBvt6YE4pG0urSZ/qV/urBUVonAjkD6VTQd3qEsdRAuQAOQAsBYbD0wZtSQBHqfMmm7KCtxsgZEZYa/N9B0AdIux8Sb/fOG3YKyU5V6ZttxCEpcxUAJ1xjfrQ3DqnccWI7UgfwHC7pJI+a1GtTpdEK/SSBygcaa8Pzn2TIUaCLybGwuDqty/TCj1nBXfvieVLNqwugj/MfIDDlJrlHhj1ypWoiwQO+Yvbxw7aXmkOAXTiNKTsAllSlnX0FW8Syj08xVUmmQGYQviCfw/DCwKboN1QyxNM2jZlBCDnpUeC02YbEgE3vvMAD7/WMV0La/VHbFTHG3gsiD3GjaWXqvULKXAF4BIHM2/xQbiZjC1sca2RulM4bt4+cqLZEPF5JIOumGVDZh6qQza4EXMgE2HlJH3DzwG3bNabojsrVnaWcyRVOioXUQAumASDEAaTtPTCKriElXbx31tJtavwgBAkQZy40zFFcvRpM5PfL2VRbToF5YcyLYpdGOqfCwhI6p1O/sNBtNmFmuhZxM5D3NTr8WpEyBUDSQTpXnO3ft/pjv8KtRBCnAZIznTsrQtzCfyoIEHd70yyXDFcF1dgAqESBP2iahsdwLW5jCVs6UNmICkZEjAnSit2PaGQrMA5b6lxbgyrSD9p7xMjRG41DmTaIGE2+mUuLULmJG/kO3PdR19HqCfzYDhWX4RWOuiTcgqenJz9+rDdpUAhQ3g+lIdHoW6VKziOzP2p5SDKoZF1EDbzEcyOuJDaC44QPndjVZkpbgqqWWfNCnpFAlTz7mxgCPtB6YybOyVBYXl/V/tp5bzZOI8ftVuVydBKYJVVIHe1MZ9Ssg40tTi1xfPcKA5anZkIHefYVYudpVQyB6YBYfERMA2JYCLDDBsLqACSf8oP3pFu1q2hUlvvUY9qzubyul2vUIuRoqKZAI2GqT+NvDDCQqACU9qSO/CqqLWnAqA7z7UBTpd+R2hmLvPqL88EdCgiVEdlK2x1DiQEgYbpo7hNANSFiSadQDzFQ/njFoP43AR5Uo0nqfN9GeyrkVNMd57BpIjT3ipbp3cNdMhOCljqgZYZznrQeiCq6QDBnOJwjjFbzM6igECZNxVNr+Ix50v2cQSjCrQSvHr/6R715eiyx07E+B5jHu7IIaAMzyNeOtivxycPCrTXLUkHygg+eo/qMDsqCHnVaEjyolpUAhocD5ipZa9Mj94Y8/bcLUao2dM2cVRTH2zeX5DDNnMoHzfTVnwdbHEUDw0jsksNv554qOxfMV6BkgNIHAeQofhHuPz+0t5xhC0/mFR5lKsJxPkK03B6YdUB06Qt27JmjrvaZws5YH1ypBz0mPvSibTZ0YLHhVVfL0y81M9nStuYETsAWYwPTGSbS2Y2Dd4a4n0FNtPMuNykmDp9oqWYoIp7tZ6pcEzUZGNl3JUTMdcYU7aF4uJCcsp31lxpAT1fKieG1tORKhRJdjqgSIYRBiRfAbYo/Vxy8q+s3/In5nXcupNVwBY6YA/uyZ63H1xskbPjj518ucKDzVMcx7xFyBFiZufCL44b0k6f2+9fBIArQ8HyqPTQNJhiViCLwCDfnO3lj55y62kYc8ZpK6v6lwycCd1I+N6hSoqQYVqyqbXAqAWjoFA+mLPQMw4rfd8qH0qQS3pE0q5/4sehmosCPzDKtlweuwpXU7UvotPSDtsbY8B02i84oTGJPfGFepsZ6qT/KB9+2rOPV9VCmsEQ5mdv7Nhy+uJlnQA9Mg9UeaaacJKDhv8jWM4U2pksAQ6D+FSPrInHpXYuLP8przthWQYGsVp6hChdJYlljugW2PMH6+GIdjdWFrJT3kjyI7squutC4kT4A+c0dlssXpEITTUQqS6CYP73Q9IwdJIcAzM4iDv7PWhuglV8jTPspVxXh5ChgRGrS+jQNzb3Be1xOHFvpKyiMeKY03yfKvkTdk5c+PKgl0qDFIsLSCOd7i042pt9RALwB3gmuBxvEhBNE5cIxJ7IKQgIjl3iNoseeFLVtW7t5y9icfvr4VpNxwGER85VRlsl2hb3tSzJMRuPE8p9QPPH1ptQwvEQcoFcbZN0gTQXDkc000bhKkR41DsL877csMmEuqDnDyohuuC81kOEZHdjT7LcAWoW1Gok01YgNHe5+9ywtabQlsJLYB7Jr6zJUsqSuvsh7PKKj9+qOzcFZYCe+fqLDbxwqu3GB1Rj/ACz/AGpr6ZJ1NAf7OBLaalQfbAe8YAaQCIuTqOLSnLS2yHYF0jfjM7uVS0BhT5azUJzGGU5/N1WV6SZaqASXBGoyJmJUr3pi0XwFpNptd4BV0jj2g4eVctLtnYAJReB3AetDMDVLvSGhC4hdMgQBsemFXFJbXdcxOOM8aZbLamgUp3eVACmRVqTcgCTEchh+zLSUpjL+9DEB5BG8UDkADTXTAHIML784tiqoyZNW7OoFpOGg8qE4JT1I/KKk/QYB0hCSmNRUpeQjw5cKccLrldIVFkjkTfe5HPcW8PHCK7S4gGFEUkqypViaY8RCmpDoriBILFdvFTM2/rhZNsdcTeJM78D6URtgN4A4bsvWgxTQH7NApA3LE7iCB9dzjRfWsALxxrqkmTBp37PU0qcMb7RdZNSFmCe+sGOW0euFrWSLWVKG7yplAbQm6kyN+VD8MyzPVrCxIjTJ3hCDEbm0efXBXFC4ANZ85oRIVEUJn8uxUnT3Qd7dCfpF8ZvALxPjXb1MOE8VWlmqdJCpSoFkzadK6TM3up/inBHG77YUT+WfMzS4hLyyBmanxig9WhSRV1MlStqAIJAdkdSekgzh3oW2M2a+l9YTN2JOeGnbSvS7a3VtlsTEzSOrkKinvIRLc8egR0lY14pcSe2ohsloiLhyraZdhoUAieyowBzhAD5963njxfS0PLVcMiT516yxgpSi9+0ULxSqHUKpklpgdOza9uWJVnZWl4qIwgDxTTTigUEDj5Vk6SMlUAq6zVEFhBJi8gHxnnuMX1rC0KIIPVPwVIsbGzkLBBwjSedaVkeaZQqBHekKb2j3h54j2a5eVtN/vVZ7aFA2Z0q7Os3Zhp1IWGlQo31eYC3OKLDai4Aj82GPjSzrlxBK5u4zhvwoGnIVSlMmSKhESQQL2MyPzOPrYytCpcUJM/Ma1ZHmnEQgHDD10qNTPVpbuQO6xELYd4EXGxifQeOMtMki8MSNYHtFdWpsYetV1M1VZqY7ygmQwUkD4QXCiAo38e9hqzBpIXtQCeMccp8eylLSXFXC2qBzzFSWkypInTzFuszZpEibHocJuPIWowdT87KfbbUB1s6A4HmjT7K0kyB3gIPaWJJBBGD2g3nFwYkDSf046ih2ZKkIhQxx863FRKul6hZZgDwi/Ls4nxwmqzFwDriBwI9a6l4ImBHaPeuVKNQc0k2MAn4p/wCX1OO/QBQHXwHAjxvVn6xQ/uKQ5l2olwCIkfFYHcRCiDbB/ptoAlS5z0j1Pn3UIvwSq7jzFX8TyLVQj1IZidIJJFiT8tOPxwayJcss7JYx3p/+VAtQRaIC05caJ4fmmp5YaHKoKhSNZtFzH2fPCT/RynXCtahjj+X70wh5KEAJGWGf3rNcRLNmK7sZkKZmd1WLwJt4DFCyJDYbRurSSFOp5ikOSJCALteO8Bz6YvuDrGrT5QhZSnAULwEwjk/P+KwPLzwl0gb5SE6VJ6qkTurSZXIMtNX1UxKah3yGEAE2G/05+mI7i5URj88qyk4UWnG2QHW1iTphB0HzDGG7Cy4Py489KzaHXWsdDuqzXWa1ZhpKygZliLbfzOBpZS4qLMJIz+GuhwoTL5w0pR7O8UrotSkrdmtN1VQveu2ssTIJYsQOQAMWGKtssNmdfQoom8DM5mIHhQnl3WyUmK1GV4pWJYaiQaeo6l93baAMI9K2Cz2dLam27pJilejrQpxagtUwBTXL8TrFZSlS03vG/IGCwImBhApsqYDg62E/mz7qfKxOHplQOcz7isgYKrzyAJ8LmbAePLFDo6x2e0uEJEiN5znsNJ220qZZCjgb0aZY1Tl+O1FdlWodIgRoQeMkC8nbFP8Ag1nLpSpsGI1NTFdJL2SVpVmToKW+1b/tTZdKkMrNUglRqWFpmBERJ38CcKFlFjdcLQugBOUxjOfhFUrM6p9tJOJJPhRWWyVajT027NAAoXXIA6A2PUn154muqQ6Z1M6VehhIHVI7Qak2dHZhlkjTOomJ7skQD0gRO30w8x0a0sSVEHkfnbUO0215tZCUgjiR7+FCVq61KilqeqZKCTysSJYEtvgTjYZ6iTzn4Ko2SHkFSyBw/sa+q5emQSuXg6TAZyJIBIjveXLxwFKsYKh87aM+lDf5QD2EUgydPUGsurV4iPGJvM4ooTdtAAqdaFpcsqlRH96e5VWUakGo6WB7w2FiTzjkI30/UXSoQspSTxrHRSTdXzFUZmk1Q9oaTd0WYNabiIaS0CTbC7D6WhdBE8ftTLtlvYGYM5U44FmAEhvdYxEW52NpAI54UtDiy4pWZz/tXUWdsAJ0GFcztLSCezIXY97xgECN74WbeSrqyJzy7e6mYUFXo0is9wVZfKg86g28avTFW0J/EWOA/wDGgMOFxF48csNa9oXLLpIi0/IPzF8SkEhP5j3faslAygVVmqSgTHMfAvNh+7jSn3IwUe4e1fJZSTkKT57KL2rjSIKzPZpOxHy7WOF3LW+kkhR+d1ETZWinIUyoZRCt15n/AIa8if3MHFpc/ce77UNTCNwqulw2n2ZWDGsn3Bvt8uAl5a0zfOZ0roZSMIFede1CBM1mEX3Qqx6IOVo2xa6PxLeM1m6ErBG+sRltRUET9B1x6pwdY0++6NoanwX+yq/3/wD2nEm2fnHzdU5GR5+lOspVc02b5acLvtBHWB7pxOWlF6J14V9rNXZtlbQFuZHzXt4/zaMUHnysSQfCpjdmDWoz41HJVKrUl1d6mDvC27otNzhNtbTF5xBheUTpOcZ/2qg6048sNqm5nPHdU+CZZqlSqqQW1iNRtAVyTJBvjlqdSlCFqkAg5c01loQ4pI0gY9tX8VqvTaiGChXEiGkaedjtblPlgSEpcSopmRh28KeS7GCgIPlUDm0dlmgIiJ0sRc7+OPgzaUJKknjpSq7fZ79wjhmKM7Y9q5W8KLSYvabmbD88ZYt7zaAskbsRPH0pgWGxWnqrBTrgYnTQetTyIPaMx0gkDe1okG8Tv1wdVsecUVIKZ5bu+KKroqxBoJbCoHGc+Rqs59a7BtK0uyZlMNOqdAm5Fu71xstukKKoJUBwyJ3DjS6LGARcBhJPlzq/O5tRDK6kkRBExNuT7/oMCasi4hZGPz9tHcvDJtR7qHy+ZY0UUhXCDTBaJsJNpPuwN8OtuEbQJ0Bxyz4VJtjCQtu+CCSMIndVnClM1GLBG0kLFzeCIO23riW7gEwJy5ZVUaF4kTH96KzGbYrDNZwwAiCYVm9bj+mAQLwN3IjzAoroITF6aU8CqU1amzAc5kAz3nFwwuJj7sN2xbhcWUk4RHcPSk7MkBgNq99a0mfzNJ0UIFDaShgKpZiqOLfHMn6+OJziXFXSZOW+mWglExAnWgTT00SGSOZFpkmATeYJ/DGNksuSkHnpHdWw4qY2iarygJ0IGiTcLE7Nfr9/PBChSLyynTXmPmVfOLwgqB5UPmVUGzE7CNczfeBhhbToTeWiBvIip1ntSHFhKVyec0s4QsmgCSvea/MRUN7xg1sJvrI3Dyo9lSlDeBkY+dbankqhRmXM1TBA98c5/wCpiNegSoR85U2FN5SO4+1R/wBn1TA/aWm1i/8A8+X5Y6HEE5eFfS3v8Kor8NzCqajZm2xJcwZ6949dvHHdoyZAT4Y+Va/DznwopOH1tv2ljYH3+on58ZW42DiD3Vz8M6+FfZbI1dBb9qMayPfPnyY3xlbiQJCD3eNZlvKfCszxelpq5nW+s9muljJkwuxPRS2LPRyrxagRjS7kTWFyh7g25/jj2To65rq1SqiOEr9lU8Kn/tOJFtRdKOI9qwlISM5+fN1apMsBlw200jJCi/dJ3nqcQCtW3I47+I4US6LvZVvD8wjKjMAvwyurnyAYkCZ8d8UjYAllTgUZxMYZ6aTUhVvUbQGikRI31LIcJRABqdptyBibDSbEzzxPTaFPjZmBJ3TjG+aqq/DVeAnDfpI4caA4SwBqvDMnaqO6SpgrUvIMjDryCA2nCYOYkZo0xpTaBwqMbssznxo7MBHZCFq6Ua41MxI6KSbR9MbUlSEm8pEn+W76VhnaOqi4oDeVDD/UavptpIPbVUE2TuRuTEkT535nEs2fbTdS2eJKp+buyhvodacxQo45gZ1TmqhZmdk1Fmi++9rhoiJ2BxqzIQ1DRMR3ccx34iqrRcuFaeqYOGM8tfOmXFuH01phqaAQBEXJMAEGCAbdfHFfYsRgcf6qSb6Q6QvAYxy+9JUyygBAqB6j95WaIJjbvSJ874VXdSuSJAHE1TsxtpQVQR2U2p5FVpkVBBWLdlTbwkM51G/+mOMvsrxAnd1j5ClH3n9VGhs7kexptpK94kgT3hKdAPTfBErJVgchjjnjxmklBS4KpMmBhPlHjTDg2UNQsaby0AtoIJA3EhgRva3+mEhaVgkLbv7pw8daeUyUJBHVFXZjgxR9bB50NdhG69FgWIP8WFnX1TdKbuIwz1762Eym9M1kuFZcuaYBgttewIqEbHe5GKFscSFqA3+lL2QkspB+Y1LNV27aorRZQwMAXACyDH7sYo9DNNrR1hhU/pV5aEpKTFJ/2hzXcFjdUkTvGqMVBZmQ6UhOEVPNpd2AVOMmn1EaUouLE6tTDezQBNo35nE54IRaSgDARh2d3hTDZcdsxUTjv7eEURnXAUi828dzF+9b8cHeKS2qBSVjC02hIKtaq4VTnQS0NqbT/GxIncYgWsy6oDdz0r0djJDYB4+dMc5xQUkJLtuPs15/vb8tv8WEGLMt4ECOdPEjdQmW9o0ZwvfQn4idvofTBldGOATINcvDdUG9o10GodbJMGkdifmmcaPRbv5QQD+70oSnEkTGG6rc57T01YCWcaQQQRsRIXf4fd/w4ynot4iSR3fM8+2tBQ3eNXcN42lamdBKw16RjpepM89ojlgb9idZHWM8Y8K4lSd1L+Jg66s3OlTY8ig0j6RihYPztCuOAlM1lchTmmsFvqOt/vx6i0LAcIM1zZ3sbyRzNT4eISqP+qRtGytyNwfwwp0kBKOXqK5PVFa7htZDQfWGYLSsoEwSpE+AG/8AM4hWpnZuNqSYKs5I4ZUuxaFulaDkkwM/Glz8TY0qVNFI0gBijFS0ndrX8tsNWRv8ZZKs9CLw7BOHOj2stsp6+HGY8asyCsEqy5tdb7W5CRHTB3AEJxSIOBIj7k1NKkvrGzXiNJnyqXs0QGcXPfBAW/w1ABFvD6YRtJUpKInI+aac2YSFKvAzpuzzrY9ox1aqdTTIiUmBzHhYH64mmzlU/PnbXxfgJ0pJRqOrkWgiTte+3djri/0VeUhSVRhHH19qkdMOpQtKkKJmfTh50HxHMRVVX1RpAglm5jaASOn+u/ekWFFIKSAQTwovRFoN4kg6az7Uy9n+ArVDGopprA0EyQ0yCPetGIbj5SoJU5HdnXqFWtSEApAM6QParOJ+ztGgNd3CxsSDdgCO8Su19sDTa9ovZhc8YHpRP4g6pBJAGeED2qFdab3UVFM3VUEcp2+u3hjgQUrIHWA40sLQbmJiaIrZkqsFHduUoTb0Gmb/AFtgqGyo4JgfO2llOAH8+POmHDV05eiyIQzFgSAAffMAkkEx0OJ9oUsODrRiNTRz1hCsRV2crTSrA6tR1KDb5Sd5ttgbAWpwqJnHjvrJhKborH+zJVGosxhV1ktuBBZuW9woti1ak3nVDXDhoKXYXLYUePmeyp8ey9M1ddN9UoTIBgyXNp/dgYsdCtuIlKsI+cak9MOJ2YUMfnZWWWl/vD7+6n36vDwxZg7cidB8yqVfH0gMan5nWz4Nq7OmgaNU2Zgq2faWHPlHPHmelgk2shZgYSdRgMf71e6HM2WQN+HaaJ4hlStJmZgG+EI4vcTIGwmefTCLiAhQCFSOc51SbhQmI7KS5PTNEhBPamFGw+1g323iMddCgtYUrApz/wAJr5DiFAKbTA3dta0ahWB0n3CNx8wOPObJjY3dqM5mDuyp3aOfs8RXM8WKnuncHccmBx9Z2mErBDgOeh3V3aOfs8RV/aH5W+o/XAvp7P8A90f5TX20c/Z4ihsk5VY0t7zcxzYnr44M8wypUlwDAaK0AG6u7Rz9h7x71Eue11aW9yNx1nrjuxZ2N3aDOZhW7LKuX3J/Ie8e9ZbibE1MxY2k/dHkL9OuPTWBIStkAzlj2d9KvSQSRHdvpBwXhAqUUYtSEzZtU2YjkhH349g8RfNJOLhWVVZBZWuelVuvRhs1/riZ0mf+Xy9qaAjspzkLmmqjvMsMFImCN45W/H6RniSglWQyw3UBtBSo3RnnX2cptSNLSukljZv8UctojBuj4fWoEzA0w3fIrtoKimVjvq/2graWoKAqKdUwu/dQ3tJ/1w2hhOwU4RP+I+WVASkBeAAyyA9qC4HVSHNTtJ1gjszGwbcyO73uXTClpvSkIjI58Y9q7Zxgsnfp21oBmaVQU6adpaZD1GkAQNlY8mt64VQh4kk9bLKOO/lRVllvFUJ51PJUqVMswRW8QDBHjfeZ+uCWZy2oBhM89Pgpe2NWN4pvORujX5FAjNUKzqaZBZSLAzAkX8OnrjNqdfI64gUey2Vpr8pmtf7PMKuXy4SoNQUdooglZMwelpxFtrThtA6s9b2o83Egqof2o7tFqbMAxMwTDQJMgcxIwPo9lTayopIINaJvDDKk+TzdVRH7VpWT3OzcxfeQDN4O+PV2b6VTKb7Yvbzd9VA5cKjvptCXDs1GOE68gahk80aahKmYSJOtSrmZn4oFrg4MuyMKybx5JPhe9a+VaX0mb2H9Sh6Uf7N8UKay61Kiqx0qzLC7sSBAN56csSl2C+oE3cNI+9UbVakpSlAGkynjvqziPETWrDQGpKqOWTk8oxBNhceGFXmEMmBBKiMtMR51uyv7RpQKT251mMrmOzpAVFqJZwraRB3aQxYTYcueGH2r7t9J3VtoBtoIVjnV9DsdEFmZgG0mVA+USNRt3jtyPhh+x2wsqlQnt+1TukLIH0BKcOQoLJ5BGNWszdEUW95Qbk3lTq8DbDS+l0pe/LoO6kk9DrVZ9ne1OlPKQpqKcOrdncmNyTMCbiJ3+mI9ttAtLpXlOmB4elVLHY3bMyG0qy1rmezPayVIAiDcbxc/W/rhdIuwFK8BRUtOgyIrnAQCgBHu1pmelWR6Df8ApgfSBVt+rqD/AOMRWrEi6z1tK0zuO0Fx7p5+Ix5sWZ7ZXbhmdx3VQDrf7h31HNsNO45c/EY0xZ3UrBKCOw13ao/cO+pFx1H1GB/TPfsPca1tW/3Dvoegbb8z+Jwd1lwqkIOQ0O6uh1H7h31Ge8b8h+Jx9sXNnF057juru1ROY76yvEKkPmbA6hH4N67eGPV9HpIUwDhEeVJPEEEj5jVHstmguVpiR8X/ANTUT42+BUIH1vvzx6u0TtD80pQthWJis/wZpo1j1cH6g/fif0kVFSAoZT6VpKpJmm/DKNN2TUzSrCAokk/liUta0TdjEEY11SJAqWdya9oBT73eFyN4pheXLmPPDNitCR/zCAAD4me+sLSYManSr/aHh9QCi5SAuoNA27qD0xtFrs6mFNhYKj319dWFzBihvZ/QocsxWRAEE7gybeUb4GoAkT70spS13kjQ747zhRGaT7UaWLmGMx/cgeMfnjdlIKlXcBh5qpO33m2U7THHju51LIHumNwTJYepG+3jbnhq7nB8t3fUx1zrNhQGXE4SeXrUuG5zUpDIAVIklj6CBzsb7bbYj7BCnLsznoPavVvvLas98RMxBplwrN1KLKKK6e0QBgDEXYA+JG0mdzhdS0X1bRcAKOPDsB8BReu5ZwQJw8e0jzqfEM1VqOC51lbSQh25SPGdupwyj6ApvbQ8sf8A8c1OK7cMNkI7PK/61Zm9C1HZVVjylVuI+X84xn6pIbCWXDHMj/1HdNFaZUt07VsRvgf7ifAVnz7U3/sqdiYIVQedwYscGIen/mq7zVk9F2Y/pHcKZZDjiVdR7CnqJiABeYknu3Mxv4+GAKDjCcHDGeOPnPwUvabEyqCcT840TWzwp9/sQs2lSIEgi4A8Y+mFb5tCoUqY/vQmmEtghAiqchT7esqVKhqggCXOoiztYHy0x0wS1LKWb+RFdbI2ikHSPGnZ4LlQpJcyLQKYF948bjfCYtAKRia+UlV78uHOknEcqaVOmr0oZjJRIJ3N5FjbBULCnFdYQBmaLdSjEY8MaL4dw9Dlarmm+tRCo9iYjbSb28MfFbV8XnE8wa4pwxCUEePr7UmZyAJRqZJ2M7R4j+YwUhCsUqChwrIUojrCD84mmns8LEH/AJnP+/gHSJh4R+05f0mg2JZcak/Ma05A1e7y6Y86HXNiTeOY14Gn7onKq8wog93l0xqzuuFwSo953V0oTGVfFR8o+mBh53957zWrid1Uqo6fdhh11wKwUchqd1cShMZeFQ0Cdh9PPHds5spvHPed1d2aL35R3VluLUINcgTe8EQJHSJJ3549R0c4C4zeOJA7cKQeUBKQNay/DeN1aVNUWo6qJgB4FyTtPU49c+2SskDzpUq+fBVPCn0UWB+Nh4Wjfxwhb2ZXIOpP2rQN2edMuEFEq6mLRcSviB43+uJjoUpN355VsYYim+aVajLp7QBVAMLeygTees7DAGxs5JIx4/auFzEYfO+rUK9mVis0nUYobWEnVI/DnjKsDeKvHCt4qMACOfsDX3DcuV7RRqUMBHu35Du/CfDGHHkkCYPf8NY2NxZUNc+dW1KR7UFCVYhj70T7m4vz9ZGDWYiCAMMOP7qWtRSpEqnP7/OVF5SkVDBmVdUyXYrG0i++4n0w6kJGnhU9ZaWQmVYDeN/PjQeR4cezRRBqBm1aSDAO0+E2HrhQPIQq8ct/GqVpaL7d1E9uFELlGYopkHQZCCTGskHyggYSbSl1xd2M5kzFMqtBslnSSlSjgIBipLUZKgXQG0gDvoOfMjmecknc4ps9FSi9tE9x31PV04dWlgf1CfKKJ4nIbXoCEIV7qaQwKm+97c8T32lXZUoHGIE0xZbYXFlF1QAxlUGshQ4JVKIQ1O4kSTt9PHlgi7Y0FEGfnbV4WtMDFXcPerOCZBjVGq0kheU7dYkXN/A4+tL4DZj3oLiUKAIzNPeN5BadIkgG4ETPONpPn6Yn2N9TjscKGloaeZpXwXPClWpM0pudRFovtadiRz2xStTKnGikY8BnSlwItCwDjh83+NbX/ZVZqXaQ0Fg0jT7sG9x4jEICBF3WPmNM7VMxe+d1AceztOpUy703DITZpABjUPiEfdjezWlLiSDMcfStgRE76Np1V7P315/FT8P3cTlJXh1T3K963rWb4841pDA25FT1+UYrdHpVs1SD3H1NCdzFX+zbkrMaT2mxv8dsF6RCQ+MZEHL+k0rZGyhop+Z1qiGndf4T4/vYgg2bZEwqJGozg/y03Ds5juPvUHVjN126Hp546x9MVi6FTxI9q6Q7GJHcfeoMG6r/AAn9cYBsv7Vd4/21qHt6e4+9QIbqNunh54O79OFYhWmo3cq+SHowI7j71AgxMjfp5+OOj6fZzConeN3Kuw9ezHcfes5nfdzU9fyOL9jj6mz3coHkKQdmVXs5rzqMfoNBoqk80B4OP8pxHtI/EPzdXx150wplAq77CbeHliSuSo0+i8EgQO4Uyo16QmajrYe6CN1E8jzwosO4XADzP3rqjfxKR3CjXzFDuaa1SYvuIM8zp9cCm14yB3/es7JAxCQOwVdwzjIpOTIqLp7uvfpE2IkH7sFNmKki91ZmeOGHjh20BtS1X4F6FADgDn71ZxKqxqUe9pLoIkG2skdBba4t54G1JSQnTjGA+GtqbSr8woSk9Qs1KQCJEEQJE2+4n0wS6rQ+JrgYaBiAO6iuD1i7Ok8kgrMSaqqZi2mAd+vjgS20pUkka6/0mhvKVCgkxhTrLOyVIQlmgiCBYSO9bcdefe3gY5anAwm+OpjEjXWMvkVOsc2gltxROGvnnS7ManatUqL3gRzjYfL6f1x1PS9qRdQ26YPAHXfFNHoqyKxW2Ce33pgc5UrHs2VlXQ4DEATNNwPHbr0wp9QtQlTl6DMYelNIszSDKEgaVnv9j1ttS2ECSbx1gW9MaNrZxMZ+tE2Kt9LeIpUp6byIEECbQDtHzYp2Z1JxThWdjewJoenmapYSAYv/AGfQE/L4YYWUkST4/eifThIwUO/71dXr/ZK0EAhtMDaSx5+Y54HdleB50m0Dtlzuwz3b6aZDi9R6ZitmJJ0qNRCgReYnlgLjQQRgI8Zorzl1OAg9pw7aNoxoygAjvG1z1+WPP1xOtkfiHgPmNGYWVJBO+tDRB0tv/C//AJY8+SMPdPtTRGNZz2hnWm+3Rh16k4s9HRs1c+HoKC7mKv4FTCAgAgCpMXJ9/wCpwa3kuPA6kHcP0nspSxqJZKj8xrU3gtDRIHuNvfwxCFlcDRThmP1J3HWYpvbomce4+1fKCxgK2x+Buh8Mds9mcS4CY1/Uk6cDXyn0Ea9x9qpaflf+Bv0xgWRz+X/Mn3rf1LfH/KfauVqbAxpfYfA3QeGDu2dZVOGn6k7udfItLYGvcfaomi2idD+9HuN08sdDC9nGGe9O7fMV36lu9OOW4+1ZnPe7mtxfmI5HkcXrGm7abODuHHQbqRdUFXlDfXnQx+gUvV9I/Y/4x+BxJtKYWTvn0rqtedNqFElF7zbD4vDERaoWcPCqSTKE1caBO7N6v6dMDvcB3V8KmmVPzN/H/pj6+Nw7q6RIjCu08hEwWBO8Nueu2PnLQpcBWQyw0ojd1AgVf7TZjWqCSStFVYmdxJO5JO+/3DHLMmDPE0o6khFJK5/3ZBaNW2GUj8Y8h6Uus/hD5vrQ8CzBADTJZVkE76aiObyP5+uFXoK8cIPmCK6tgqRhGIin+cyWYMOiaCZJK1ADBMnY25WwnaLVZ4AcM8xOIrlksQaWVYZRrWdzGUrnWxcwbnv7+JHPDQDaYF3lgKY2jagTfHj7U04V2iMO0JCaHAJMi6EAif53wo4lCpKQJroUJug0E2XUgH9rXwGhTvynT92O9cf9LxPvWigaqqGSywNRUDiqCI2Ci15kQRB5eOGHXFIZvlN3xrrYAMYGvq2TY6iBpCzszdLix+7xxttwLSJPfHtWFugKiO4ULSQsgXTI2stoYmbkd0eeDOLhMz3n5NbCkGQU48KI/ZBQqohXSTLRIbkRut9/rA8MCbdU6kmZFK2pKdnAGPGic9VUU8u4YqFkiJJBMSLet/1xgSVqAGOGfbWmANkJNcTOKzqS1XVe+phYXG4ANsYW06BISmOQosN53j87Kt4xltTK2omAPjD7/wB0W8vHHUBwAggdmFLItTCjdCseVS4JnhGrSxl5geDSdzgXSDF126TkPMfeiWJMNQnf61rqXHU0ldNTcHZfL5/HEP6GWygK1By4GmiDen1q3L8aQEHRUPovT+/jjNgLawqcp04RXFgkRh31AcYTaHnyX/zwH+GK3+Brsnh3/arqvHKbGdLiwGy8hHz+GCvWFS1TOg03CKwkEDTvqtvaWgF0loOqYJQco2L/AMyMbT0a6WrqUqOMyEk6RXCRemR31luJQ65mopBVpYbcpG4JGLFhlu1MNqBBEDERpuoK09UmvNRj9EpWo5ebd6BIkGd/QdMJvJbUFA5+VavAThTOlnEB0hoIEbH1/mMSSwk4lXwVzaAV0ZlZA1G4tY846nxGC/Si5fvYV0Kmru2CmC14B262HPGvoJGCvPdPlXBBq9c6se9/2+On8bYwejJM3vPdPlXQdK7XzCmL7LBmfmI/E4yno1QOCvkTRUvACCKDz7AKFLKLzsT+AwdqwqBKrwPZWHXAtMJEURkuIqqe+LC5Ck2tyMdMLP8ARmJWVDH5pzrQtEIAOlaen7fZfQoGuVTSxjczJMch4Yku/wDDDjolKxEzkdaILTrFKc9xpFco0o8GbTZxYWjYePpisOilEwFAkb5qchEiJw4CKnnfaag1MxrGizEi1wV28zhJrod1tRKlpgHQEazTaXEJN4TWcy2ZpQQKhPdHwkXmx+sYquWZSl5jx9qO7bEaj4Mab8N49l6TguWPvbA8yRYeh54UtPRq3W9mFAHt9qyq2JWZFGZnjNF1qGmHChZJLEe8Ikgb3P34w10UptIStYkcKVXaHb/UVA1+RSVOKKVCh5iJ94c56dMOfw4nUU0m0IBJXONdfiys2tmEQQR3vE/L4nAh0aUIgKFadtTS8ADTLLe0WV+zWprOjVIAN5YGOUjbpEYX/hbt9XWTJjfp/ehF5ATdSKJr+0OSCuFWorNOkkkxsOcyJnefePTH38JfCgCsHhEfDQdqSLuvyOyqh7SUArLJvaSuwEx4k7c/9WT0Q7vHjS6WFX7xjw9qE4TxqlSXSxJMk2B5knmMDt/Qz9odvpI0z5cqo2Z0NJginFL2jpR8V4It0IPI4Va6CtCCZUnx9q2q1IOhqyjx2lpIljaJg+R59MFPRD28ePtWPqEcarbj1HWWJaJNoPIlzz6EfljX8HfjMfOyubdNLzmEb44CyDZuYNT/AC/zyxxVgcRgSPH2rBfE0DnERqp0tqYKRzBFwdyDMX5/XDrSIY2aiM+PtQFrCiTpVuZz7pQSlTbSSG1AgHUCTAkj9MDs/RzabSp52DERicCBjuHnWw8LgSKRGicXA4kiawFi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http://www.tayloredge.com/museum/processor/2000_Pentium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789040"/>
            <a:ext cx="2479096" cy="2817493"/>
          </a:xfrm>
          <a:prstGeom prst="rect">
            <a:avLst/>
          </a:prstGeom>
          <a:noFill/>
        </p:spPr>
      </p:pic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067944" y="4797152"/>
            <a:ext cx="1439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 smtClean="0">
                <a:latin typeface="Arial" pitchFamily="34" charset="0"/>
                <a:cs typeface="Arial" pitchFamily="34" charset="0"/>
              </a:rPr>
              <a:t>What is in here?</a:t>
            </a:r>
            <a:endParaRPr lang="en-IE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Sequential Logic Questions and Answers ( 2 )</a:t>
            </a:r>
            <a:endParaRPr lang="en-US" sz="2400" dirty="0"/>
          </a:p>
        </p:txBody>
      </p:sp>
      <p:pic>
        <p:nvPicPr>
          <p:cNvPr id="2050" name="Picture 2" descr="http://www.pcmech.com/images/underhood/pentium_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4748939" cy="4176464"/>
          </a:xfrm>
          <a:prstGeom prst="rect">
            <a:avLst/>
          </a:prstGeom>
          <a:noFill/>
        </p:spPr>
      </p:pic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5652120" y="3068960"/>
            <a:ext cx="1439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 smtClean="0">
                <a:latin typeface="Arial" pitchFamily="34" charset="0"/>
                <a:cs typeface="Arial" pitchFamily="34" charset="0"/>
              </a:rPr>
              <a:t>What is in here?</a:t>
            </a:r>
            <a:endParaRPr lang="en-IE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13"/>
          <p:cNvCxnSpPr>
            <a:cxnSpLocks noChangeShapeType="1"/>
          </p:cNvCxnSpPr>
          <p:nvPr/>
        </p:nvCxnSpPr>
        <p:spPr bwMode="auto">
          <a:xfrm flipH="1">
            <a:off x="4139953" y="3861048"/>
            <a:ext cx="1944215" cy="6833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Sequential Logic Questions and Answers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( 3 )</a:t>
            </a:r>
            <a:endParaRPr lang="en-US" sz="2400" dirty="0"/>
          </a:p>
        </p:txBody>
      </p:sp>
      <p:pic>
        <p:nvPicPr>
          <p:cNvPr id="1026" name="Picture 2" descr="[PBT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4367062" cy="5011783"/>
          </a:xfrm>
          <a:prstGeom prst="rect">
            <a:avLst/>
          </a:prstGeom>
          <a:noFill/>
        </p:spPr>
      </p:pic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5364088" y="2420888"/>
            <a:ext cx="309634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 smtClean="0">
                <a:latin typeface="Arial" pitchFamily="34" charset="0"/>
                <a:cs typeface="Arial" pitchFamily="34" charset="0"/>
              </a:rPr>
              <a:t>LOGIC GATES in an ALU!</a:t>
            </a:r>
          </a:p>
          <a:p>
            <a:endParaRPr lang="en-I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400" dirty="0" smtClean="0">
                <a:latin typeface="Arial" pitchFamily="34" charset="0"/>
                <a:cs typeface="Arial" pitchFamily="34" charset="0"/>
              </a:rPr>
              <a:t>Oh!! That is what is in there!</a:t>
            </a:r>
          </a:p>
          <a:p>
            <a:r>
              <a:rPr lang="en-IE" sz="2400" dirty="0" smtClean="0">
                <a:latin typeface="Arial" pitchFamily="34" charset="0"/>
                <a:cs typeface="Arial" pitchFamily="34" charset="0"/>
              </a:rPr>
              <a:t>(And all through the processor, RAM and ROM!</a:t>
            </a:r>
            <a:endParaRPr lang="en-IE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R-S Flip Flop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F8A9E-BF4F-42F6-BDD5-542B28635A3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DT228/1 Computer Architecture &amp; Technology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50825" y="2276475"/>
            <a:ext cx="889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684213" y="5300663"/>
            <a:ext cx="6318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E" dirty="0">
              <a:hlinkClick r:id="rId2"/>
            </a:endParaRPr>
          </a:p>
          <a:p>
            <a:r>
              <a:rPr lang="en-IE" dirty="0">
                <a:latin typeface="Arial" pitchFamily="34" charset="0"/>
                <a:cs typeface="Arial" pitchFamily="34" charset="0"/>
                <a:hlinkClick r:id="rId2"/>
              </a:rPr>
              <a:t>http://www.youtube.com/watch?v=--pv3MZMoo0</a:t>
            </a:r>
            <a:endParaRPr lang="en-IE" dirty="0">
              <a:latin typeface="Arial" pitchFamily="34" charset="0"/>
              <a:cs typeface="Arial" pitchFamily="34" charset="0"/>
            </a:endParaRPr>
          </a:p>
          <a:p>
            <a:endParaRPr lang="en-IE" dirty="0"/>
          </a:p>
        </p:txBody>
      </p:sp>
      <p:pic>
        <p:nvPicPr>
          <p:cNvPr id="39943" name="Picture 2" descr="http://upload.wikimedia.org/wikipedia/commons/f/f4/R-S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1628775"/>
            <a:ext cx="3748088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55650" y="4365625"/>
            <a:ext cx="63182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  <a:p>
            <a:endParaRPr lang="en-IE"/>
          </a:p>
          <a:p>
            <a:endParaRPr lang="en-IE"/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827088" y="4581525"/>
            <a:ext cx="75612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dirty="0">
                <a:latin typeface="Arial" pitchFamily="34" charset="0"/>
                <a:cs typeface="Arial" pitchFamily="34" charset="0"/>
                <a:hlinkClick r:id="rId4"/>
              </a:rPr>
              <a:t>http://commons.wikimedia.org/wiki/File:R-S.gif</a:t>
            </a:r>
            <a:endParaRPr lang="en-IE" dirty="0">
              <a:latin typeface="Arial" pitchFamily="34" charset="0"/>
              <a:cs typeface="Arial" pitchFamily="34" charset="0"/>
            </a:endParaRPr>
          </a:p>
          <a:p>
            <a:endParaRPr lang="en-IE" dirty="0"/>
          </a:p>
        </p:txBody>
      </p:sp>
      <p:sp>
        <p:nvSpPr>
          <p:cNvPr id="39946" name="TextBox 11"/>
          <p:cNvSpPr txBox="1">
            <a:spLocks noChangeArrowheads="1"/>
          </p:cNvSpPr>
          <p:nvPr/>
        </p:nvSpPr>
        <p:spPr bwMode="auto">
          <a:xfrm>
            <a:off x="5940425" y="1989138"/>
            <a:ext cx="28082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 dirty="0">
                <a:latin typeface="Arial" pitchFamily="34" charset="0"/>
                <a:cs typeface="Arial" pitchFamily="34" charset="0"/>
              </a:rPr>
              <a:t>This NOR gate R-S flip-flop animation will run if you are running the Slide Show – or see it at this Web site:</a:t>
            </a:r>
          </a:p>
        </p:txBody>
      </p:sp>
      <p:cxnSp>
        <p:nvCxnSpPr>
          <p:cNvPr id="39947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5220072" y="3140968"/>
            <a:ext cx="1800225" cy="1187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med"/>
          </a:ln>
        </p:spPr>
      </p:cxnSp>
      <p:sp>
        <p:nvSpPr>
          <p:cNvPr id="39948" name="TextBox 11"/>
          <p:cNvSpPr txBox="1">
            <a:spLocks noChangeArrowheads="1"/>
          </p:cNvSpPr>
          <p:nvPr/>
        </p:nvSpPr>
        <p:spPr bwMode="auto">
          <a:xfrm>
            <a:off x="5940425" y="5013325"/>
            <a:ext cx="28082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 dirty="0">
                <a:latin typeface="Arial" pitchFamily="34" charset="0"/>
                <a:cs typeface="Arial" pitchFamily="34" charset="0"/>
              </a:rPr>
              <a:t>The clip on this link is also a NOR gate R-S flip-flop animation and its is very clear in its demo. Good old YouTube!!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J-K Flip Flop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DFB3A6-38B0-42EE-9DE3-5A9B593867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DT228/1 Computer Architecture &amp; Technology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27088" y="2420938"/>
            <a:ext cx="71294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dirty="0">
                <a:latin typeface="Arial" pitchFamily="34" charset="0"/>
                <a:cs typeface="Arial" pitchFamily="34" charset="0"/>
                <a:hlinkClick r:id="rId2"/>
              </a:rPr>
              <a:t>http://www.wisc-online.com/objects/ViewObject.aspx?ID=DIG3303</a:t>
            </a:r>
            <a:endParaRPr lang="en-IE" dirty="0">
              <a:latin typeface="Arial" pitchFamily="34" charset="0"/>
              <a:cs typeface="Arial" pitchFamily="34" charset="0"/>
            </a:endParaRPr>
          </a:p>
          <a:p>
            <a:endParaRPr lang="en-IE" dirty="0"/>
          </a:p>
          <a:p>
            <a:endParaRPr lang="en-IE" dirty="0"/>
          </a:p>
        </p:txBody>
      </p:sp>
      <p:sp>
        <p:nvSpPr>
          <p:cNvPr id="45062" name="TextBox 11"/>
          <p:cNvSpPr txBox="1">
            <a:spLocks noChangeArrowheads="1"/>
          </p:cNvSpPr>
          <p:nvPr/>
        </p:nvSpPr>
        <p:spPr bwMode="auto">
          <a:xfrm>
            <a:off x="468313" y="3429000"/>
            <a:ext cx="80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2000" dirty="0">
                <a:latin typeface="Arial" pitchFamily="34" charset="0"/>
                <a:cs typeface="Arial" pitchFamily="34" charset="0"/>
              </a:rPr>
              <a:t>Above is a link for a very informative J-K flip-flop animation. Click on the ‘Next arrows’ to go through the sequence. You will love it, I am 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Typical Exam (Sub) Question For This Content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Using written and/or diagrammatic explanations, compare the flip-flop and latch circuits of a microprocessor and specify their main difference.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sz="19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solution</a:t>
            </a: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Flip-Flops and Latches </a:t>
            </a:r>
          </a:p>
          <a:p>
            <a:r>
              <a:rPr lang="en-GB" sz="1900" dirty="0" smtClean="0">
                <a:latin typeface="Arial" pitchFamily="34" charset="0"/>
                <a:cs typeface="Arial" pitchFamily="34" charset="0"/>
              </a:rPr>
              <a:t>There are many examples of sequential logic circuits, the common named types being ‘latches’ and ‘flip-flops’.</a:t>
            </a:r>
            <a:r>
              <a:rPr lang="en-IE" sz="1900" dirty="0" smtClean="0">
                <a:latin typeface="Arial" pitchFamily="34" charset="0"/>
                <a:cs typeface="Arial" pitchFamily="34" charset="0"/>
              </a:rPr>
              <a:t>What are latch and flip-flop circuits made of? Gates: NAND and NOR gates, mostly, with NOT gates where required.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An asynchronous latch is an electronic sequential logic circuit used to store information in an asynchronous arrangement. (Asynchronous: they have no Clock input.)</a:t>
            </a:r>
          </a:p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One latch can store one bit. They change output state only in response to data input.</a:t>
            </a:r>
          </a:p>
          <a:p>
            <a:r>
              <a:rPr lang="en-GB" sz="1900" dirty="0" smtClean="0">
                <a:latin typeface="Arial" pitchFamily="34" charset="0"/>
                <a:cs typeface="Arial" pitchFamily="34" charset="0"/>
              </a:rPr>
              <a:t>Essentially, they hold a bit value and it remains constant until new inputs force it to change. A type of single-bit stable storage. 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1703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As with latches, flip-flops are another example of a circuit employing sequential logic. A flip-flop can also be called a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bistable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gate.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A type of single-bit storage but not as stable as a latch.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 basic flip-flop has two stable states. The flip-flop maintains its states indefinitely until an input pulse (a trigger from the clock) is received. If a trigger is received, the flip-flop outputs change their states according to defined rules, and remain in those states until another trigger is received.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17032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main difference between a latch and flip-flop: latches are level-sensitive while flip-flops are edge-sensitive. Both might require the use of a clock signal and are used in sequential logic. (The clock on the latch is for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synchronisation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whereas the clock on the flip-flop may trigger a change in output.)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For a latch, the output tracks the input when the clock signal is high, so as long as the clock is logic 1 the output can change if the input also changes. (Logic 1 + new data = new output)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Flip-flops, in comparison, will store the input only when there is a rising/falling edge of the clock. (Edge-triggered, so may flip on clock pulses.)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(10 marks)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445</TotalTime>
  <Words>421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DT 228-1 and DT282-1  Computer Architecture and Technology </vt:lpstr>
      <vt:lpstr>Sequential Logic Questions and Answers ( 1 )</vt:lpstr>
      <vt:lpstr>Sequential Logic Questions and Answers ( 2 )</vt:lpstr>
      <vt:lpstr>Sequential Logic Questions and Answers ( 3 )</vt:lpstr>
      <vt:lpstr>The R-S Flip Flop Show</vt:lpstr>
      <vt:lpstr>J-K Flip Flop Sequence</vt:lpstr>
      <vt:lpstr>Typical Exam (Sub) Question For This Content</vt:lpstr>
      <vt:lpstr>Solution continued</vt:lpstr>
      <vt:lpstr>Solution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228-1 Computer Architecture and Technology</dc:title>
  <dc:creator>DIT</dc:creator>
  <cp:lastModifiedBy>Art Sloan</cp:lastModifiedBy>
  <cp:revision>45</cp:revision>
  <dcterms:created xsi:type="dcterms:W3CDTF">2012-09-26T09:12:47Z</dcterms:created>
  <dcterms:modified xsi:type="dcterms:W3CDTF">2017-02-24T15:56:50Z</dcterms:modified>
</cp:coreProperties>
</file>