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7" r:id="rId5"/>
    <p:sldId id="271" r:id="rId6"/>
    <p:sldId id="272" r:id="rId7"/>
    <p:sldId id="27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hatis.techtarget.com/definition/Intel-Cur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eaktown.com/news/56922/ddr5-coming-soon-offers-twice-speed-ddr4-ra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10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DARPA's Systems of Neuromorphic Adaptive Plastic Scalable Electronics (</a:t>
            </a:r>
            <a:r>
              <a:rPr lang="en-IE" sz="1800" dirty="0" err="1">
                <a:latin typeface="Arial" panose="020B0604020202020204" pitchFamily="34" charset="0"/>
                <a:cs typeface="Arial" panose="020B0604020202020204" pitchFamily="34" charset="0"/>
              </a:rPr>
              <a:t>SyNAPSE</a:t>
            </a:r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) project:</a:t>
            </a:r>
          </a:p>
          <a:p>
            <a:pPr lvl="1">
              <a:defRPr/>
            </a:pPr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to create a system that not only analyses complex information from multiple sensory modalities at once, but also dynamically rewires itself as it interacts with its </a:t>
            </a:r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/>
          </a:p>
          <a:p>
            <a:pPr>
              <a:defRPr/>
            </a:pPr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Digital silicon circuits inspired by neurobiology to make up what is referred to as a '</a:t>
            </a:r>
            <a:r>
              <a:rPr lang="en-IE" sz="1800" dirty="0" err="1">
                <a:latin typeface="Arial" panose="020B0604020202020204" pitchFamily="34" charset="0"/>
                <a:cs typeface="Arial" panose="020B0604020202020204" pitchFamily="34" charset="0"/>
              </a:rPr>
              <a:t>neurosynaptic</a:t>
            </a:r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 core' with integrated memory (replicated synapses), computation (replicated neurons), and communication (replicated axons).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topics: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DDR 3…</a:t>
            </a:r>
          </a:p>
          <a:p>
            <a:pPr marL="36576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DDR 4…</a:t>
            </a:r>
          </a:p>
          <a:p>
            <a:pPr marL="36576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DDR Speeds…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  <p:extLst>
      <p:ext uri="{BB962C8B-B14F-4D97-AF65-F5344CB8AC3E}">
        <p14:creationId xmlns:p14="http://schemas.microsoft.com/office/powerpoint/2010/main" val="1081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( 1 )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What is the reason for computer architecture and technology innovation?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Economics.</a:t>
            </a:r>
          </a:p>
          <a:p>
            <a:pPr marL="0" indent="0">
              <a:buNone/>
            </a:pP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Innovation is its own industry:</a:t>
            </a: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Hardware, software, network service provision (consider the competition between Sky, BT and Virgin Media), marketing, maintenance… </a:t>
            </a:r>
          </a:p>
          <a:p>
            <a:pPr marL="0" indent="0">
              <a:buNone/>
            </a:pP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Technological development is a career for many, supporting competition that delivers the devices and services that WE WANT.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sz="20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( 2 )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What is the reality of microchip architecture?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 ‘superchip’ on the near horizon? Not really, no.</a:t>
            </a:r>
          </a:p>
          <a:p>
            <a:pPr marL="0" indent="0">
              <a:buNone/>
            </a:pP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Why not? It is hard to move away from the von Neumann architecture. It works (very well), it has lasted for around 60 years. It has been continuously improved and…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There is still room for improvement!</a:t>
            </a: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TrueNorth</a:t>
            </a:r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E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other </a:t>
            </a:r>
            <a:r>
              <a:rPr lang="en-IE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neurosynaptic</a:t>
            </a:r>
            <a:r>
              <a:rPr lang="en-IE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 chips</a:t>
            </a:r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– white elephants? No. These are useful and practical, it is just that their practicality is not yet universal.</a:t>
            </a:r>
          </a:p>
          <a:p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sz="20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TrueNorth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This is the title of an online article on the </a:t>
            </a:r>
            <a:r>
              <a:rPr lang="en-IE" dirty="0" err="1" smtClean="0">
                <a:latin typeface="Arial" pitchFamily="34" charset="0"/>
                <a:cs typeface="Arial" pitchFamily="34" charset="0"/>
              </a:rPr>
              <a:t>TrueNorth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 chip… </a:t>
            </a:r>
          </a:p>
          <a:p>
            <a:pPr marL="365760" lvl="1" indent="0">
              <a:buNone/>
            </a:pPr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‘Introducing a Brain-Inspired Computer: </a:t>
            </a:r>
            <a:b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TrueNorth's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neurons to revolutionise system architecture’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http://www.research.ibm.com/articles/brain-chip.shtml.</a:t>
            </a: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Intel Curie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The Intel Curie chip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… </a:t>
            </a:r>
          </a:p>
          <a:p>
            <a:pPr marL="365760" lvl="1" indent="0">
              <a:buNone/>
            </a:pPr>
            <a:endParaRPr lang="en-IE" sz="2400" dirty="0" smtClean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en-IE" sz="2400" dirty="0" smtClean="0">
                <a:latin typeface="Arial" pitchFamily="34" charset="0"/>
                <a:cs typeface="Arial" pitchFamily="34" charset="0"/>
              </a:rPr>
              <a:t>Small (‘The size of a button…’)</a:t>
            </a:r>
          </a:p>
          <a:p>
            <a:pPr marL="365760" lvl="1" indent="0">
              <a:buNone/>
            </a:pPr>
            <a:endParaRPr lang="en-IE" sz="2400" dirty="0" smtClean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en-IE" sz="2400" dirty="0" smtClean="0">
                <a:latin typeface="Arial" pitchFamily="34" charset="0"/>
                <a:cs typeface="Arial" pitchFamily="34" charset="0"/>
              </a:rPr>
              <a:t>Wearable</a:t>
            </a:r>
          </a:p>
          <a:p>
            <a:pPr marL="365760" lvl="1" indent="0">
              <a:buNone/>
            </a:pPr>
            <a:endParaRPr lang="en-IE" sz="2400" dirty="0" smtClean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en-IE" sz="2400" dirty="0" smtClean="0">
                <a:latin typeface="Arial" pitchFamily="34" charset="0"/>
                <a:cs typeface="Arial" pitchFamily="34" charset="0"/>
              </a:rPr>
              <a:t>Energy-efficient (low-energy)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2"/>
              </a:rPr>
              <a:t>whatis.techtarget.com/definition/Intel-Curie</a:t>
            </a:r>
            <a:endParaRPr lang="en-IE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‘Hot Chips’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Emerging 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Computation Architectures</a:t>
            </a:r>
          </a:p>
          <a:p>
            <a:pPr lvl="1" fontAlgn="base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Learning, Vision and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Graphics/Compute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</a:p>
          <a:p>
            <a:pPr lvl="1" fontAlgn="base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Data Analytics and Big Data processing</a:t>
            </a:r>
          </a:p>
          <a:p>
            <a:pPr lvl="1" fontAlgn="base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(Internet of Things) and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Always-On Functions</a:t>
            </a:r>
          </a:p>
          <a:p>
            <a:pPr fontAlgn="base"/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FPGAs (</a:t>
            </a: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Field Programmable Gate Arrays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and FPGA-Based Systems</a:t>
            </a:r>
          </a:p>
          <a:p>
            <a:pPr lvl="1" fontAlgn="base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Custom Chips for Emerging Applications</a:t>
            </a:r>
          </a:p>
          <a:p>
            <a:pPr lvl="1" fontAlgn="base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Open-Source Chips</a:t>
            </a:r>
          </a:p>
        </p:txBody>
      </p:sp>
    </p:spTree>
    <p:extLst>
      <p:ext uri="{BB962C8B-B14F-4D97-AF65-F5344CB8AC3E}">
        <p14:creationId xmlns:p14="http://schemas.microsoft.com/office/powerpoint/2010/main" val="34609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DDR 4 to DDR 5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Read about the forthcoming DDR5 at:</a:t>
            </a:r>
          </a:p>
          <a:p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://www.tweaktown.com/news/56922/ddr5-coming-soon-offers-twice-speed-ddr4-ram/index.html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Describe any three examples of new computer architectures.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Your answer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under development, or new systems reliant upon computer architecture.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sz="19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TrueNorth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chip: a chip c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onsistsing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electronic “Neurons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”, it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attempts to mimic the way brain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recognises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patterns. It works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parallely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It would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recognise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a person in a video is picking up an identifiable object or control a robot that is reaching into a pocket and pulling out a coin. (Humans can do this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any ‘conscious’ effort.) 5.4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billion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transistors, but only 70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milliwatts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power.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277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TrueNorth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neurosynaptic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supercomputer the size of a postage stamp that runs on the energy equivalent of a hearing-aid battery, this technology could transform science, technology, business, government, and society by enabling vision, audition, and multi-sensory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Memristors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memristors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a portmanteau of the words memory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resistor. These are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passive, two terminal components with the ability to ‘remember’ the charge carried across themselves, even when there is no current or voltage present.</a:t>
            </a:r>
          </a:p>
          <a:p>
            <a:pPr lvl="2">
              <a:defRPr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</a:p>
          <a:p>
            <a:pPr lvl="2">
              <a:defRPr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</a:p>
          <a:p>
            <a:pPr lvl="2">
              <a:defRPr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</a:p>
          <a:p>
            <a:pPr>
              <a:defRPr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Memory + Resistor = 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Memristor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(1971), the fourth fundamental circuit element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forming a non-linear relationship between electric charge and magnetic flux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linkage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-‘remembers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’ how much voltage is carried and for how long =  memory and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learning.</a:t>
            </a:r>
          </a:p>
          <a:p>
            <a:pPr>
              <a:defRPr/>
            </a:pP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</TotalTime>
  <Words>631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DT 228-1 and DT282-1  Computer Architecture and Technology </vt:lpstr>
      <vt:lpstr>Questions and Answers ( 1 )</vt:lpstr>
      <vt:lpstr>Questions and Answers ( 2 )</vt:lpstr>
      <vt:lpstr>TrueNorth</vt:lpstr>
      <vt:lpstr>Intel Curie</vt:lpstr>
      <vt:lpstr>‘Hot Chips’</vt:lpstr>
      <vt:lpstr>DDR 4 to DDR 5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68</cp:revision>
  <dcterms:created xsi:type="dcterms:W3CDTF">2012-09-26T09:12:47Z</dcterms:created>
  <dcterms:modified xsi:type="dcterms:W3CDTF">2017-04-01T15:40:37Z</dcterms:modified>
</cp:coreProperties>
</file>