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</a:t>
            </a:r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11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What is on?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Come along to hear about using past papers for revision.</a:t>
            </a:r>
          </a:p>
          <a:p>
            <a:endParaRPr lang="en-IE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Ask about topics covered and how they relate to exam questions.</a:t>
            </a:r>
          </a:p>
          <a:p>
            <a:endParaRPr lang="en-IE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Hear about question ‘structure’, and tips for answer layout.</a:t>
            </a:r>
          </a:p>
          <a:p>
            <a:endParaRPr lang="en-IE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Last minute revision advice.</a:t>
            </a:r>
          </a:p>
          <a:p>
            <a:endParaRPr lang="en-IE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BEST WISHES for revision, exams, celebrations and summer work / travel / break!!</a:t>
            </a: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sz="16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pPr algn="r">
              <a:buNone/>
            </a:pPr>
            <a:r>
              <a:rPr lang="en-IE" sz="16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Yiz</a:t>
            </a:r>
            <a:r>
              <a:rPr lang="en-IE" sz="16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 have been two great groups… Art</a:t>
            </a:r>
            <a:endParaRPr lang="en-IE" sz="16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682</TotalTime>
  <Words>74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DT 228-1 and DT282-1  Computer Architecture and Technology </vt:lpstr>
      <vt:lpstr>What is 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66</cp:revision>
  <dcterms:created xsi:type="dcterms:W3CDTF">2012-09-26T09:12:47Z</dcterms:created>
  <dcterms:modified xsi:type="dcterms:W3CDTF">2017-04-07T08:27:57Z</dcterms:modified>
</cp:coreProperties>
</file>