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98" r:id="rId2"/>
    <p:sldId id="361" r:id="rId3"/>
    <p:sldId id="360" r:id="rId4"/>
    <p:sldId id="362" r:id="rId5"/>
    <p:sldId id="331" r:id="rId6"/>
    <p:sldId id="353" r:id="rId7"/>
    <p:sldId id="354" r:id="rId8"/>
    <p:sldId id="332" r:id="rId9"/>
    <p:sldId id="333" r:id="rId10"/>
    <p:sldId id="334" r:id="rId11"/>
    <p:sldId id="335" r:id="rId12"/>
    <p:sldId id="363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64" r:id="rId22"/>
    <p:sldId id="345" r:id="rId23"/>
    <p:sldId id="346" r:id="rId24"/>
    <p:sldId id="347" r:id="rId25"/>
    <p:sldId id="351" r:id="rId26"/>
    <p:sldId id="35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D1468-92FB-4606-B04D-8764FAB06327}" type="datetimeFigureOut">
              <a:rPr lang="en-IE" smtClean="0"/>
              <a:t>26/10/2017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BADB5-5AEA-493B-981B-289C672A39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5395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BADB5-5AEA-493B-981B-289C672A397D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77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Using </a:t>
            </a:r>
            <a:r>
              <a:rPr lang="en-IE" dirty="0" err="1" smtClean="0"/>
              <a:t>ErWin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Generating SQL from an </a:t>
            </a:r>
            <a:r>
              <a:rPr lang="en-IE" dirty="0" err="1" smtClean="0"/>
              <a:t>ERWin</a:t>
            </a:r>
            <a:r>
              <a:rPr lang="en-IE" dirty="0" smtClean="0"/>
              <a:t> model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145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5983817" cy="40513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 Option – clear all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410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Table options </a:t>
            </a:r>
            <a:r>
              <a:rPr lang="en-US" altLang="zh-CN" dirty="0" smtClean="0"/>
              <a:t>– You need to Make Some Choices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117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This is where you need to do some work. </a:t>
            </a:r>
            <a:r>
              <a:rPr lang="en-IE" dirty="0" smtClean="0"/>
              <a:t> You need to click Create Table (but only that)</a:t>
            </a:r>
          </a:p>
          <a:p>
            <a:r>
              <a:rPr lang="en-IE" dirty="0" smtClean="0"/>
              <a:t>So </a:t>
            </a:r>
            <a:r>
              <a:rPr lang="en-IE" dirty="0" smtClean="0"/>
              <a:t>that you can reuse this SQL you want to delete any tables with the same names and create them again.</a:t>
            </a:r>
          </a:p>
        </p:txBody>
      </p:sp>
      <p:pic>
        <p:nvPicPr>
          <p:cNvPr id="6150" name="Picture 6" descr="C:\Users\DEIRDR~1.LAW\AppData\Local\Temp\SNAGHTML4905e8f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5395"/>
            <a:ext cx="5867400" cy="455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67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Table options </a:t>
            </a:r>
            <a:r>
              <a:rPr lang="en-US" altLang="zh-CN" dirty="0" smtClean="0"/>
              <a:t>– You need to Make Some Choices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117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So that you can reuse this SQL you want to delete any tables with the same names and create them again.</a:t>
            </a:r>
            <a:endParaRPr lang="en-IE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133600"/>
            <a:ext cx="5791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11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100" y="1917700"/>
            <a:ext cx="6527800" cy="44196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Materialised</a:t>
            </a:r>
            <a:r>
              <a:rPr lang="en-US" altLang="zh-CN" dirty="0" smtClean="0"/>
              <a:t> View Log – clear all options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4757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Column options – </a:t>
            </a:r>
            <a:r>
              <a:rPr lang="en-US" altLang="zh-CN" dirty="0" smtClean="0"/>
              <a:t>You need to </a:t>
            </a:r>
            <a:r>
              <a:rPr lang="en-US" altLang="zh-CN" dirty="0" err="1" smtClean="0"/>
              <a:t>customise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2954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Make sure you include the generation of any constraints or defaults you created</a:t>
            </a:r>
            <a:r>
              <a:rPr lang="en-IE" dirty="0" smtClean="0"/>
              <a:t>.</a:t>
            </a:r>
          </a:p>
          <a:p>
            <a:r>
              <a:rPr lang="en-IE" dirty="0" smtClean="0"/>
              <a:t>Make sure you choose to have these included in your CREATE Table by clicking the Create Radio button</a:t>
            </a:r>
            <a:endParaRPr lang="en-IE" dirty="0"/>
          </a:p>
        </p:txBody>
      </p:sp>
      <p:pic>
        <p:nvPicPr>
          <p:cNvPr id="8194" name="Picture 2" descr="C:\Users\DEIRDR~1.LAW\AppData\Local\Temp\SNAGHTML4907ae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8730"/>
            <a:ext cx="5715000" cy="44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50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100" y="1917700"/>
            <a:ext cx="6527800" cy="44196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Materialised View – clear all</a:t>
            </a:r>
            <a:br>
              <a:rPr lang="en-US" altLang="zh-CN" smtClean="0"/>
            </a:b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270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8100" y="1917700"/>
            <a:ext cx="6527800" cy="44196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 – clear all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1236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100" y="1981200"/>
            <a:ext cx="6527800" cy="42926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Index options – clear all</a:t>
            </a:r>
            <a:br>
              <a:rPr lang="en-US" altLang="zh-CN" dirty="0" smtClean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8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Referential Integrity - </a:t>
            </a:r>
            <a:r>
              <a:rPr lang="en-US" altLang="zh-CN" dirty="0" err="1" smtClean="0"/>
              <a:t>Customise</a:t>
            </a:r>
            <a:endParaRPr lang="en-I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5791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12954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This is where you tell </a:t>
            </a:r>
            <a:r>
              <a:rPr lang="en-IE" dirty="0" err="1" smtClean="0"/>
              <a:t>ERWin</a:t>
            </a:r>
            <a:r>
              <a:rPr lang="en-IE" dirty="0" smtClean="0"/>
              <a:t> where to handle the create for primary keys and foreign keys. </a:t>
            </a:r>
          </a:p>
          <a:p>
            <a:r>
              <a:rPr lang="en-IE" dirty="0" smtClean="0"/>
              <a:t>Make sure you click Create/PK,  Create/FK and Create/AK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2284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Trigger – clear all</a:t>
            </a:r>
            <a:endParaRPr lang="en-I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81100"/>
            <a:ext cx="5791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49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Setting the constraints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Make sure you name your constraints as we did for CA Part I 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7741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100" y="1917700"/>
            <a:ext cx="6527800" cy="44196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options - </a:t>
            </a:r>
            <a:r>
              <a:rPr lang="en-US" altLang="zh-CN" dirty="0" err="1" smtClean="0"/>
              <a:t>customise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53100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Generate the SQL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Now you are ready to generate the SQL</a:t>
            </a:r>
          </a:p>
          <a:p>
            <a:r>
              <a:rPr lang="en-IE" dirty="0" smtClean="0"/>
              <a:t>We are not going to set up DB connections so the easiest way is to click the Preview button at the bottom of the screen</a:t>
            </a:r>
            <a:endParaRPr lang="en-I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90800"/>
            <a:ext cx="500595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029200" y="2438400"/>
            <a:ext cx="457200" cy="3733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481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9144000" cy="68580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Preview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E" dirty="0" smtClean="0"/>
              <a:t>This will show you the SQL that has been generated</a:t>
            </a:r>
          </a:p>
          <a:p>
            <a:endParaRPr lang="en-IE" dirty="0"/>
          </a:p>
          <a:p>
            <a:r>
              <a:rPr lang="en-IE" dirty="0" smtClean="0"/>
              <a:t>You need to check to make sure it is doing what you want it to do</a:t>
            </a:r>
            <a:endParaRPr lang="en-I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44612"/>
            <a:ext cx="567055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790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1219200"/>
            <a:ext cx="5722937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To save your ‘CREATE’s</a:t>
            </a:r>
            <a:endParaRPr lang="en-I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1700" dirty="0" smtClean="0"/>
              <a:t>Either Save </a:t>
            </a:r>
            <a:r>
              <a:rPr lang="en-US" altLang="zh-CN" sz="1700" dirty="0" smtClean="0"/>
              <a:t>the SQL as a file  (pick </a:t>
            </a:r>
            <a:r>
              <a:rPr lang="en-US" altLang="zh-CN" sz="1700" dirty="0" smtClean="0"/>
              <a:t>a name for your code and store it with  suffix of .</a:t>
            </a:r>
            <a:r>
              <a:rPr lang="en-US" altLang="zh-CN" sz="1700" dirty="0" err="1" smtClean="0"/>
              <a:t>sql</a:t>
            </a:r>
            <a:r>
              <a:rPr lang="en-US" altLang="zh-CN" sz="1700" dirty="0" smtClean="0"/>
              <a:t>)</a:t>
            </a:r>
          </a:p>
          <a:p>
            <a:endParaRPr lang="en-US" altLang="zh-CN" sz="1700" dirty="0"/>
          </a:p>
          <a:p>
            <a:r>
              <a:rPr lang="en-US" altLang="zh-CN" sz="1700" dirty="0" smtClean="0"/>
              <a:t>OR you can select all the SQL (right click in the window and choose Select All) then copy/cut and paste using the buttons at the top.</a:t>
            </a:r>
            <a:endParaRPr lang="en-US" altLang="zh-CN" sz="1700" dirty="0" smtClean="0"/>
          </a:p>
          <a:p>
            <a:r>
              <a:rPr lang="en-US" altLang="zh-CN" sz="1700" dirty="0" smtClean="0"/>
              <a:t>You can now </a:t>
            </a:r>
            <a:r>
              <a:rPr lang="en-US" altLang="zh-CN" sz="1700" dirty="0" smtClean="0"/>
              <a:t>use this SQL in </a:t>
            </a:r>
            <a:r>
              <a:rPr lang="en-US" altLang="zh-CN" sz="1700" dirty="0" smtClean="0"/>
              <a:t>SQL Developer and it will create the tables for you.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3800" y="1447800"/>
            <a:ext cx="24384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13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Reverse Engineering From a SQL Script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Open </a:t>
            </a:r>
            <a:r>
              <a:rPr lang="en-IE" dirty="0" err="1" smtClean="0"/>
              <a:t>ERWin</a:t>
            </a:r>
            <a:r>
              <a:rPr lang="en-IE" dirty="0" smtClean="0"/>
              <a:t> as before</a:t>
            </a:r>
          </a:p>
          <a:p>
            <a:r>
              <a:rPr lang="en-IE" dirty="0" smtClean="0"/>
              <a:t>Setup a new physical/logical model</a:t>
            </a:r>
          </a:p>
          <a:p>
            <a:r>
              <a:rPr lang="en-IE" dirty="0" smtClean="0"/>
              <a:t>From Actions -&gt; Reverse Engineering and hit Next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0511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Reverse Engineer from Script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Click Radio button next to Script File, then Browse for your SQL File and click Next</a:t>
            </a:r>
            <a:endParaRPr lang="en-I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412" y="2514600"/>
            <a:ext cx="4810263" cy="375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255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1828800"/>
            <a:ext cx="2133600" cy="457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7200" y="1219200"/>
            <a:ext cx="18796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en-US" altLang="zh-CN" sz="5004" dirty="0" smtClean="0">
                <a:solidFill>
                  <a:srgbClr val="04617B"/>
                </a:solidFill>
                <a:latin typeface="Calibri" pitchFamily="18" charset="0"/>
                <a:cs typeface="Calibri" pitchFamily="18" charset="0"/>
              </a:rPr>
              <a:t>RESULT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737100" y="2082800"/>
            <a:ext cx="3568156" cy="23801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66700" algn="l"/>
              </a:tabLst>
            </a:pPr>
            <a:r>
              <a:rPr lang="en-US" altLang="zh-CN" sz="2471" dirty="0" smtClean="0">
                <a:solidFill>
                  <a:srgbClr val="0BD0D9"/>
                </a:solidFill>
                <a:latin typeface="Wingdings 2" pitchFamily="18" charset="0"/>
                <a:cs typeface="Wingdings 2" pitchFamily="18" charset="0"/>
              </a:rPr>
              <a:t>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You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may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need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to</a:t>
            </a:r>
          </a:p>
          <a:p>
            <a:pPr>
              <a:lnSpc>
                <a:spcPts val="3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rearrange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the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tables or</a:t>
            </a:r>
          </a:p>
          <a:p>
            <a:pPr>
              <a:lnSpc>
                <a:spcPts val="3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change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notation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or</a:t>
            </a:r>
          </a:p>
          <a:p>
            <a:pPr>
              <a:lnSpc>
                <a:spcPts val="3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formatting,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but all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the</a:t>
            </a:r>
          </a:p>
          <a:p>
            <a:pPr>
              <a:lnSpc>
                <a:spcPts val="3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other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information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is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in</a:t>
            </a:r>
          </a:p>
          <a:p>
            <a:pPr>
              <a:lnSpc>
                <a:spcPts val="3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your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model.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Result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786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Setting the names of primary &amp; foreign keys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To make life a little easier we will use the Model Naming Options under the Actions menu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2362200"/>
            <a:ext cx="1874683" cy="210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13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Setting the names of primary &amp; foreign keys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Click the Name Mapping Tab </a:t>
            </a:r>
          </a:p>
          <a:p>
            <a:r>
              <a:rPr lang="en-IE" dirty="0" smtClean="0"/>
              <a:t>Change the values for Relationships and Key Group to Index to those shown in the dialog below</a:t>
            </a:r>
            <a:endParaRPr lang="en-IE" dirty="0"/>
          </a:p>
          <a:p>
            <a:endParaRPr lang="en-IE" dirty="0"/>
          </a:p>
        </p:txBody>
      </p:sp>
      <p:pic>
        <p:nvPicPr>
          <p:cNvPr id="2050" name="Picture 2" descr="C:\Users\DEIRDR~1.LAW\AppData\Local\Temp\SNAGHTML490037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38451"/>
            <a:ext cx="6153150" cy="407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76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Generate SQL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Change the model to physical</a:t>
            </a:r>
          </a:p>
          <a:p>
            <a:endParaRPr lang="en-I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50292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572000" y="1585118"/>
            <a:ext cx="228600" cy="15390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Setting Target Database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err="1" smtClean="0"/>
              <a:t>ERWin</a:t>
            </a:r>
            <a:r>
              <a:rPr lang="en-IE" dirty="0" smtClean="0"/>
              <a:t> can generate SQL to work with many different Relational DBs</a:t>
            </a:r>
          </a:p>
          <a:p>
            <a:r>
              <a:rPr lang="en-IE" dirty="0" smtClean="0"/>
              <a:t>You need to make sure that your Target Database is set correctly before generating your SQL</a:t>
            </a:r>
          </a:p>
          <a:p>
            <a:r>
              <a:rPr lang="en-IE" dirty="0" smtClean="0"/>
              <a:t>In </a:t>
            </a:r>
            <a:r>
              <a:rPr lang="en-IE" b="1" dirty="0" smtClean="0"/>
              <a:t>Physical Model View </a:t>
            </a:r>
            <a:r>
              <a:rPr lang="en-IE" dirty="0" smtClean="0"/>
              <a:t>Select</a:t>
            </a:r>
            <a:r>
              <a:rPr lang="en-IE" b="1" dirty="0" smtClean="0"/>
              <a:t> Actions-&gt;Target Database</a:t>
            </a:r>
            <a:endParaRPr lang="en-IE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39067"/>
            <a:ext cx="4351337" cy="288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77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Generate SQL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dirty="0" smtClean="0"/>
              <a:t>Work through the options presented in the following screens and make sure your selections match those presented.</a:t>
            </a:r>
          </a:p>
          <a:p>
            <a:endParaRPr lang="en-I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From </a:t>
            </a:r>
            <a:r>
              <a:rPr lang="en-US" altLang="zh-CN" dirty="0"/>
              <a:t>the </a:t>
            </a:r>
            <a:r>
              <a:rPr lang="en-US" altLang="zh-CN" b="1" dirty="0"/>
              <a:t>Actions</a:t>
            </a:r>
            <a:r>
              <a:rPr lang="en-US" altLang="zh-CN" dirty="0"/>
              <a:t> </a:t>
            </a:r>
            <a:r>
              <a:rPr lang="en-US" altLang="zh-CN" b="1" dirty="0"/>
              <a:t>menu</a:t>
            </a:r>
            <a:r>
              <a:rPr lang="en-US" altLang="zh-CN" dirty="0"/>
              <a:t> pick ‘</a:t>
            </a:r>
            <a:r>
              <a:rPr lang="en-US" altLang="zh-CN" b="1" dirty="0"/>
              <a:t>Forward Engineer’ </a:t>
            </a:r>
            <a:endParaRPr lang="en-US" altLang="zh-CN" b="1" dirty="0" smtClean="0"/>
          </a:p>
          <a:p>
            <a:r>
              <a:rPr lang="en-US" altLang="zh-CN" dirty="0"/>
              <a:t>Choose </a:t>
            </a:r>
            <a:r>
              <a:rPr lang="en-US" altLang="zh-CN" b="1" dirty="0"/>
              <a:t>SCHEMA</a:t>
            </a:r>
            <a:r>
              <a:rPr lang="en-US" altLang="zh-CN" dirty="0"/>
              <a:t> from the options presented.</a:t>
            </a:r>
          </a:p>
          <a:p>
            <a:endParaRPr lang="en-US" altLang="zh-CN" b="1" dirty="0"/>
          </a:p>
          <a:p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362200"/>
            <a:ext cx="1874837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32075"/>
            <a:ext cx="22336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96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Database option – clear all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You don’t want to create a new database so make sure these are not clicked. </a:t>
            </a:r>
          </a:p>
          <a:p>
            <a:endParaRPr lang="en-IE" dirty="0"/>
          </a:p>
        </p:txBody>
      </p:sp>
      <p:pic>
        <p:nvPicPr>
          <p:cNvPr id="5122" name="Picture 2" descr="C:\Users\DEIRDR~1.LAW\AppData\Local\Temp\SNAGHTML490392e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4941376" cy="383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07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209800"/>
            <a:ext cx="5646172" cy="38227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Schema options – clear all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2192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You don’t want to interfere with your schema.  You only want to create the tables and relationships between them. So make sure none are selected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53287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325</TotalTime>
  <Words>591</Words>
  <Application>Microsoft Office PowerPoint</Application>
  <PresentationFormat>On-screen Show (4:3)</PresentationFormat>
  <Paragraphs>70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Origin</vt:lpstr>
      <vt:lpstr>Using ErWin</vt:lpstr>
      <vt:lpstr>Setting the constraints</vt:lpstr>
      <vt:lpstr>Setting the names of primary &amp; foreign keys</vt:lpstr>
      <vt:lpstr>Setting the names of primary &amp; foreign keys</vt:lpstr>
      <vt:lpstr>Generate SQL</vt:lpstr>
      <vt:lpstr>Setting Target Database</vt:lpstr>
      <vt:lpstr>Generate SQL</vt:lpstr>
      <vt:lpstr>Database option – clear all</vt:lpstr>
      <vt:lpstr>Schema options – clear all</vt:lpstr>
      <vt:lpstr>Storage Option – clear all</vt:lpstr>
      <vt:lpstr>Table options – You need to Make Some Choices</vt:lpstr>
      <vt:lpstr>Table options – You need to Make Some Choices</vt:lpstr>
      <vt:lpstr>Materialised View Log – clear all options</vt:lpstr>
      <vt:lpstr>Column options – You need to customise</vt:lpstr>
      <vt:lpstr>Materialised View – clear all </vt:lpstr>
      <vt:lpstr>View – clear all</vt:lpstr>
      <vt:lpstr>Index options – clear all </vt:lpstr>
      <vt:lpstr>Referential Integrity - Customise</vt:lpstr>
      <vt:lpstr>Trigger – clear all</vt:lpstr>
      <vt:lpstr>Other options - customise</vt:lpstr>
      <vt:lpstr>Generate the SQL</vt:lpstr>
      <vt:lpstr>Preview</vt:lpstr>
      <vt:lpstr>To save your ‘CREATE’s</vt:lpstr>
      <vt:lpstr>Reverse Engineering From a SQL Script</vt:lpstr>
      <vt:lpstr>Reverse Engineer from Script</vt:lpstr>
      <vt:lpstr>Result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Deirdre Lawless Staff</dc:creator>
  <cp:lastModifiedBy>DIT</cp:lastModifiedBy>
  <cp:revision>44</cp:revision>
  <dcterms:created xsi:type="dcterms:W3CDTF">2006-08-16T00:00:00Z</dcterms:created>
  <dcterms:modified xsi:type="dcterms:W3CDTF">2017-10-26T13:20:48Z</dcterms:modified>
</cp:coreProperties>
</file>