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344D-076B-4867-8430-96425554B531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63DA-45DC-4F48-8279-62407297F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69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CA18-F6C5-42C6-A4E0-F33AD664439B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2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96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1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551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59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63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0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54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19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64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DCB2-C0D3-4EBA-8C51-6961D80A09A4}" type="datetimeFigureOut">
              <a:rPr lang="en-IE" smtClean="0"/>
              <a:t>13/09/2016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D6B1-CFCC-48C4-88A7-B2CD917BE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88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 programming Review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Lecture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2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average using arrays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35B9-8E43-46FD-A52E-3983FB42E32A}" type="slidenum">
              <a:rPr lang="en-US" altLang="en-US"/>
              <a:pPr/>
              <a:t>10</a:t>
            </a:fld>
            <a:endParaRPr lang="en-US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40768"/>
            <a:ext cx="7872688" cy="478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Compile and run program in </a:t>
            </a:r>
            <a:r>
              <a:rPr lang="en-IE" dirty="0" err="1" smtClean="0"/>
              <a:t>linux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Need to use the </a:t>
            </a:r>
            <a:r>
              <a:rPr lang="en-IE" dirty="0" err="1" smtClean="0"/>
              <a:t>gcc</a:t>
            </a:r>
            <a:r>
              <a:rPr lang="en-IE" dirty="0" smtClean="0"/>
              <a:t> compiler </a:t>
            </a:r>
          </a:p>
          <a:p>
            <a:r>
              <a:rPr lang="en-IE" dirty="0" smtClean="0"/>
              <a:t>To compile (go to directory using cd)</a:t>
            </a:r>
          </a:p>
          <a:p>
            <a:pPr lvl="1"/>
            <a:r>
              <a:rPr lang="en-IE" dirty="0" err="1"/>
              <a:t>g</a:t>
            </a:r>
            <a:r>
              <a:rPr lang="en-IE" dirty="0" err="1" smtClean="0"/>
              <a:t>cc</a:t>
            </a:r>
            <a:r>
              <a:rPr lang="en-IE" dirty="0" smtClean="0"/>
              <a:t> –o </a:t>
            </a:r>
            <a:r>
              <a:rPr lang="en-IE" dirty="0" err="1" smtClean="0"/>
              <a:t>output_file</a:t>
            </a:r>
            <a:r>
              <a:rPr lang="en-IE" dirty="0" smtClean="0"/>
              <a:t>    </a:t>
            </a:r>
            <a:r>
              <a:rPr lang="en-IE" dirty="0" err="1" smtClean="0"/>
              <a:t>input_file.c</a:t>
            </a:r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To run the program </a:t>
            </a:r>
          </a:p>
          <a:p>
            <a:pPr lvl="1"/>
            <a:r>
              <a:rPr lang="en-IE" dirty="0" smtClean="0"/>
              <a:t>./</a:t>
            </a:r>
            <a:r>
              <a:rPr lang="en-IE" dirty="0" err="1" smtClean="0"/>
              <a:t>output_file</a:t>
            </a:r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Note  - o </a:t>
            </a:r>
            <a:r>
              <a:rPr lang="en-IE" dirty="0" err="1" smtClean="0"/>
              <a:t>out_file</a:t>
            </a:r>
            <a:r>
              <a:rPr lang="en-IE" dirty="0" smtClean="0"/>
              <a:t> is optional and if not used the output (the executable file is called </a:t>
            </a:r>
            <a:r>
              <a:rPr lang="en-IE" dirty="0" err="1" smtClean="0"/>
              <a:t>a.out</a:t>
            </a:r>
            <a:r>
              <a:rPr lang="en-IE" dirty="0" smtClean="0"/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67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Class Question Histogram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GB" sz="1600" dirty="0"/>
              <a:t>/* Histogram printing program</a:t>
            </a:r>
          </a:p>
          <a:p>
            <a:endParaRPr lang="en-GB" sz="1600" dirty="0"/>
          </a:p>
          <a:p>
            <a:r>
              <a:rPr lang="en-GB" sz="1600" dirty="0"/>
              <a:t>	This program asks the user for 10 numbers and store these in an array.</a:t>
            </a:r>
          </a:p>
          <a:p>
            <a:r>
              <a:rPr lang="en-GB" sz="1600" dirty="0"/>
              <a:t>	The numbers	in the array are then processed to graph the information in</a:t>
            </a:r>
          </a:p>
          <a:p>
            <a:r>
              <a:rPr lang="en-GB" sz="1600" dirty="0"/>
              <a:t>	the form of a bar chart or histogram - each number is printed, and then</a:t>
            </a:r>
          </a:p>
          <a:p>
            <a:r>
              <a:rPr lang="en-GB" sz="1600" dirty="0"/>
              <a:t>	a bar consisting of that many asterisks is printed beside the number */</a:t>
            </a:r>
          </a:p>
          <a:p>
            <a:endParaRPr lang="en-IE" sz="1600" dirty="0" smtClean="0"/>
          </a:p>
          <a:p>
            <a:endParaRPr lang="en-IE" sz="1600" dirty="0"/>
          </a:p>
          <a:p>
            <a:endParaRPr lang="en-IE" sz="1600" dirty="0"/>
          </a:p>
        </p:txBody>
      </p:sp>
      <p:pic>
        <p:nvPicPr>
          <p:cNvPr id="4" name="Picture 3" descr="D:\Dropbox DIot\Dropbox (DIoT)\myweb 2015\DT282 operating systems 2\C notes\C Lectures\arrays and strings(p10 and 11)\code for strings and arrays\lab 2 questions and solutions\HISTOGR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34" y="3140968"/>
            <a:ext cx="416300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IE" dirty="0" smtClean="0"/>
              <a:t>Variable</a:t>
            </a:r>
          </a:p>
          <a:p>
            <a:endParaRPr lang="en-IE" dirty="0" smtClean="0"/>
          </a:p>
          <a:p>
            <a:r>
              <a:rPr lang="en-IE" dirty="0" smtClean="0"/>
              <a:t>Conditional statements</a:t>
            </a:r>
          </a:p>
          <a:p>
            <a:endParaRPr lang="en-IE" dirty="0" smtClean="0"/>
          </a:p>
          <a:p>
            <a:r>
              <a:rPr lang="en-IE" dirty="0" smtClean="0"/>
              <a:t>Iteration (while, for….)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38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Declare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variable is a location in memory that is referred to by its </a:t>
            </a:r>
            <a:r>
              <a:rPr lang="en-IE" i="1" dirty="0" smtClean="0"/>
              <a:t>name</a:t>
            </a:r>
            <a:r>
              <a:rPr lang="en-IE" dirty="0" smtClean="0"/>
              <a:t>, it can store a </a:t>
            </a:r>
            <a:r>
              <a:rPr lang="en-IE" i="1" dirty="0" smtClean="0"/>
              <a:t>value</a:t>
            </a:r>
            <a:r>
              <a:rPr lang="en-IE" dirty="0" smtClean="0"/>
              <a:t> of particular </a:t>
            </a:r>
            <a:r>
              <a:rPr lang="en-IE" dirty="0" err="1" smtClean="0"/>
              <a:t>data_type</a:t>
            </a:r>
            <a:r>
              <a:rPr lang="en-IE" dirty="0" smtClean="0"/>
              <a:t> and it has </a:t>
            </a:r>
            <a:r>
              <a:rPr lang="en-IE" i="1" dirty="0" smtClean="0"/>
              <a:t>an address</a:t>
            </a:r>
            <a:r>
              <a:rPr lang="en-IE" dirty="0" smtClean="0"/>
              <a:t>. </a:t>
            </a:r>
          </a:p>
          <a:p>
            <a:endParaRPr lang="en-IE" dirty="0"/>
          </a:p>
          <a:p>
            <a:r>
              <a:rPr lang="en-IE" dirty="0" smtClean="0"/>
              <a:t>Variable must be declared before they can be use; the format is  </a:t>
            </a:r>
          </a:p>
          <a:p>
            <a:pPr lvl="1"/>
            <a:r>
              <a:rPr lang="en-IE" dirty="0" err="1" smtClean="0"/>
              <a:t>Data_type</a:t>
            </a:r>
            <a:r>
              <a:rPr lang="en-IE" dirty="0" smtClean="0"/>
              <a:t>  </a:t>
            </a:r>
            <a:r>
              <a:rPr lang="en-IE" dirty="0" err="1" smtClean="0"/>
              <a:t>variable_name</a:t>
            </a:r>
            <a:r>
              <a:rPr lang="en-IE" dirty="0" smtClean="0"/>
              <a:t>;  e.g.  </a:t>
            </a:r>
            <a:r>
              <a:rPr lang="en-IE" dirty="0" err="1" smtClean="0"/>
              <a:t>Int</a:t>
            </a:r>
            <a:r>
              <a:rPr lang="en-IE" dirty="0" smtClean="0"/>
              <a:t> var1</a:t>
            </a:r>
          </a:p>
          <a:p>
            <a:pPr lvl="1"/>
            <a:endParaRPr lang="en-IE" dirty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19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 specifiers for printf.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There are quite a number of format </a:t>
            </a:r>
            <a:r>
              <a:rPr lang="en-US" altLang="en-US" sz="2000" dirty="0" err="1" smtClean="0"/>
              <a:t>specifiers</a:t>
            </a:r>
            <a:r>
              <a:rPr lang="en-US" altLang="en-US" sz="2000" dirty="0" smtClean="0"/>
              <a:t> for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.  Here are the basic ones : </a:t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%d print an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decimal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</a:t>
            </a:r>
            <a:r>
              <a:rPr lang="en-US" altLang="en-US" sz="2000" dirty="0" err="1" smtClean="0"/>
              <a:t>ld</a:t>
            </a:r>
            <a:r>
              <a:rPr lang="en-US" altLang="en-US" sz="2000" dirty="0" smtClean="0"/>
              <a:t> print a long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decimal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%c print a character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%s print a string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%f print a float or double argument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%e same as %f, but use exponential notation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%g use %e or %f, whichever is better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%o print an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octal (base 8)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%x print an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argument in hexadecimal (base 16)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%p  print the value of a pointer in its hex format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%% print a single 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 </a:t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45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Input/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There are numerous was to </a:t>
            </a:r>
            <a:r>
              <a:rPr lang="en-IE" b="1" dirty="0" smtClean="0"/>
              <a:t>input</a:t>
            </a:r>
            <a:r>
              <a:rPr lang="en-IE" dirty="0" smtClean="0"/>
              <a:t> data via the keyboard:</a:t>
            </a:r>
          </a:p>
          <a:p>
            <a:pPr lvl="1"/>
            <a:r>
              <a:rPr lang="en-IE" dirty="0" err="1" smtClean="0"/>
              <a:t>scanf</a:t>
            </a:r>
            <a:r>
              <a:rPr lang="en-IE" dirty="0" smtClean="0"/>
              <a:t>(“%d”, &amp;input) </a:t>
            </a:r>
            <a:r>
              <a:rPr lang="en-IE" dirty="0" smtClean="0">
                <a:solidFill>
                  <a:srgbClr val="FF0000"/>
                </a:solidFill>
              </a:rPr>
              <a:t>(explain this code)</a:t>
            </a:r>
          </a:p>
          <a:p>
            <a:pPr lvl="1"/>
            <a:r>
              <a:rPr lang="en-IE" dirty="0" smtClean="0"/>
              <a:t>Input = </a:t>
            </a:r>
            <a:r>
              <a:rPr lang="en-IE" dirty="0" err="1" smtClean="0"/>
              <a:t>getchar</a:t>
            </a:r>
            <a:r>
              <a:rPr lang="en-IE" dirty="0" smtClean="0"/>
              <a:t>();</a:t>
            </a:r>
          </a:p>
          <a:p>
            <a:pPr lvl="1"/>
            <a:r>
              <a:rPr lang="en-IE" dirty="0"/>
              <a:t>g</a:t>
            </a:r>
            <a:r>
              <a:rPr lang="en-IE" dirty="0" smtClean="0"/>
              <a:t>ets(input); </a:t>
            </a:r>
            <a:r>
              <a:rPr lang="en-IE" i="1" dirty="0" smtClean="0"/>
              <a:t>Better to use </a:t>
            </a:r>
            <a:r>
              <a:rPr lang="en-IE" i="1" dirty="0" err="1" smtClean="0"/>
              <a:t>fgets</a:t>
            </a:r>
            <a:r>
              <a:rPr lang="en-IE" i="1" dirty="0" smtClean="0"/>
              <a:t>(</a:t>
            </a:r>
            <a:r>
              <a:rPr lang="en-IE" i="1" dirty="0" err="1" smtClean="0"/>
              <a:t>ArrayName</a:t>
            </a:r>
            <a:r>
              <a:rPr lang="en-IE" i="1" dirty="0" smtClean="0"/>
              <a:t>, </a:t>
            </a:r>
            <a:r>
              <a:rPr lang="en-IE" i="1" dirty="0" err="1" smtClean="0"/>
              <a:t>Array_Size</a:t>
            </a:r>
            <a:r>
              <a:rPr lang="en-IE" i="1" dirty="0" smtClean="0"/>
              <a:t>, </a:t>
            </a:r>
            <a:r>
              <a:rPr lang="en-IE" i="1" dirty="0" err="1" smtClean="0"/>
              <a:t>stdin</a:t>
            </a:r>
            <a:r>
              <a:rPr lang="en-IE" i="1" dirty="0" smtClean="0"/>
              <a:t>)</a:t>
            </a:r>
          </a:p>
          <a:p>
            <a:endParaRPr lang="en-IE" dirty="0" smtClean="0"/>
          </a:p>
          <a:p>
            <a:r>
              <a:rPr lang="en-IE" dirty="0" smtClean="0"/>
              <a:t>There </a:t>
            </a:r>
            <a:r>
              <a:rPr lang="en-IE" dirty="0"/>
              <a:t>are numerous was </a:t>
            </a:r>
            <a:r>
              <a:rPr lang="en-IE" dirty="0" smtClean="0"/>
              <a:t>to output </a:t>
            </a:r>
            <a:r>
              <a:rPr lang="en-IE" dirty="0"/>
              <a:t>data via the keyboard</a:t>
            </a:r>
            <a:r>
              <a:rPr lang="en-IE" dirty="0" smtClean="0"/>
              <a:t>:</a:t>
            </a:r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rintf</a:t>
            </a:r>
            <a:r>
              <a:rPr lang="en-IE" dirty="0" smtClean="0"/>
              <a:t>(“ the value of the input is: %d”, input);</a:t>
            </a:r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utchar</a:t>
            </a:r>
            <a:r>
              <a:rPr lang="en-IE" dirty="0" smtClean="0"/>
              <a:t>(input);</a:t>
            </a:r>
          </a:p>
          <a:p>
            <a:pPr lvl="1"/>
            <a:r>
              <a:rPr lang="en-IE" dirty="0" smtClean="0"/>
              <a:t>puts(input); </a:t>
            </a:r>
            <a:r>
              <a:rPr lang="en-IE" dirty="0" smtClean="0">
                <a:solidFill>
                  <a:srgbClr val="FF0000"/>
                </a:solidFill>
              </a:rPr>
              <a:t>(how does this differ from printing a string via </a:t>
            </a:r>
            <a:r>
              <a:rPr lang="en-IE" dirty="0" err="1" smtClean="0">
                <a:solidFill>
                  <a:srgbClr val="FF0000"/>
                </a:solidFill>
              </a:rPr>
              <a:t>printf</a:t>
            </a:r>
            <a:r>
              <a:rPr lang="en-IE" dirty="0" smtClean="0">
                <a:solidFill>
                  <a:srgbClr val="FF0000"/>
                </a:solidFill>
              </a:rPr>
              <a:t>)</a:t>
            </a:r>
          </a:p>
          <a:p>
            <a:endParaRPr lang="en-IE" dirty="0" smtClean="0"/>
          </a:p>
          <a:p>
            <a:r>
              <a:rPr lang="en-IE" dirty="0" smtClean="0"/>
              <a:t>It is important to remember that you write a program two sets of people the end user and a programmer:</a:t>
            </a:r>
          </a:p>
          <a:p>
            <a:pPr lvl="1"/>
            <a:r>
              <a:rPr lang="en-IE" dirty="0" smtClean="0"/>
              <a:t>For an end user: “appropriate prompt” ; </a:t>
            </a:r>
            <a:r>
              <a:rPr lang="en-IE" dirty="0" err="1" smtClean="0"/>
              <a:t>scanf</a:t>
            </a:r>
            <a:r>
              <a:rPr lang="en-IE" dirty="0" smtClean="0"/>
              <a:t>; </a:t>
            </a:r>
            <a:r>
              <a:rPr lang="en-IE" dirty="0" err="1" smtClean="0"/>
              <a:t>flushall</a:t>
            </a:r>
            <a:r>
              <a:rPr lang="en-IE" dirty="0" smtClean="0"/>
              <a:t>; </a:t>
            </a:r>
          </a:p>
          <a:p>
            <a:pPr lvl="1"/>
            <a:r>
              <a:rPr lang="en-IE" dirty="0" smtClean="0"/>
              <a:t>For the programmer what would you do? </a:t>
            </a:r>
            <a:r>
              <a:rPr lang="en-IE" b="1" dirty="0" smtClean="0"/>
              <a:t>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21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Conditional Statements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A conditional statement?</a:t>
            </a:r>
          </a:p>
          <a:p>
            <a:pPr lvl="1"/>
            <a:r>
              <a:rPr lang="en-IE" dirty="0" smtClean="0"/>
              <a:t>Relational expressions and Boolean operators ( </a:t>
            </a:r>
            <a:r>
              <a:rPr lang="en-IE" dirty="0" smtClean="0">
                <a:solidFill>
                  <a:srgbClr val="FF0000"/>
                </a:solidFill>
              </a:rPr>
              <a:t>give an example of each?</a:t>
            </a:r>
            <a:r>
              <a:rPr lang="en-IE" dirty="0" smtClean="0"/>
              <a:t>)</a:t>
            </a:r>
          </a:p>
          <a:p>
            <a:endParaRPr lang="en-IE" dirty="0"/>
          </a:p>
          <a:p>
            <a:r>
              <a:rPr lang="en-IE" dirty="0" smtClean="0"/>
              <a:t>Types of conditional statements:</a:t>
            </a:r>
          </a:p>
          <a:p>
            <a:pPr lvl="1"/>
            <a:r>
              <a:rPr lang="en-IE" dirty="0" smtClean="0"/>
              <a:t>If (condition){</a:t>
            </a:r>
          </a:p>
          <a:p>
            <a:pPr lvl="2"/>
            <a:r>
              <a:rPr lang="en-IE" dirty="0" smtClean="0"/>
              <a:t>Set of statements….</a:t>
            </a:r>
          </a:p>
          <a:p>
            <a:pPr lvl="1"/>
            <a:r>
              <a:rPr lang="en-IE" dirty="0" smtClean="0"/>
              <a:t>}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If (condition)</a:t>
            </a:r>
          </a:p>
          <a:p>
            <a:pPr lvl="1"/>
            <a:r>
              <a:rPr lang="en-IE" dirty="0" smtClean="0"/>
              <a:t>{	</a:t>
            </a:r>
          </a:p>
          <a:p>
            <a:pPr lvl="2"/>
            <a:r>
              <a:rPr lang="en-IE" dirty="0" smtClean="0"/>
              <a:t>Set of statements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lse</a:t>
            </a:r>
          </a:p>
          <a:p>
            <a:pPr lvl="1"/>
            <a:r>
              <a:rPr lang="en-IE" dirty="0" smtClean="0"/>
              <a:t>{</a:t>
            </a:r>
          </a:p>
          <a:p>
            <a:pPr lvl="2"/>
            <a:r>
              <a:rPr lang="en-IE" dirty="0" smtClean="0"/>
              <a:t>Set of statements;</a:t>
            </a:r>
          </a:p>
          <a:p>
            <a:pPr lvl="1"/>
            <a:r>
              <a:rPr lang="en-IE" dirty="0" smtClean="0"/>
              <a:t>}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switch statement : </a:t>
            </a:r>
            <a:r>
              <a:rPr lang="en-IE" dirty="0" smtClean="0">
                <a:solidFill>
                  <a:srgbClr val="FF0000"/>
                </a:solidFill>
              </a:rPr>
              <a:t>how does it work?</a:t>
            </a:r>
            <a:r>
              <a:rPr lang="en-I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13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Iteration 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What is the purpose of iteration statements? </a:t>
            </a:r>
          </a:p>
          <a:p>
            <a:endParaRPr lang="en-IE" dirty="0"/>
          </a:p>
          <a:p>
            <a:r>
              <a:rPr lang="en-IE" dirty="0" smtClean="0"/>
              <a:t>Main types of Iteration statements are:</a:t>
            </a:r>
          </a:p>
          <a:p>
            <a:pPr lvl="1"/>
            <a:r>
              <a:rPr lang="en-IE" dirty="0" smtClean="0"/>
              <a:t>While ; do while and for loop; </a:t>
            </a:r>
          </a:p>
          <a:p>
            <a:pPr lvl="1"/>
            <a:r>
              <a:rPr lang="en-IE" dirty="0" smtClean="0"/>
              <a:t>Distinguish between each one and give an appropriate example as to where they may be used?  </a:t>
            </a:r>
          </a:p>
          <a:p>
            <a:r>
              <a:rPr lang="en-IE" dirty="0" smtClean="0"/>
              <a:t>What are the </a:t>
            </a:r>
            <a:r>
              <a:rPr lang="en-IE" b="1" dirty="0" smtClean="0"/>
              <a:t>3</a:t>
            </a:r>
            <a:r>
              <a:rPr lang="en-IE" dirty="0" smtClean="0"/>
              <a:t> Important steps associated with </a:t>
            </a:r>
            <a:r>
              <a:rPr lang="en-IE" dirty="0" err="1" smtClean="0"/>
              <a:t>iterational</a:t>
            </a:r>
            <a:r>
              <a:rPr lang="en-IE" dirty="0" smtClean="0"/>
              <a:t> statements: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049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the following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400" dirty="0"/>
              <a:t>do</a:t>
            </a:r>
          </a:p>
          <a:p>
            <a:r>
              <a:rPr lang="en-IE" sz="2400" dirty="0"/>
              <a:t>   {</a:t>
            </a:r>
          </a:p>
          <a:p>
            <a:r>
              <a:rPr lang="en-IE" sz="2400" dirty="0"/>
              <a:t>	</a:t>
            </a:r>
            <a:r>
              <a:rPr lang="en-IE" sz="2400" dirty="0" err="1" smtClean="0"/>
              <a:t>printf</a:t>
            </a:r>
            <a:r>
              <a:rPr lang="en-IE" sz="2400" dirty="0"/>
              <a:t>("enter an integer between 1 and 20: ");</a:t>
            </a:r>
          </a:p>
          <a:p>
            <a:r>
              <a:rPr lang="en-IE" sz="2400" dirty="0"/>
              <a:t>	</a:t>
            </a:r>
            <a:r>
              <a:rPr lang="en-IE" sz="2400" dirty="0" err="1" smtClean="0"/>
              <a:t>scanf</a:t>
            </a:r>
            <a:r>
              <a:rPr lang="en-IE" sz="2400" dirty="0"/>
              <a:t>("%d%",&amp;</a:t>
            </a:r>
            <a:r>
              <a:rPr lang="en-IE" sz="2400" dirty="0" err="1"/>
              <a:t>value_square</a:t>
            </a:r>
            <a:r>
              <a:rPr lang="en-IE" sz="2400" dirty="0"/>
              <a:t>);</a:t>
            </a:r>
          </a:p>
          <a:p>
            <a:r>
              <a:rPr lang="en-IE" sz="2400" dirty="0"/>
              <a:t>	</a:t>
            </a:r>
            <a:r>
              <a:rPr lang="en-IE" sz="2400" dirty="0" err="1" smtClean="0"/>
              <a:t>fflush</a:t>
            </a:r>
            <a:r>
              <a:rPr lang="en-IE" sz="2400" dirty="0" smtClean="0"/>
              <a:t>(</a:t>
            </a:r>
            <a:r>
              <a:rPr lang="en-IE" sz="2400" dirty="0" err="1" smtClean="0"/>
              <a:t>stdin</a:t>
            </a:r>
            <a:r>
              <a:rPr lang="en-IE" sz="2400" dirty="0"/>
              <a:t>);</a:t>
            </a:r>
          </a:p>
          <a:p>
            <a:r>
              <a:rPr lang="en-IE" sz="2400" dirty="0"/>
              <a:t>   }while ((</a:t>
            </a:r>
            <a:r>
              <a:rPr lang="en-IE" sz="2400" dirty="0" err="1"/>
              <a:t>value_square</a:t>
            </a:r>
            <a:r>
              <a:rPr lang="en-IE" sz="2400" dirty="0"/>
              <a:t> &lt; 1) || (</a:t>
            </a:r>
            <a:r>
              <a:rPr lang="en-IE" sz="2400" dirty="0" err="1"/>
              <a:t>value_square</a:t>
            </a:r>
            <a:r>
              <a:rPr lang="en-IE" sz="2400" dirty="0"/>
              <a:t> &gt; 20));</a:t>
            </a:r>
          </a:p>
        </p:txBody>
      </p:sp>
    </p:spTree>
    <p:extLst>
      <p:ext uri="{BB962C8B-B14F-4D97-AF65-F5344CB8AC3E}">
        <p14:creationId xmlns:p14="http://schemas.microsoft.com/office/powerpoint/2010/main" val="4853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the following code do?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/>
              <a:t>while (</a:t>
            </a:r>
            <a:r>
              <a:rPr lang="en-IE" dirty="0" err="1"/>
              <a:t>row_counter</a:t>
            </a:r>
            <a:r>
              <a:rPr lang="en-IE" dirty="0"/>
              <a:t> &lt; </a:t>
            </a:r>
            <a:r>
              <a:rPr lang="en-IE" dirty="0" err="1"/>
              <a:t>value_square</a:t>
            </a:r>
            <a:r>
              <a:rPr lang="en-IE" dirty="0"/>
              <a:t>)</a:t>
            </a:r>
          </a:p>
          <a:p>
            <a:r>
              <a:rPr lang="en-IE" dirty="0"/>
              <a:t>   {</a:t>
            </a:r>
          </a:p>
          <a:p>
            <a:endParaRPr lang="en-IE" dirty="0"/>
          </a:p>
          <a:p>
            <a:r>
              <a:rPr lang="en-IE" dirty="0"/>
              <a:t>    	</a:t>
            </a:r>
          </a:p>
          <a:p>
            <a:r>
              <a:rPr lang="en-IE" dirty="0"/>
              <a:t>      while(</a:t>
            </a:r>
            <a:r>
              <a:rPr lang="en-IE" dirty="0" err="1"/>
              <a:t>col_counter</a:t>
            </a:r>
            <a:r>
              <a:rPr lang="en-IE" dirty="0"/>
              <a:t> &lt; </a:t>
            </a:r>
            <a:r>
              <a:rPr lang="en-IE" dirty="0" err="1"/>
              <a:t>value_square</a:t>
            </a:r>
            <a:r>
              <a:rPr lang="en-IE" dirty="0"/>
              <a:t>)</a:t>
            </a:r>
          </a:p>
          <a:p>
            <a:r>
              <a:rPr lang="en-IE" dirty="0"/>
              <a:t>      {</a:t>
            </a:r>
          </a:p>
          <a:p>
            <a:r>
              <a:rPr lang="en-IE" dirty="0"/>
              <a:t>       	</a:t>
            </a:r>
            <a:r>
              <a:rPr lang="en-IE" dirty="0" err="1"/>
              <a:t>printf</a:t>
            </a:r>
            <a:r>
              <a:rPr lang="en-IE" dirty="0"/>
              <a:t>("* ");</a:t>
            </a:r>
          </a:p>
          <a:p>
            <a:r>
              <a:rPr lang="en-IE" dirty="0"/>
              <a:t>         </a:t>
            </a:r>
            <a:r>
              <a:rPr lang="en-IE" dirty="0" err="1"/>
              <a:t>col_counter</a:t>
            </a:r>
            <a:r>
              <a:rPr lang="en-IE" dirty="0"/>
              <a:t> ++;</a:t>
            </a:r>
          </a:p>
          <a:p>
            <a:r>
              <a:rPr lang="en-IE" dirty="0"/>
              <a:t>      }</a:t>
            </a:r>
          </a:p>
          <a:p>
            <a:endParaRPr lang="en-IE" dirty="0" smtClean="0"/>
          </a:p>
          <a:p>
            <a:pPr marL="457200" lvl="1" indent="0">
              <a:buNone/>
            </a:pPr>
            <a:r>
              <a:rPr lang="en-IE" dirty="0"/>
              <a:t> </a:t>
            </a:r>
            <a:r>
              <a:rPr lang="en-IE" dirty="0" smtClean="0"/>
              <a:t>   </a:t>
            </a:r>
            <a:r>
              <a:rPr lang="en-IE" dirty="0" err="1" smtClean="0"/>
              <a:t>printf</a:t>
            </a:r>
            <a:r>
              <a:rPr lang="en-IE" dirty="0"/>
              <a:t>("\n");</a:t>
            </a:r>
          </a:p>
          <a:p>
            <a:r>
              <a:rPr lang="en-IE" dirty="0"/>
              <a:t>      </a:t>
            </a:r>
            <a:r>
              <a:rPr lang="en-IE" dirty="0" err="1"/>
              <a:t>row_counter</a:t>
            </a:r>
            <a:r>
              <a:rPr lang="en-IE" dirty="0"/>
              <a:t> ++;</a:t>
            </a:r>
          </a:p>
          <a:p>
            <a:r>
              <a:rPr lang="en-IE" dirty="0"/>
              <a:t>      </a:t>
            </a:r>
            <a:r>
              <a:rPr lang="en-IE" dirty="0" err="1"/>
              <a:t>col_counter</a:t>
            </a:r>
            <a:r>
              <a:rPr lang="en-IE" dirty="0"/>
              <a:t> = 0;</a:t>
            </a:r>
          </a:p>
          <a:p>
            <a:r>
              <a:rPr lang="en-IE" dirty="0"/>
              <a:t>   }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891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392</Words>
  <Application>Microsoft Office PowerPoint</Application>
  <PresentationFormat>On-screen Show (4:3)</PresentationFormat>
  <Paragraphs>111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 programming Review</vt:lpstr>
      <vt:lpstr>Introduction </vt:lpstr>
      <vt:lpstr>Declare Variables</vt:lpstr>
      <vt:lpstr>Format specifiers for printf.</vt:lpstr>
      <vt:lpstr>Input/ output</vt:lpstr>
      <vt:lpstr>Conditional Statements</vt:lpstr>
      <vt:lpstr>Iteration statements</vt:lpstr>
      <vt:lpstr>What does the following code</vt:lpstr>
      <vt:lpstr>What does the following code do?</vt:lpstr>
      <vt:lpstr>Calculating average using arrays</vt:lpstr>
      <vt:lpstr>Compile and run program in linux</vt:lpstr>
      <vt:lpstr>Class Question Histogram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Review</dc:title>
  <dc:creator>Denis Manley</dc:creator>
  <cp:lastModifiedBy>Denis Manley</cp:lastModifiedBy>
  <cp:revision>20</cp:revision>
  <dcterms:created xsi:type="dcterms:W3CDTF">2016-01-26T10:36:25Z</dcterms:created>
  <dcterms:modified xsi:type="dcterms:W3CDTF">2016-09-13T12:49:17Z</dcterms:modified>
</cp:coreProperties>
</file>