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26/09/17</a:t>
            </a:r>
            <a:endParaRPr b="0" lang="en-I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C3D47ED-92FF-4C0C-9E10-CC14D20C04B4}" type="slidenum">
              <a:rPr b="0" lang="en-I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26/09/17</a:t>
            </a:r>
            <a:endParaRPr b="0" lang="en-I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FB15D27-2836-4452-AFE1-FD82AAA89125}" type="slidenum">
              <a:rPr b="0" lang="en-I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mathsisfun.com/algebra/matrix-multiplying.html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Lecture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611640" y="3886200"/>
            <a:ext cx="7920360" cy="1126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E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Pointers to: pointers; arrays and  structures.</a:t>
            </a:r>
            <a:endParaRPr b="0" lang="en-I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Display months (array of char *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7200" y="1052640"/>
            <a:ext cx="8229240" cy="5544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#include &lt;stdio.h&gt;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void main()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/* Define an array of strings */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char *months[12] = {"January", "February", "March", "April", "May", "June",  "July", "August", "September", "October", "November",  "December" };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 i;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/* Display the months of the year using subscripts */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printf("The months of the year are:\n\n");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for(i = 0; i&lt; 12; i++)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printf("%s\n", months[i]);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/* Display the months of the year using pointer arithmetic */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printf("The months of the year are:\n\n");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for(i = 0; i&lt; 12; i++)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printf("%s\n", *(months +i));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777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Structures (a record)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7200" y="1124640"/>
            <a:ext cx="8229240" cy="5616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structure is a heterogeneous data structure; e.g.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 personnel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/* Structure template for employee */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 number;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char surname[26];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char initial;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char  dob [8];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 dept;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char date_joined [8];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 declare a variable for a structure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 personnel person;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777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Nested structures and pointers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57200" y="1124640"/>
            <a:ext cx="8229240" cy="540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 date</a:t>
            </a: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/* Structure template for a date */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 day;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 month;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 year;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 personnel 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/* Structure template for employee */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 number;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char surname[26];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char initial;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 date dob;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 dept;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 date joined;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 personnel  person;  //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declaring a variable to a structure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 personnel *ptr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   //declaring a pointer to a structure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777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structure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57200" y="1196640"/>
            <a:ext cx="8229240" cy="4929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following are examples of accessing fields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the . operator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person.surname  // it’s a string (a primary field)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person.dob.day  // a field of a nested structure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person.dept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pointer notations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ptr = &amp;person  // assign struct to a pointer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ptr -&gt; surname;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ptr -&gt;dob.day;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Passing a structure to a function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57200" y="1268640"/>
            <a:ext cx="8229240" cy="485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Like  other data types a structure can be passed by value or by reference.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 value “ pass the structure” and by reference “a pointer to the structure”.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 not forget to use the appropriate notation in each function (if struct use the dot operator; if prt use the -&gt;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Structures to functions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7" name="Content Placeholder 3" descr=""/>
          <p:cNvPicPr/>
          <p:nvPr/>
        </p:nvPicPr>
        <p:blipFill>
          <a:blip r:embed="rId1"/>
          <a:stretch/>
        </p:blipFill>
        <p:spPr>
          <a:xfrm>
            <a:off x="1694880" y="836640"/>
            <a:ext cx="6117120" cy="595044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9" name="Content Placeholder 3" descr=""/>
          <p:cNvPicPr/>
          <p:nvPr/>
        </p:nvPicPr>
        <p:blipFill>
          <a:blip r:embed="rId1"/>
          <a:stretch/>
        </p:blipFill>
        <p:spPr>
          <a:xfrm>
            <a:off x="1547640" y="476640"/>
            <a:ext cx="6624360" cy="626436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Array of structure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457200" y="980640"/>
            <a:ext cx="8229240" cy="514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array can also hold structures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Typedef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Typedef  Struct personnel EMPLOYEE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Declare an array of structures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EMPLOYEE   staff[20];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emp.c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a program that declares an array of structures and then allows the user to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a record in the form a of struct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Delete a record [e.g. assign 0 to indicate empty position]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Display a record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a record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56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Delete function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457200" y="1124640"/>
            <a:ext cx="8229240" cy="5001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4" name="Picture 4" descr=""/>
          <p:cNvPicPr/>
          <p:nvPr/>
        </p:nvPicPr>
        <p:blipFill>
          <a:blip r:embed="rId1"/>
          <a:stretch/>
        </p:blipFill>
        <p:spPr>
          <a:xfrm>
            <a:off x="1456920" y="764640"/>
            <a:ext cx="6229800" cy="586008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Pointers to pointers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457200" y="1340640"/>
            <a:ext cx="8229240" cy="478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pointer can also pointer to another pointer which in turn pointers to a “standard” variable: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 i=3;  // an integer variable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 *j; // a pointer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 **k;  // a pointer to a pointer (double pointer)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j=&amp;i; //line 1 (assigned address of an integer)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k=&amp;j; //line 2 (assigned the address of a pointer)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57200" y="1340640"/>
            <a:ext cx="8229240" cy="4968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output of the following statements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printf(“%d”, **k);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printf(“%p”, *k);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printf(“%d”,*j);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printf(“%d”,i);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Assume the following: i = 5, j = &amp;I; k = &amp;j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Array of pointers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1196640"/>
            <a:ext cx="8229240" cy="5472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2_D array is an arrays of pointers and like 1_d arrays each elements can be accessed using subscripts notation or pointers / double pointer notation (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Note: I will not expect you to always use pointer notation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2_D array of integers: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 matrix[3][4]; //declare 2_D array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Access individual elements using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subscript notation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printf(“ value of row 2 col 2 is %d”, matrix[1][1]);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Access elements using pointer notation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printf(“ value of row 2 col 2 is %d”, *((*matrix + 1) + 1));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(*matrix + 1)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*(*(matrix + 1) +1)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Explain </a:t>
            </a:r>
            <a:r>
              <a:rPr b="0" i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clearly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how the pointer notation prints  row 2 col ?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Manipulate 2_D array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access each element you need to use nested for loops; consider a 3x3 matrix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print each value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(row = 0; row&lt;3; row++)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(col = 0; col &lt;3; col++ 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printf(“matrix[row][col] “);    // can also use pointer arithmetic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would you determine the result of  the </a:t>
            </a:r>
            <a:r>
              <a:rPr b="1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addition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of two matrices. (be aware you must understand what is matrix addition )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Matrix multiplication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would you perform matrix multiplication of two matrices?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following link describes how to multiply two matrices: </a:t>
            </a:r>
            <a:r>
              <a:rPr b="0"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matrix multiplication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 to the 3x3 image file on web courses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1" name="Content Placeholder 5" descr=""/>
          <p:cNvPicPr/>
          <p:nvPr/>
        </p:nvPicPr>
        <p:blipFill>
          <a:blip r:embed="rId1"/>
          <a:stretch/>
        </p:blipFill>
        <p:spPr>
          <a:xfrm>
            <a:off x="457200" y="1124640"/>
            <a:ext cx="8229240" cy="540036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777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 For loop:  matrix  multiplication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052640"/>
            <a:ext cx="8229240" cy="5472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Generic c code for multiplying 2 matrices that are already  contain value 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(c = 0; c &lt; m; c++) {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(d = 0; d &lt; q; d++) {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(k = 0; k &lt; p; k++) {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sum = sum + first[c][k]*second[k][d];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multiply[c][d] = sum;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sum = 0;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Where m = number of rows for matrix 1; p is number of cols for matrix 1 and number of rows matrix 2 ( must be the same); q = number of cols matrix 2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Array of string pointers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268640"/>
            <a:ext cx="8229240" cy="540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you wanted to create an array to store all the months [strings] of the year you could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a 2_d character array: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char month[12][10]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Why would this be inefficient?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Another option is to create an array of characters  pointers: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char *months[12]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Each row is then treated an a char * (string)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Remember you must assign memory for each using char *[1] = “January”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Consider the following program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1456</TotalTime>
  <Application>LibreOffice/5.1.6.2$Linux_X86_64 LibreOffice_project/10m0$Build-2</Application>
  <Words>755</Words>
  <Paragraphs>149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2016-01-29T11:47:40Z</dcterms:created>
  <dc:creator>Denis Manley</dc:creator>
  <dc:description/>
  <dc:language>en-IE</dc:language>
  <cp:lastModifiedBy/>
  <dcterms:modified xsi:type="dcterms:W3CDTF">2017-09-26T10:10:21Z</dcterms:modified>
  <cp:revision>46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