
<file path=[Content_Types].xml><?xml version="1.0" encoding="utf-8"?>
<Types xmlns="http://schemas.openxmlformats.org/package/2006/content-types">
  <Default Extension="png" ContentType="image/png"/>
  <Default Extension="927B3520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38" r:id="rId2"/>
    <p:sldId id="339" r:id="rId3"/>
    <p:sldId id="340" r:id="rId4"/>
    <p:sldId id="341" r:id="rId5"/>
    <p:sldId id="342" r:id="rId6"/>
    <p:sldId id="34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6"/>
    <p:restoredTop sz="93041"/>
  </p:normalViewPr>
  <p:slideViewPr>
    <p:cSldViewPr snapToGrid="0" snapToObjects="1">
      <p:cViewPr varScale="1">
        <p:scale>
          <a:sx n="64" d="100"/>
          <a:sy n="64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46B43-A205-FC48-93CF-5E3619A7DD94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091E3-3CAA-4C4A-897C-498A5593D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5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92397-0699-5249-96BB-FDA4CA85BF3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06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84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774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3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88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73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3EF1F-6D26-A343-A49A-B7CB90947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7194D-2CAC-D148-BF10-ED191041E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2CC7E-8895-B748-9345-9E7CAF85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B5C7-970C-ED44-8D5D-C5DDE9746D82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57C30-8601-9640-8089-3903FB71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827B8-B0E6-F447-A621-3DDA1500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DB89-1363-CE41-A384-A44E4A4F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5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8BA5-01EF-3344-A4AC-6E1D4F82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EF7D1-8D22-1C48-AF3B-41E0E8DE9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5A966-CB43-7A48-A66B-D3DBE2C3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B5C7-970C-ED44-8D5D-C5DDE9746D82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147CF-8DD0-9B4A-8F3A-E4BFC6EC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AE91F-54CF-4143-A6F4-21A448D5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DB89-1363-CE41-A384-A44E4A4F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7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49E1-1304-134C-A982-1C17FD529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97E7C-E93F-9F47-9F0F-DADE7443D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7A66A-034E-5C4D-BD0A-CC470A2F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B5C7-970C-ED44-8D5D-C5DDE9746D82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F303D-88CF-A947-AF21-FE819F0D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BD0F0-9426-B54C-8F5C-BDEEB816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DB89-1363-CE41-A384-A44E4A4F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0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08" y="2770243"/>
            <a:ext cx="11115261" cy="779463"/>
          </a:xfrm>
        </p:spPr>
        <p:txBody>
          <a:bodyPr>
            <a:noAutofit/>
          </a:bodyPr>
          <a:lstStyle>
            <a:lvl1pPr>
              <a:defRPr sz="60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LT Std 65 Medium" charset="0"/>
                <a:ea typeface="Helvetica Neue LT Std 65 Medium" charset="0"/>
                <a:cs typeface="Helvetica Neue LT Std 65 Medium" charset="0"/>
              </a:defRPr>
            </a:lvl1pPr>
          </a:lstStyle>
          <a:p>
            <a:fld id="{9FC43BFD-8FF7-A343-A8A6-E2338FCE80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3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EAA6-93EC-394A-8160-4BA87F8F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23C6D-A7F2-E24E-BB26-6060716C5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0C5CB-2064-4041-A3EC-759C56FAB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B5C7-970C-ED44-8D5D-C5DDE9746D82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FCF25-E1A8-2C4E-83F0-DCA006962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9D5D5-55C3-B742-8C44-C000C046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DB89-1363-CE41-A384-A44E4A4F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0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AC43-1269-CF4D-BA43-69D4F3D86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18F7C-1A5C-094E-997F-F76DA420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EEA8-9756-8846-906E-185C0713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B5C7-970C-ED44-8D5D-C5DDE9746D82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6D00A-D635-E84C-B752-F5329898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513D-923E-944B-BC9D-DC3B2ADF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DB89-1363-CE41-A384-A44E4A4F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8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9E9F-2807-6342-896F-1B424B50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F408F-B83E-DD41-8240-4B3DCBABA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7B06C-C589-654C-95D3-A06FF4DFC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A434B-030D-504F-A418-0A8C8309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B5C7-970C-ED44-8D5D-C5DDE9746D82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BD878-4B76-8F4B-913D-B9B8FA8F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17821-8CC9-C84D-9986-E47F3E45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DB89-1363-CE41-A384-A44E4A4F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3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20E6-EB31-A94D-8C44-EA1BC268C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C697C-93B8-1E4B-A225-325ED8196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3BE4B-0B6D-894D-82F6-45DFC0F92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F9262-1659-7743-91EE-C5EE469AC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9C00D6-B04D-8943-A1C9-6639BB98B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5CD7E3-4920-8A4B-B0C3-5482B719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B5C7-970C-ED44-8D5D-C5DDE9746D82}" type="datetimeFigureOut">
              <a:rPr lang="en-US" smtClean="0"/>
              <a:t>9/19/18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C449AC-04C9-7D42-A9B1-7E6A8EED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82D5F-195A-8041-9A10-4493CD6E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DB89-1363-CE41-A384-A44E4A4F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3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0A0B-729E-414E-929B-87A34728F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46A8D-F714-FA40-92EF-3391A2010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B5C7-970C-ED44-8D5D-C5DDE9746D82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EEEEA-30EE-8146-BB32-36E7A657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38985-A132-5747-B584-047D21A1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DB89-1363-CE41-A384-A44E4A4F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A452C-0ED2-5647-BE06-CC409165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B5C7-970C-ED44-8D5D-C5DDE9746D82}" type="datetimeFigureOut">
              <a:rPr lang="en-US" smtClean="0"/>
              <a:t>9/19/18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77439-3746-7C40-83EC-4F2971EE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35501-0047-9144-9C6C-30119974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DB89-1363-CE41-A384-A44E4A4F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3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E733-3775-2A4D-867D-952FAE32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7606E-30C2-BD41-A4D6-8A9B6673B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590B7-2947-1E45-B201-BBAC6D291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9A320-20FA-4445-AFD7-86C47E22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B5C7-970C-ED44-8D5D-C5DDE9746D82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2D33-C8EF-654A-AB22-4E2D783F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03EA7-8063-AB4C-9F71-6E1BD630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DB89-1363-CE41-A384-A44E4A4F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81277-868F-EB41-83F8-552E44C4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59BED-146A-1B4E-842C-AB3BABD81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10B07-A20B-524A-9A43-369369938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52771-9C22-764B-906A-D5E84244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B5C7-970C-ED44-8D5D-C5DDE9746D82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E457D-4F25-9441-B838-F148FE9F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9D142-E020-2244-9BC7-FF770C69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DB89-1363-CE41-A384-A44E4A4F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2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329E7F-B621-CA45-9C76-AEB7512B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66258-9A21-8F4E-A904-750E7D49D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06072-094E-E349-8303-6C105FD8B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DB5C7-970C-ED44-8D5D-C5DDE9746D82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D3A56-D2C8-204A-AB20-044C4FB91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906A-E9E0-644A-A8CE-CEA24DDFF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4DB89-1363-CE41-A384-A44E4A4F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3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8.927B3520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C4B9-29DC-444F-B0C6-CF540AD69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609" y="2770243"/>
            <a:ext cx="9723595" cy="779463"/>
          </a:xfrm>
        </p:spPr>
        <p:txBody>
          <a:bodyPr/>
          <a:lstStyle/>
          <a:p>
            <a:r>
              <a:rPr lang="en-US" sz="4400" dirty="0"/>
              <a:t>Part 1: Create Your AWS Training Portal Account</a:t>
            </a:r>
          </a:p>
        </p:txBody>
      </p:sp>
    </p:spTree>
    <p:extLst>
      <p:ext uri="{BB962C8B-B14F-4D97-AF65-F5344CB8AC3E}">
        <p14:creationId xmlns:p14="http://schemas.microsoft.com/office/powerpoint/2010/main" val="51770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39" y="263527"/>
            <a:ext cx="9442490" cy="779463"/>
          </a:xfrm>
        </p:spPr>
        <p:txBody>
          <a:bodyPr>
            <a:noAutofit/>
          </a:bodyPr>
          <a:lstStyle/>
          <a:p>
            <a:r>
              <a:rPr lang="en-US" sz="4000" dirty="0"/>
              <a:t>Log in to the AWS Training Portal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Self-registration link provided by your instructor</a:t>
            </a:r>
          </a:p>
          <a:p>
            <a:pPr>
              <a:spcBef>
                <a:spcPts val="1800"/>
              </a:spcBef>
            </a:pPr>
            <a:r>
              <a:rPr lang="en-US" dirty="0"/>
              <a:t>Click </a:t>
            </a:r>
            <a:r>
              <a:rPr lang="en-US" b="1" dirty="0"/>
              <a:t>Sign In</a:t>
            </a:r>
            <a:r>
              <a:rPr lang="en-US" dirty="0"/>
              <a:t> or </a:t>
            </a:r>
            <a:r>
              <a:rPr lang="en-US" b="1" dirty="0"/>
              <a:t>Create an Account</a:t>
            </a:r>
          </a:p>
          <a:p>
            <a:pPr>
              <a:spcBef>
                <a:spcPts val="1800"/>
              </a:spcBef>
            </a:pPr>
            <a:r>
              <a:rPr lang="en-US" dirty="0"/>
              <a:t>Use your existing Amazon.com account or create a new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40669-4E9B-E449-9550-226E8DA93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088" y="3481870"/>
            <a:ext cx="3706939" cy="318164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DD4058-CB51-1D4A-BB99-E1A29282D927}"/>
              </a:ext>
            </a:extLst>
          </p:cNvPr>
          <p:cNvCxnSpPr/>
          <p:nvPr/>
        </p:nvCxnSpPr>
        <p:spPr>
          <a:xfrm>
            <a:off x="6262414" y="3481870"/>
            <a:ext cx="0" cy="2971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41B01BE-3F77-DC40-85CF-412B332AD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590" y="3520099"/>
            <a:ext cx="2626495" cy="314341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809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39" y="263527"/>
            <a:ext cx="9278685" cy="779463"/>
          </a:xfrm>
        </p:spPr>
        <p:txBody>
          <a:bodyPr>
            <a:noAutofit/>
          </a:bodyPr>
          <a:lstStyle/>
          <a:p>
            <a:r>
              <a:rPr lang="en-US" sz="4000" dirty="0"/>
              <a:t>Accessing Curriculum 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Always available within the </a:t>
            </a:r>
            <a:r>
              <a:rPr lang="en-US" b="1" dirty="0"/>
              <a:t>My Transcript</a:t>
            </a:r>
            <a:r>
              <a:rPr lang="en-US" dirty="0"/>
              <a:t> tab</a:t>
            </a:r>
          </a:p>
          <a:p>
            <a:pPr>
              <a:spcBef>
                <a:spcPts val="1800"/>
              </a:spcBef>
            </a:pPr>
            <a:r>
              <a:rPr lang="en-US" dirty="0"/>
              <a:t>Click </a:t>
            </a:r>
            <a:r>
              <a:rPr lang="en-US" b="1" dirty="0"/>
              <a:t>Open</a:t>
            </a:r>
            <a:r>
              <a:rPr lang="en-US" dirty="0"/>
              <a:t> to see curriculum components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597" y="2867025"/>
            <a:ext cx="6503353" cy="3278027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628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39" y="263527"/>
            <a:ext cx="9278685" cy="779463"/>
          </a:xfrm>
        </p:spPr>
        <p:txBody>
          <a:bodyPr>
            <a:noAutofit/>
          </a:bodyPr>
          <a:lstStyle/>
          <a:p>
            <a:r>
              <a:rPr lang="en-US" sz="4000" dirty="0"/>
              <a:t>Accessing Lecture and Labs 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Curriculum includes lectures lab content, and assessments</a:t>
            </a:r>
          </a:p>
          <a:p>
            <a:pPr>
              <a:spcBef>
                <a:spcPts val="1800"/>
              </a:spcBef>
            </a:pPr>
            <a:r>
              <a:rPr lang="en-US" dirty="0"/>
              <a:t>Sections can be collapsed or expanded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D5ED90-7F53-6D4C-A7CC-DE0DBECA8EB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206617"/>
            <a:ext cx="7315200" cy="27432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839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39" y="263527"/>
            <a:ext cx="9278685" cy="779463"/>
          </a:xfrm>
        </p:spPr>
        <p:txBody>
          <a:bodyPr>
            <a:noAutofit/>
          </a:bodyPr>
          <a:lstStyle/>
          <a:p>
            <a:r>
              <a:rPr lang="en-US" sz="4000" dirty="0"/>
              <a:t>Navigating the Curriculum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To access lecture and lab material, click the </a:t>
            </a:r>
            <a:r>
              <a:rPr lang="en-US" b="1" dirty="0"/>
              <a:t>Launch Labs </a:t>
            </a:r>
            <a:r>
              <a:rPr lang="en-US" dirty="0"/>
              <a:t>button</a:t>
            </a:r>
            <a:endParaRPr lang="en-US" b="1" dirty="0"/>
          </a:p>
          <a:p>
            <a:pPr>
              <a:spcBef>
                <a:spcPts val="1800"/>
              </a:spcBef>
            </a:pPr>
            <a:r>
              <a:rPr lang="en-US" dirty="0"/>
              <a:t>To access assessments, click </a:t>
            </a:r>
            <a:r>
              <a:rPr lang="en-US" b="1" dirty="0"/>
              <a:t>Launch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F4C72-53F4-0349-89A4-8BC74D999FA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348" y="2979574"/>
            <a:ext cx="7139305" cy="259556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723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39" y="263527"/>
            <a:ext cx="9278685" cy="779463"/>
          </a:xfrm>
        </p:spPr>
        <p:txBody>
          <a:bodyPr>
            <a:noAutofit/>
          </a:bodyPr>
          <a:lstStyle/>
          <a:p>
            <a:r>
              <a:rPr lang="en-US" sz="4000" dirty="0"/>
              <a:t>Accessing Lecture and Labs 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8539" y="1440305"/>
            <a:ext cx="10515600" cy="4913308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Click </a:t>
            </a:r>
            <a:r>
              <a:rPr lang="en-US" b="1" dirty="0"/>
              <a:t>Create new account in awsacademy.qwiklabs.com</a:t>
            </a:r>
            <a:endParaRPr lang="en-US" sz="2400" b="1" dirty="0"/>
          </a:p>
          <a:p>
            <a:pPr lvl="1">
              <a:spcBef>
                <a:spcPts val="1800"/>
              </a:spcBef>
            </a:pPr>
            <a:r>
              <a:rPr lang="en-US" sz="1800" b="1" dirty="0"/>
              <a:t>Note</a:t>
            </a:r>
            <a:r>
              <a:rPr lang="en-US" sz="1800" dirty="0"/>
              <a:t>: You only need to do this the first time you open the training portal. Thereafter, you’ll be redirected.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487" y="3074619"/>
            <a:ext cx="6769410" cy="2597639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529" y="5745416"/>
            <a:ext cx="5267325" cy="681355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74917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136</Words>
  <Application>Microsoft Macintosh PowerPoint</Application>
  <PresentationFormat>Widescreen</PresentationFormat>
  <Paragraphs>18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Amazon Ember Light</vt:lpstr>
      <vt:lpstr>Arial</vt:lpstr>
      <vt:lpstr>Calibri</vt:lpstr>
      <vt:lpstr>Calibri Light</vt:lpstr>
      <vt:lpstr>Helvetica Neue LT Std 65 Medium</vt:lpstr>
      <vt:lpstr>Office Theme</vt:lpstr>
      <vt:lpstr>Part 1: Create Your AWS Training Portal Account</vt:lpstr>
      <vt:lpstr>Log in to the AWS Training Portal</vt:lpstr>
      <vt:lpstr>Accessing Curriculum Content</vt:lpstr>
      <vt:lpstr>Accessing Lecture and Labs Content</vt:lpstr>
      <vt:lpstr>Navigating the Curriculum</vt:lpstr>
      <vt:lpstr>Accessing Lecture and Labs 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1: Create Your AWS Training Portal Account</dc:title>
  <dc:creator>Basel Magableh</dc:creator>
  <cp:lastModifiedBy>Basel Magableh</cp:lastModifiedBy>
  <cp:revision>1</cp:revision>
  <dcterms:created xsi:type="dcterms:W3CDTF">2018-09-19T10:57:26Z</dcterms:created>
  <dcterms:modified xsi:type="dcterms:W3CDTF">2018-09-19T10:59:37Z</dcterms:modified>
</cp:coreProperties>
</file>