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68" r:id="rId4"/>
    <p:sldId id="269" r:id="rId5"/>
    <p:sldId id="285" r:id="rId6"/>
    <p:sldId id="272" r:id="rId7"/>
    <p:sldId id="274" r:id="rId8"/>
    <p:sldId id="277" r:id="rId9"/>
    <p:sldId id="278" r:id="rId10"/>
    <p:sldId id="276" r:id="rId11"/>
    <p:sldId id="279" r:id="rId12"/>
    <p:sldId id="280" r:id="rId13"/>
    <p:sldId id="281" r:id="rId1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Rg st="1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5116" autoAdjust="0"/>
  </p:normalViewPr>
  <p:slideViewPr>
    <p:cSldViewPr>
      <p:cViewPr varScale="1">
        <p:scale>
          <a:sx n="68" d="100"/>
          <a:sy n="68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32C1-5DF0-46B1-82D2-015855D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3E62-0D91-4977-9B2A-8C2EA94F20B9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AAA52-2409-488F-A668-B773A96D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4506-A3B4-44C5-9FB2-3F43AB1D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FB6FE-5C9C-4BC5-BB5B-108C7416EE3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657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B502-0AA1-4037-BDDD-8A40A362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BE1A-2F48-4B01-9168-F0FDAF145D26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AE66-A82F-4B09-8F8B-EA3554F7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ADF4-3492-4960-98A6-2553E2DA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92B6-6B84-46DB-8AB6-13239CC5481A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219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468B-F435-488A-A88A-7BE3742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5642-3A1A-4F84-B043-7B2CCDE6B933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1450-8F13-44A8-B625-5660D22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8CFF-0CAB-4DCD-95D4-7BE4794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29A7C-9E2B-4C2A-8EC0-D1E50F23E021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9846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36EC-3C69-4527-815C-8890B70A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CEB4-093B-4D84-9B58-CA2D4B0C1F1F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97FB-3FBB-42AE-8BBC-FD44DD2F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AEBF-2DB3-4FEA-82F1-F73B236F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EF6E-A3F1-45A5-867C-46F336385812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23202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2F84-C5E6-4A06-8814-B183293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CB7B7-6AD3-46D0-918F-2162BFC940C8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2A11-5372-43DC-BB2F-791C7705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347B-9796-4736-8365-EA2AEB4B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A2AB-8567-4D96-B314-80696FD435A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637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ADD5-1C1E-477C-BC77-3EA5602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36F7-69D9-48A3-BD33-E356CC493C41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08F2-8D60-4FC3-AEAD-D002ED28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4C47-9940-469B-83F8-3F98AF0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32BF-5CA9-48C0-B211-AE04D46B8476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7041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ACA8D6-61E5-4B09-B85F-B532CC7B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D4D51-0FE9-4DDA-85EB-4C7A5B0DB24F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8F9D0D-80A6-4E21-8571-0008030B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C8D1B3-3C69-4C2F-9041-6ED226FC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EF79E-9CB6-4980-980C-F6FFB6F37253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0432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F9EE31-8627-4283-94FD-10835473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A8C65-4838-4AEF-9D02-C4EC8643E790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75A0D3-6391-43D3-B35E-70276A10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E88ED0-CBC9-4FBC-87FC-F65438E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72DC-32EF-4671-9F86-17A8C3B09D04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7087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489B251-71A5-47B0-90A4-B29F82BE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05CD4-D5BD-4CD5-BDFF-2B9AEAF98A33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A97DE0-2712-44F4-B867-DF77F0B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B57577-D0CF-4D6E-B2B2-22A8ECC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B7EC-6786-4400-A702-C05D9309D89C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560069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DEE7B4-ABC9-418E-A334-4F3AF297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6D1CE-E22D-4A6C-AC94-D9F32B0AA1B8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F23B29-F621-4CE0-B5E8-18778289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324D6D-4047-480B-924F-5B39D701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4AD2-F174-44C1-A361-8C63ED1539B6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283458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AA2F29-1828-4B30-90E4-6509906C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B5C1-D5A4-40AC-8F3D-D5B08A8E04DD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42B3D2-53D8-4FC7-ADD6-83F73F66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AC76E-FB65-4A8B-9EE2-083AC38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FC58E-19A8-4D60-9636-DDE214C4DE7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472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5647-5EC7-4D29-A3F6-9CF45257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975D6-B4AE-49A3-AC20-B678A96E5A58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E534-9915-4EFF-9F9B-6FB148A9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34AD-611B-4C74-BC5D-65BD24BA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B1EA-13AB-49BF-BB53-EA77B8498579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46222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AC0015-63A7-4C42-BF57-F84D789E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5C5D-1D18-4FEC-9562-2497A1FD3079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51AD76-587A-4D1A-B39F-E724C443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B2ECE0-7537-4B67-BFC7-E9F21304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1697-50D2-4D02-9CF0-72B4CCCA7040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19589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644A-E9C2-489D-A7E2-3B927A29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5664-8EBD-481C-B246-9EA16BF9BF71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E590-2E13-4355-901A-86730F2D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5DC8-9B42-4D94-BEE3-9AEA854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B38BD-9E94-4950-871D-F89B153A2D4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21574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5863-6FAF-4058-8FA4-8FECC716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C799-C3EC-44BC-A300-A814349E9282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3FB1-8609-4A68-99AF-36C833A4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9993-8E04-4396-9B9D-EB10DEF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307AF-E29E-400C-967B-A9FD1B066D1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3786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D933-31FE-4CDE-96DB-D6C4120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03D9-C697-473C-86A0-2B380B0909A4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CE35-696D-40E0-86DA-06EF60C7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9C25-214E-4146-A61A-C858B582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CB34D-4B24-42BE-9F2E-85BBA2B11F0E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851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87F4A6-6F6A-4250-8F50-453221E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AA2E1-832C-4D6E-AB62-E8B6655EE510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4A0F6A-D2B6-4A12-8510-F19B17D4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A9055E-464A-43DC-82D8-B249CF7D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D07D-864D-4EB3-8754-DA8648CBE5B9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708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5A3305-3D46-445E-97F9-43793A59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56F30-40AD-4027-AEA6-346911E11C1E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E7334E-C13E-4149-96C7-E6DE96F5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30B462-EDAD-4094-A340-1D2A5BB9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38745-8C32-4A14-AAF9-CDAB01C3C61B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696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24AB98C-F6B3-4280-9668-757307F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11C5B-AE78-40C5-A8C5-B313E9A1377A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82AB102-25DB-4368-A164-78E972B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D670AC-6122-4F52-AC7A-EF3E793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16E18-C00E-4BCD-AF8D-D34D1E5BC38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4913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4BF6B2-AE2E-4AA6-82D1-AC29E103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5FE8C-9D32-4500-A567-A0C5BC1AC392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112171-5ACC-4EE5-8F1F-096A038A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C829E3-B6AC-4B33-8937-2A12BFA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E128-DC58-45A8-B193-FFA38AD3F621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888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B647F7-B771-4A75-BA0E-5A75CF3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C97D-11A1-4AB8-9614-67DF3529CBBE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2B72F-2A86-4B9B-8733-44FA7FB4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B276F6-2C76-4020-BB5F-B3E203D8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B8DC-858B-46E1-95C1-6D38AFADE55D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212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134A1D-3196-494C-A0FC-E109A7A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7F067-8C99-4CB5-8DDF-5191BF6651D7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D17DDA-CDD6-482A-B5F3-13B26BF6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C3EED1-8025-480F-BA69-2AEE535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DE702-3CC1-4124-A285-7A62EAF6FEC5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9195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27D215F-4682-4F8A-9A38-A6F4757701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E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244A5F7-3651-4436-A926-604430C54F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E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0E4B-790C-4B89-B314-E34437CDF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90207B-9FB0-4E22-A8A8-603E3DC37522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DBA9-4068-4FF9-B5D2-A9ACC72F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91E4-CBD5-4CD7-A7FC-4DEC14AB3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4BC173-D82F-4171-9A60-EA4C380B2CA7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B5194A7-C6E2-4C54-B229-2A73BDDEAB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E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D75BCA2-FF05-41EA-8AFD-D1F8E0E1D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E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9E6A-E8BE-4FCD-9E39-0571E11E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5DE65515-856B-4DC8-B842-DCA1EC943713}" type="datetimeFigureOut">
              <a:rPr lang="en-IE"/>
              <a:pPr>
                <a:defRPr/>
              </a:pPr>
              <a:t>26/09/2018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9A1C-E337-40CC-9D11-2C351CA7E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2460-864E-4719-A601-B1D8A7E7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64A077-BD80-4DB8-818A-583F7D1C4350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blicjobs.ie/" TargetMode="External"/><Relationship Id="rId5" Type="http://schemas.openxmlformats.org/officeDocument/2006/relationships/hyperlink" Target="http://www.revenue.ie/go/144/" TargetMode="Externa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18BD622-7E08-4A0F-989B-29B330E5EF5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627063"/>
            <a:ext cx="2087562" cy="2349500"/>
            <a:chOff x="1331640" y="626588"/>
            <a:chExt cx="2088232" cy="2349568"/>
          </a:xfrm>
        </p:grpSpPr>
        <p:grpSp>
          <p:nvGrpSpPr>
            <p:cNvPr id="3092" name="Group 9">
              <a:extLst>
                <a:ext uri="{FF2B5EF4-FFF2-40B4-BE49-F238E27FC236}">
                  <a16:creationId xmlns:a16="http://schemas.microsoft.com/office/drawing/2014/main" id="{0F37EA9D-EAF9-4E9C-9ED1-8446C2009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648" y="626588"/>
              <a:ext cx="1944216" cy="1944216"/>
              <a:chOff x="1979712" y="908720"/>
              <a:chExt cx="1944216" cy="1944216"/>
            </a:xfrm>
          </p:grpSpPr>
          <p:pic>
            <p:nvPicPr>
              <p:cNvPr id="3094" name="Picture 3">
                <a:extLst>
                  <a:ext uri="{FF2B5EF4-FFF2-40B4-BE49-F238E27FC236}">
                    <a16:creationId xmlns:a16="http://schemas.microsoft.com/office/drawing/2014/main" id="{BBF7DB8B-EB6F-44CC-9891-6FE2AB442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453" y="1166866"/>
                <a:ext cx="1264733" cy="1427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C743E7F-DF6A-425C-9CDB-D4323991EDDE}"/>
                  </a:ext>
                </a:extLst>
              </p:cNvPr>
              <p:cNvSpPr/>
              <p:nvPr/>
            </p:nvSpPr>
            <p:spPr>
              <a:xfrm>
                <a:off x="1979164" y="908720"/>
                <a:ext cx="1945312" cy="1944743"/>
              </a:xfrm>
              <a:prstGeom prst="ellipse">
                <a:avLst/>
              </a:prstGeom>
              <a:noFill/>
              <a:ln w="127000"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93" name="TextBox 14">
              <a:extLst>
                <a:ext uri="{FF2B5EF4-FFF2-40B4-BE49-F238E27FC236}">
                  <a16:creationId xmlns:a16="http://schemas.microsoft.com/office/drawing/2014/main" id="{F506FB5E-D30D-47D6-8111-E555C436E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2606824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People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C956736-CFAE-442E-BFEC-1C961EF4AFA0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27063"/>
            <a:ext cx="2087563" cy="2349500"/>
            <a:chOff x="5724128" y="626588"/>
            <a:chExt cx="2088232" cy="2349568"/>
          </a:xfrm>
        </p:grpSpPr>
        <p:grpSp>
          <p:nvGrpSpPr>
            <p:cNvPr id="3088" name="Group 10">
              <a:extLst>
                <a:ext uri="{FF2B5EF4-FFF2-40B4-BE49-F238E27FC236}">
                  <a16:creationId xmlns:a16="http://schemas.microsoft.com/office/drawing/2014/main" id="{4E64D327-E6F3-43E3-AB6C-36A54B468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626588"/>
              <a:ext cx="1944216" cy="1944216"/>
              <a:chOff x="5240083" y="908720"/>
              <a:chExt cx="1944216" cy="1944216"/>
            </a:xfrm>
          </p:grpSpPr>
          <p:pic>
            <p:nvPicPr>
              <p:cNvPr id="3090" name="Picture 4">
                <a:extLst>
                  <a:ext uri="{FF2B5EF4-FFF2-40B4-BE49-F238E27FC236}">
                    <a16:creationId xmlns:a16="http://schemas.microsoft.com/office/drawing/2014/main" id="{5F0D5B88-1EB6-4437-B0E8-34A7E15F9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8127" y="1319944"/>
                <a:ext cx="1328129" cy="1121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4ADC452-DD4F-45CD-8C98-7B38EC7E5809}"/>
                  </a:ext>
                </a:extLst>
              </p:cNvPr>
              <p:cNvSpPr/>
              <p:nvPr/>
            </p:nvSpPr>
            <p:spPr>
              <a:xfrm>
                <a:off x="5239536" y="908720"/>
                <a:ext cx="1945310" cy="1944743"/>
              </a:xfrm>
              <a:prstGeom prst="ellipse">
                <a:avLst/>
              </a:prstGeom>
              <a:noFill/>
              <a:ln w="1270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9" name="TextBox 27">
              <a:extLst>
                <a:ext uri="{FF2B5EF4-FFF2-40B4-BE49-F238E27FC236}">
                  <a16:creationId xmlns:a16="http://schemas.microsoft.com/office/drawing/2014/main" id="{245365B1-FC8C-4F94-815A-D34D75A9C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2606824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Processes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F8C1C3-0BC5-4759-AF09-C9E176399655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3522663"/>
            <a:ext cx="2087562" cy="2338387"/>
            <a:chOff x="1322114" y="3523419"/>
            <a:chExt cx="2088232" cy="2336954"/>
          </a:xfrm>
        </p:grpSpPr>
        <p:grpSp>
          <p:nvGrpSpPr>
            <p:cNvPr id="3084" name="Group 13">
              <a:extLst>
                <a:ext uri="{FF2B5EF4-FFF2-40B4-BE49-F238E27FC236}">
                  <a16:creationId xmlns:a16="http://schemas.microsoft.com/office/drawing/2014/main" id="{072C9A99-3247-4E60-99E1-FA8D4D3A4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648" y="3523419"/>
              <a:ext cx="1944216" cy="1944216"/>
              <a:chOff x="1979711" y="3547440"/>
              <a:chExt cx="1944216" cy="1944216"/>
            </a:xfrm>
          </p:grpSpPr>
          <p:pic>
            <p:nvPicPr>
              <p:cNvPr id="3086" name="Picture 6">
                <a:extLst>
                  <a:ext uri="{FF2B5EF4-FFF2-40B4-BE49-F238E27FC236}">
                    <a16:creationId xmlns:a16="http://schemas.microsoft.com/office/drawing/2014/main" id="{91AC1EAC-E97E-436C-AC04-C01F1FBF4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808880"/>
                <a:ext cx="1512167" cy="1373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0506589-E906-464B-9F94-23DD613006F2}"/>
                  </a:ext>
                </a:extLst>
              </p:cNvPr>
              <p:cNvSpPr/>
              <p:nvPr/>
            </p:nvSpPr>
            <p:spPr>
              <a:xfrm>
                <a:off x="1979165" y="3547440"/>
                <a:ext cx="1945312" cy="1943495"/>
              </a:xfrm>
              <a:prstGeom prst="ellipse">
                <a:avLst/>
              </a:prstGeom>
              <a:noFill/>
              <a:ln w="1270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5" name="TextBox 28">
              <a:extLst>
                <a:ext uri="{FF2B5EF4-FFF2-40B4-BE49-F238E27FC236}">
                  <a16:creationId xmlns:a16="http://schemas.microsoft.com/office/drawing/2014/main" id="{63EC44C9-6172-4E1A-AF4D-CA28929CB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114" y="5491041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Technology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61A49-742B-4957-972A-EF8E20581BEE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522663"/>
            <a:ext cx="2087563" cy="2339975"/>
            <a:chOff x="5724128" y="3523419"/>
            <a:chExt cx="2088232" cy="2339452"/>
          </a:xfrm>
        </p:grpSpPr>
        <p:grpSp>
          <p:nvGrpSpPr>
            <p:cNvPr id="3080" name="Group 11">
              <a:extLst>
                <a:ext uri="{FF2B5EF4-FFF2-40B4-BE49-F238E27FC236}">
                  <a16:creationId xmlns:a16="http://schemas.microsoft.com/office/drawing/2014/main" id="{8E8A5F0E-DA71-40AA-B4D7-AC8B5B726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136" y="3523419"/>
              <a:ext cx="1944216" cy="1944216"/>
              <a:chOff x="5240083" y="3547440"/>
              <a:chExt cx="1944216" cy="1944216"/>
            </a:xfrm>
          </p:grpSpPr>
          <p:pic>
            <p:nvPicPr>
              <p:cNvPr id="3082" name="Picture 7">
                <a:extLst>
                  <a:ext uri="{FF2B5EF4-FFF2-40B4-BE49-F238E27FC236}">
                    <a16:creationId xmlns:a16="http://schemas.microsoft.com/office/drawing/2014/main" id="{B21AE95C-C86F-4B4B-8CDE-4571B528D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0146" y="3793874"/>
                <a:ext cx="1328129" cy="1403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7E1E4E-6539-4426-9BD0-4BEBF1695D58}"/>
                  </a:ext>
                </a:extLst>
              </p:cNvPr>
              <p:cNvSpPr/>
              <p:nvPr/>
            </p:nvSpPr>
            <p:spPr>
              <a:xfrm>
                <a:off x="5239536" y="3547440"/>
                <a:ext cx="1945310" cy="1944252"/>
              </a:xfrm>
              <a:prstGeom prst="ellipse">
                <a:avLst/>
              </a:prstGeom>
              <a:noFill/>
              <a:ln w="127000"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IE"/>
              </a:p>
            </p:txBody>
          </p:sp>
        </p:grpSp>
        <p:sp>
          <p:nvSpPr>
            <p:cNvPr id="3081" name="TextBox 29">
              <a:extLst>
                <a:ext uri="{FF2B5EF4-FFF2-40B4-BE49-F238E27FC236}">
                  <a16:creationId xmlns:a16="http://schemas.microsoft.com/office/drawing/2014/main" id="{AEB1611D-8AD6-45D4-8AD8-4EFB42668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5493539"/>
              <a:ext cx="208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Skills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4EABC9-9CAE-4B00-9744-FED464980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638425"/>
            <a:ext cx="3168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EFEEC2-C515-43A1-A3EC-37C1545F7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5"/>
          <a:stretch>
            <a:fillRect/>
          </a:stretch>
        </p:blipFill>
        <p:spPr bwMode="auto">
          <a:xfrm>
            <a:off x="2568575" y="6215063"/>
            <a:ext cx="2371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71132E-6 L 0.004 0.9595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79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71132E-6 L 0.004 0.969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849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96305E-6 L 0.00504 1.094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547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01617E-6 L 0.004 1.115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55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96931A-3725-4E70-AA1C-18E4674D7878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BB5C6D6-5103-4F95-898D-D8819569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Roles in Dublin and Limerick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Flexible working hours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Continuous Professional Development programme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Wellness programme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30K+ salary 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Exciting roles for the successful candidates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9DF50800-0B81-4EC5-891C-BD61FD92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AD294397-1339-46EF-9414-339EBE29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 dirty="0">
                <a:solidFill>
                  <a:srgbClr val="008080"/>
                </a:solidFill>
              </a:rPr>
              <a:t>Administration Officer ICT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60F61C-B74D-4FBD-BE55-7A432E194AA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B46B74-0E85-4124-8F19-3C8619E39FDF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10">
            <a:extLst>
              <a:ext uri="{FF2B5EF4-FFF2-40B4-BE49-F238E27FC236}">
                <a16:creationId xmlns:a16="http://schemas.microsoft.com/office/drawing/2014/main" id="{E8B5EB00-AD7E-45DA-A9AF-60AAADFE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7E6D6-4BA4-4790-955D-1A558EFCE9A1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6" name="Picture 2">
            <a:extLst>
              <a:ext uri="{FF2B5EF4-FFF2-40B4-BE49-F238E27FC236}">
                <a16:creationId xmlns:a16="http://schemas.microsoft.com/office/drawing/2014/main" id="{431CE4F6-DB88-4118-ABF4-679DECA4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02363"/>
            <a:ext cx="591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08544-867B-4705-A75D-8664B460BEB4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72834791-27D2-4D15-A8A4-03081B75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FB8C40DF-2CE5-4E0D-B7C2-C444B642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How to Apply and the Process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67B68-4DD5-47C5-BD00-F16C19A08E8F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B7DFFF-78CE-4C24-9FA5-AE9C54AEE98C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E1ADE8-B398-40B1-811A-64827EE2F501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260108E-F498-41E0-A810-A54F7CD86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6" r="-546"/>
          <a:stretch>
            <a:fillRect/>
          </a:stretch>
        </p:blipFill>
        <p:spPr bwMode="auto">
          <a:xfrm>
            <a:off x="1116013" y="179388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4F4440-8A9D-4305-9EFD-5E0C2B16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6" r="-546"/>
          <a:stretch>
            <a:fillRect/>
          </a:stretch>
        </p:blipFill>
        <p:spPr bwMode="auto">
          <a:xfrm>
            <a:off x="9199563" y="6215063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">
            <a:extLst>
              <a:ext uri="{FF2B5EF4-FFF2-40B4-BE49-F238E27FC236}">
                <a16:creationId xmlns:a16="http://schemas.microsoft.com/office/drawing/2014/main" id="{8F297B5D-40DA-4683-93B6-36FCB517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6229350"/>
            <a:ext cx="5915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452103-22E7-4630-A8BF-684B0363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125538"/>
            <a:ext cx="8188325" cy="5040312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IE" sz="2400" b="1" dirty="0">
                <a:hlinkClick r:id="rId5"/>
              </a:rPr>
              <a:t>www.revenue.ie/go/144/</a:t>
            </a:r>
            <a:r>
              <a:rPr lang="en-IE" sz="2400" b="1" dirty="0"/>
              <a:t> or </a:t>
            </a:r>
            <a:r>
              <a:rPr lang="en-IE" sz="2400" b="1" dirty="0">
                <a:hlinkClick r:id="rId6"/>
              </a:rPr>
              <a:t>www.publicjobs.ie</a:t>
            </a:r>
            <a:endParaRPr lang="en-IE" sz="2400" b="1" dirty="0"/>
          </a:p>
          <a:p>
            <a:pPr>
              <a:buFont typeface="Arial" charset="0"/>
              <a:buChar char="•"/>
              <a:defRPr/>
            </a:pPr>
            <a:endParaRPr lang="en-IE" altLang="en-US" sz="1800" dirty="0"/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Register your application by 1.00 pm on October 11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Information Booklet details entry requirements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Potential selection processes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Eligibility Sift based on Relevant Skills and Knowledge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Competency based interview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/>
              <a:t>Interview - typically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10 minute presentation</a:t>
            </a:r>
          </a:p>
          <a:p>
            <a:pPr lvl="1">
              <a:buFont typeface="Arial" charset="0"/>
              <a:buChar char="–"/>
              <a:defRPr/>
            </a:pPr>
            <a:r>
              <a:rPr lang="en-IE" altLang="en-US" sz="2000" dirty="0"/>
              <a:t>35 minutes interview on Application Forms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6 -2.29008E-6 L -0.49202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1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05556E-6 -2.59259E-6 L -0.07847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2BB11-93FF-43CA-88D6-AE68052D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73075"/>
            <a:ext cx="3168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35D1-EB23-4B0C-AA17-8ECF47B6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948113"/>
            <a:ext cx="4319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008080"/>
                </a:solidFill>
              </a:rPr>
              <a:t>Thank You!</a:t>
            </a:r>
            <a:endParaRPr lang="en-IE" altLang="en-US" sz="1800" b="1">
              <a:solidFill>
                <a:srgbClr val="00808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B354D-CA6A-4468-B86B-51C8825B3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6884988"/>
            <a:ext cx="21399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025663-2B42-4A0A-A49D-96C81EAD2B25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627063"/>
            <a:ext cx="6489700" cy="5235575"/>
            <a:chOff x="1322388" y="627063"/>
            <a:chExt cx="6489700" cy="5235437"/>
          </a:xfrm>
        </p:grpSpPr>
        <p:grpSp>
          <p:nvGrpSpPr>
            <p:cNvPr id="17414" name="Group 27">
              <a:extLst>
                <a:ext uri="{FF2B5EF4-FFF2-40B4-BE49-F238E27FC236}">
                  <a16:creationId xmlns:a16="http://schemas.microsoft.com/office/drawing/2014/main" id="{456A53C6-27B2-4166-A974-CE9FFF3FE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388" y="627063"/>
              <a:ext cx="6489700" cy="5233707"/>
              <a:chOff x="1322388" y="627063"/>
              <a:chExt cx="6489700" cy="5233707"/>
            </a:xfrm>
          </p:grpSpPr>
          <p:grpSp>
            <p:nvGrpSpPr>
              <p:cNvPr id="17416" name="Group 8">
                <a:extLst>
                  <a:ext uri="{FF2B5EF4-FFF2-40B4-BE49-F238E27FC236}">
                    <a16:creationId xmlns:a16="http://schemas.microsoft.com/office/drawing/2014/main" id="{68E9869F-EDC1-4F04-8DAC-8B9F81932C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1913" y="627063"/>
                <a:ext cx="2087562" cy="2349456"/>
                <a:chOff x="1331640" y="626588"/>
                <a:chExt cx="2088232" cy="2349524"/>
              </a:xfrm>
            </p:grpSpPr>
            <p:grpSp>
              <p:nvGrpSpPr>
                <p:cNvPr id="17430" name="Group 9">
                  <a:extLst>
                    <a:ext uri="{FF2B5EF4-FFF2-40B4-BE49-F238E27FC236}">
                      <a16:creationId xmlns:a16="http://schemas.microsoft.com/office/drawing/2014/main" id="{32E5DB91-7421-4C44-AC4E-8EFE396D90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3648" y="626588"/>
                  <a:ext cx="1944216" cy="1944216"/>
                  <a:chOff x="1979712" y="908720"/>
                  <a:chExt cx="1944216" cy="1944216"/>
                </a:xfrm>
              </p:grpSpPr>
              <p:pic>
                <p:nvPicPr>
                  <p:cNvPr id="17432" name="Picture 3">
                    <a:extLst>
                      <a:ext uri="{FF2B5EF4-FFF2-40B4-BE49-F238E27FC236}">
                        <a16:creationId xmlns:a16="http://schemas.microsoft.com/office/drawing/2014/main" id="{15C665E5-264F-4871-A123-D846C221C8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9453" y="1166866"/>
                    <a:ext cx="1264733" cy="14279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71B21BA-D684-4BF9-9409-C25EF3487209}"/>
                      </a:ext>
                    </a:extLst>
                  </p:cNvPr>
                  <p:cNvSpPr/>
                  <p:nvPr/>
                </p:nvSpPr>
                <p:spPr>
                  <a:xfrm>
                    <a:off x="1979164" y="908720"/>
                    <a:ext cx="1945312" cy="1943105"/>
                  </a:xfrm>
                  <a:prstGeom prst="ellipse">
                    <a:avLst/>
                  </a:prstGeom>
                  <a:noFill/>
                  <a:ln w="127000">
                    <a:solidFill>
                      <a:srgbClr val="0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31" name="TextBox 14">
                  <a:extLst>
                    <a:ext uri="{FF2B5EF4-FFF2-40B4-BE49-F238E27FC236}">
                      <a16:creationId xmlns:a16="http://schemas.microsoft.com/office/drawing/2014/main" id="{F81DB908-A835-42A8-A0B0-7997CCA182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640" y="2606824"/>
                  <a:ext cx="2088232" cy="369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People</a:t>
                  </a:r>
                </a:p>
              </p:txBody>
            </p:sp>
          </p:grpSp>
          <p:grpSp>
            <p:nvGrpSpPr>
              <p:cNvPr id="17417" name="Group 13">
                <a:extLst>
                  <a:ext uri="{FF2B5EF4-FFF2-40B4-BE49-F238E27FC236}">
                    <a16:creationId xmlns:a16="http://schemas.microsoft.com/office/drawing/2014/main" id="{D76DE211-535E-4040-AE62-6DA8CEA36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24525" y="627063"/>
                <a:ext cx="2087563" cy="2349456"/>
                <a:chOff x="5724128" y="626588"/>
                <a:chExt cx="2088232" cy="2349524"/>
              </a:xfrm>
            </p:grpSpPr>
            <p:grpSp>
              <p:nvGrpSpPr>
                <p:cNvPr id="17426" name="Group 10">
                  <a:extLst>
                    <a:ext uri="{FF2B5EF4-FFF2-40B4-BE49-F238E27FC236}">
                      <a16:creationId xmlns:a16="http://schemas.microsoft.com/office/drawing/2014/main" id="{A2BEAB20-CB8C-4C13-9B0C-B37FEF2D30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96136" y="626588"/>
                  <a:ext cx="1944216" cy="1944216"/>
                  <a:chOff x="5240083" y="908720"/>
                  <a:chExt cx="1944216" cy="1944216"/>
                </a:xfrm>
              </p:grpSpPr>
              <p:pic>
                <p:nvPicPr>
                  <p:cNvPr id="17428" name="Picture 4">
                    <a:extLst>
                      <a:ext uri="{FF2B5EF4-FFF2-40B4-BE49-F238E27FC236}">
                        <a16:creationId xmlns:a16="http://schemas.microsoft.com/office/drawing/2014/main" id="{6A0724CF-FE1C-46E5-863D-6413384EA4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48127" y="1319944"/>
                    <a:ext cx="1328129" cy="112176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36B7379-7996-40CB-97DF-BCAAC394AFD7}"/>
                      </a:ext>
                    </a:extLst>
                  </p:cNvPr>
                  <p:cNvSpPr/>
                  <p:nvPr/>
                </p:nvSpPr>
                <p:spPr>
                  <a:xfrm>
                    <a:off x="5239536" y="908720"/>
                    <a:ext cx="1945310" cy="1943105"/>
                  </a:xfrm>
                  <a:prstGeom prst="ellipse">
                    <a:avLst/>
                  </a:prstGeom>
                  <a:noFill/>
                  <a:ln w="1270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27" name="TextBox 27">
                  <a:extLst>
                    <a:ext uri="{FF2B5EF4-FFF2-40B4-BE49-F238E27FC236}">
                      <a16:creationId xmlns:a16="http://schemas.microsoft.com/office/drawing/2014/main" id="{3972858A-CBE4-4CF1-B6FE-EE5E7E155B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4128" y="2606824"/>
                  <a:ext cx="2088232" cy="369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Processes</a:t>
                  </a:r>
                </a:p>
              </p:txBody>
            </p:sp>
          </p:grpSp>
          <p:grpSp>
            <p:nvGrpSpPr>
              <p:cNvPr id="17418" name="Group 18">
                <a:extLst>
                  <a:ext uri="{FF2B5EF4-FFF2-40B4-BE49-F238E27FC236}">
                    <a16:creationId xmlns:a16="http://schemas.microsoft.com/office/drawing/2014/main" id="{CE10B28E-EE5E-47EF-A6CC-F1E87690F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2388" y="3522664"/>
                <a:ext cx="2087562" cy="2338106"/>
                <a:chOff x="1322114" y="3523419"/>
                <a:chExt cx="2088232" cy="2336673"/>
              </a:xfrm>
            </p:grpSpPr>
            <p:grpSp>
              <p:nvGrpSpPr>
                <p:cNvPr id="17422" name="Group 13">
                  <a:extLst>
                    <a:ext uri="{FF2B5EF4-FFF2-40B4-BE49-F238E27FC236}">
                      <a16:creationId xmlns:a16="http://schemas.microsoft.com/office/drawing/2014/main" id="{6642FFD7-B204-4DDF-B99D-FDEC9D49A6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3648" y="3523419"/>
                  <a:ext cx="1944216" cy="1944216"/>
                  <a:chOff x="1979711" y="3547440"/>
                  <a:chExt cx="1944216" cy="1944216"/>
                </a:xfrm>
              </p:grpSpPr>
              <p:pic>
                <p:nvPicPr>
                  <p:cNvPr id="17424" name="Picture 6">
                    <a:extLst>
                      <a:ext uri="{FF2B5EF4-FFF2-40B4-BE49-F238E27FC236}">
                        <a16:creationId xmlns:a16="http://schemas.microsoft.com/office/drawing/2014/main" id="{1EFE1474-81D0-4F94-BCE5-2AEFD60CF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5736" y="3808880"/>
                    <a:ext cx="1512167" cy="13732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A49A1ACB-467F-44A1-8A67-06C1ABFB6E5E}"/>
                      </a:ext>
                    </a:extLst>
                  </p:cNvPr>
                  <p:cNvSpPr/>
                  <p:nvPr/>
                </p:nvSpPr>
                <p:spPr>
                  <a:xfrm>
                    <a:off x="1979165" y="3547363"/>
                    <a:ext cx="1945312" cy="1943443"/>
                  </a:xfrm>
                  <a:prstGeom prst="ellipse">
                    <a:avLst/>
                  </a:prstGeom>
                  <a:noFill/>
                  <a:ln w="1270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IE"/>
                  </a:p>
                </p:txBody>
              </p:sp>
            </p:grpSp>
            <p:sp>
              <p:nvSpPr>
                <p:cNvPr id="17423" name="TextBox 28">
                  <a:extLst>
                    <a:ext uri="{FF2B5EF4-FFF2-40B4-BE49-F238E27FC236}">
                      <a16:creationId xmlns:a16="http://schemas.microsoft.com/office/drawing/2014/main" id="{FE663581-A8B9-4AF8-9A09-495526F7B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2114" y="5491041"/>
                  <a:ext cx="2088232" cy="369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E" altLang="en-US" sz="1800" b="1">
                      <a:solidFill>
                        <a:srgbClr val="008080"/>
                      </a:solidFill>
                    </a:rPr>
                    <a:t>Technology</a:t>
                  </a:r>
                </a:p>
              </p:txBody>
            </p:sp>
          </p:grpSp>
          <p:grpSp>
            <p:nvGrpSpPr>
              <p:cNvPr id="17419" name="Group 11">
                <a:extLst>
                  <a:ext uri="{FF2B5EF4-FFF2-40B4-BE49-F238E27FC236}">
                    <a16:creationId xmlns:a16="http://schemas.microsoft.com/office/drawing/2014/main" id="{C657D114-8FEA-4617-B04C-5125EEF122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6510" y="3522663"/>
                <a:ext cx="1943593" cy="1944651"/>
                <a:chOff x="5240083" y="3547440"/>
                <a:chExt cx="1944216" cy="1944216"/>
              </a:xfrm>
            </p:grpSpPr>
            <p:pic>
              <p:nvPicPr>
                <p:cNvPr id="17420" name="Picture 7">
                  <a:extLst>
                    <a:ext uri="{FF2B5EF4-FFF2-40B4-BE49-F238E27FC236}">
                      <a16:creationId xmlns:a16="http://schemas.microsoft.com/office/drawing/2014/main" id="{30D872B3-3FBA-4CCC-AC9D-766923812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0146" y="3793874"/>
                  <a:ext cx="1328129" cy="14033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F491C46-2A1D-4AB6-8794-F962A9D491D9}"/>
                    </a:ext>
                  </a:extLst>
                </p:cNvPr>
                <p:cNvSpPr/>
                <p:nvPr/>
              </p:nvSpPr>
              <p:spPr>
                <a:xfrm>
                  <a:off x="5239536" y="3547364"/>
                  <a:ext cx="1945310" cy="1944201"/>
                </a:xfrm>
                <a:prstGeom prst="ellipse">
                  <a:avLst/>
                </a:prstGeom>
                <a:noFill/>
                <a:ln w="127000">
                  <a:solidFill>
                    <a:srgbClr val="0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IE"/>
                </a:p>
              </p:txBody>
            </p:sp>
          </p:grpSp>
        </p:grpSp>
        <p:sp>
          <p:nvSpPr>
            <p:cNvPr id="17415" name="TextBox 29">
              <a:extLst>
                <a:ext uri="{FF2B5EF4-FFF2-40B4-BE49-F238E27FC236}">
                  <a16:creationId xmlns:a16="http://schemas.microsoft.com/office/drawing/2014/main" id="{50A63568-A2C5-4C6A-ADB0-DE3F00E6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525" y="5493223"/>
              <a:ext cx="2087563" cy="3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b="1">
                  <a:solidFill>
                    <a:srgbClr val="008080"/>
                  </a:solidFill>
                </a:rPr>
                <a:t>Skills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0.00139 -0.73588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68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38889E-6 -2.22222E-6 L 1.38889E-6 0.319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A42EBA-3397-4303-B678-444C38C5B418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-12700"/>
            <a:ext cx="8175625" cy="857250"/>
            <a:chOff x="967582" y="-12713"/>
            <a:chExt cx="8176418" cy="8578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3F6617-D031-4C51-8938-22C39C8A7BBD}"/>
                </a:ext>
              </a:extLst>
            </p:cNvPr>
            <p:cNvSpPr/>
            <p:nvPr/>
          </p:nvSpPr>
          <p:spPr>
            <a:xfrm>
              <a:off x="7451561" y="-12713"/>
              <a:ext cx="1692439" cy="857896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IE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F7B14B-4BB1-4EEB-ADD2-1DC9988B9495}"/>
                </a:ext>
              </a:extLst>
            </p:cNvPr>
            <p:cNvCxnSpPr/>
            <p:nvPr/>
          </p:nvCxnSpPr>
          <p:spPr>
            <a:xfrm flipH="1">
              <a:off x="967582" y="33360"/>
              <a:ext cx="6714189" cy="0"/>
            </a:xfrm>
            <a:prstGeom prst="line">
              <a:avLst/>
            </a:prstGeom>
            <a:ln w="174625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42581-91DA-4985-9897-795D4E9A4C59}"/>
                </a:ext>
              </a:extLst>
            </p:cNvPr>
            <p:cNvCxnSpPr/>
            <p:nvPr/>
          </p:nvCxnSpPr>
          <p:spPr>
            <a:xfrm>
              <a:off x="4572000" y="847979"/>
              <a:ext cx="4566990" cy="0"/>
            </a:xfrm>
            <a:prstGeom prst="line">
              <a:avLst/>
            </a:prstGeom>
            <a:ln w="47625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28000">
                    <a:srgbClr val="00808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AB18699-7E54-43DA-8ED0-1B11E7DE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557338"/>
            <a:ext cx="7821612" cy="4424362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About Revenue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Overview of ICT&amp;L Division</a:t>
            </a:r>
          </a:p>
          <a:p>
            <a:pPr marL="0" indent="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E" altLang="en-US" sz="2400" dirty="0"/>
              <a:t>2018 AO ICT Competition</a:t>
            </a:r>
            <a:endParaRPr lang="en-IE" altLang="en-US" sz="1600" dirty="0">
              <a:solidFill>
                <a:srgbClr val="0066CC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E" altLang="en-US" sz="2400" dirty="0"/>
              <a:t>How to Apply</a:t>
            </a:r>
            <a:endParaRPr lang="en-IE" altLang="en-US" sz="1600" dirty="0">
              <a:solidFill>
                <a:srgbClr val="0066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IE" altLang="en-US" sz="1800" dirty="0"/>
          </a:p>
        </p:txBody>
      </p:sp>
      <p:pic>
        <p:nvPicPr>
          <p:cNvPr id="4102" name="Picture 1">
            <a:extLst>
              <a:ext uri="{FF2B5EF4-FFF2-40B4-BE49-F238E27FC236}">
                <a16:creationId xmlns:a16="http://schemas.microsoft.com/office/drawing/2014/main" id="{F59295CF-8F14-4EA3-91E2-3A6EF7BF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297094-A3BD-4C41-95B7-58EADC3048CB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">
            <a:extLst>
              <a:ext uri="{FF2B5EF4-FFF2-40B4-BE49-F238E27FC236}">
                <a16:creationId xmlns:a16="http://schemas.microsoft.com/office/drawing/2014/main" id="{AFB1AC88-2A83-49AA-9840-0A560A891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Agenda</a:t>
            </a:r>
          </a:p>
        </p:txBody>
      </p:sp>
      <p:pic>
        <p:nvPicPr>
          <p:cNvPr id="4103" name="Picture 23">
            <a:extLst>
              <a:ext uri="{FF2B5EF4-FFF2-40B4-BE49-F238E27FC236}">
                <a16:creationId xmlns:a16="http://schemas.microsoft.com/office/drawing/2014/main" id="{C22A5650-2EEE-4DF9-9C64-9A42A1C0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5"/>
          <a:stretch>
            <a:fillRect/>
          </a:stretch>
        </p:blipFill>
        <p:spPr bwMode="auto">
          <a:xfrm>
            <a:off x="2568575" y="6215063"/>
            <a:ext cx="2371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612D06-8A81-45D8-AA08-9A7D648F9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r="54820"/>
          <a:stretch>
            <a:fillRect/>
          </a:stretch>
        </p:blipFill>
        <p:spPr bwMode="auto">
          <a:xfrm>
            <a:off x="5253038" y="179388"/>
            <a:ext cx="582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C9CC41-85AC-4249-AE0D-571206E2D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r="54820"/>
          <a:stretch>
            <a:fillRect/>
          </a:stretch>
        </p:blipFill>
        <p:spPr bwMode="auto">
          <a:xfrm>
            <a:off x="9264650" y="6215063"/>
            <a:ext cx="582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3.59852E-6 L -0.64167 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4.72222E-6 -2.59259E-6 L -0.47362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354F9C-CFD0-4C7C-A7F0-891EF1410B0C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3744A10-3E16-4073-AE90-25C32B2F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sz="2400" dirty="0"/>
              <a:t>“</a:t>
            </a:r>
            <a:r>
              <a:rPr lang="en-IE" sz="2400" i="1" dirty="0"/>
              <a:t>To serve the Community by fairly and efficiently collecting taxes and duties and implementing import and export controls”. 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Approximately 6,000 staff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Deal with almost 3.5 million personal and business taxpayers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Responsible for collecting in the order of €48 billion per annum in taxes and duties for the Exchequer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GB" sz="2400" dirty="0"/>
              <a:t>Offices in all parts of the country</a:t>
            </a:r>
            <a:endParaRPr lang="en-IE" altLang="en-US" sz="2400" dirty="0"/>
          </a:p>
          <a:p>
            <a:pPr marL="0" indent="0" eaLnBrk="1" hangingPunct="1">
              <a:spcAft>
                <a:spcPts val="1200"/>
              </a:spcAft>
              <a:buFont typeface="Arial" charset="0"/>
              <a:buNone/>
              <a:defRPr/>
            </a:pPr>
            <a:endParaRPr lang="en-GB" sz="24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5794B3FA-A1E9-4934-B4EB-B1BBBABB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7A636274-F0D0-40D0-A411-EE8321A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Overview of Revenue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3B0526-F1E9-4EE0-9F46-7FF5F4476CB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260E1-A165-49EE-AF9F-079BFEAE1B68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10">
            <a:extLst>
              <a:ext uri="{FF2B5EF4-FFF2-40B4-BE49-F238E27FC236}">
                <a16:creationId xmlns:a16="http://schemas.microsoft.com/office/drawing/2014/main" id="{9F79AC4E-85F4-400D-AA1E-9F0D070F6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4764"/>
          <a:stretch>
            <a:fillRect/>
          </a:stretch>
        </p:blipFill>
        <p:spPr bwMode="auto">
          <a:xfrm>
            <a:off x="2568575" y="6215063"/>
            <a:ext cx="2955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4D4A5-10F3-499D-BB08-42D3FAFE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5" r="45802"/>
          <a:stretch>
            <a:fillRect/>
          </a:stretch>
        </p:blipFill>
        <p:spPr bwMode="auto">
          <a:xfrm>
            <a:off x="596900" y="187325"/>
            <a:ext cx="60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6833B-B86E-4A5B-A27D-A6CB80DC92C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4B71A1-BD66-402E-ABCF-40E8BDE7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5" r="45802"/>
          <a:stretch>
            <a:fillRect/>
          </a:stretch>
        </p:blipFill>
        <p:spPr bwMode="auto">
          <a:xfrm>
            <a:off x="9153525" y="6224588"/>
            <a:ext cx="60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77778E-7 -2.73821E-6 L -0.14149 -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16667E-6 -1.48148E-6 L -0.39774 -0.000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26C3B2-37BF-4F86-BB9F-942150E38656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8529C24-E5BE-44E4-A501-608DFED6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290 Revenue ICT Staff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235 External Resources</a:t>
            </a:r>
          </a:p>
          <a:p>
            <a:pPr lvl="1" eaLnBrk="1" hangingPunct="1">
              <a:spcAft>
                <a:spcPts val="1200"/>
              </a:spcAft>
              <a:buFont typeface="Arial" charset="0"/>
              <a:buChar char="–"/>
              <a:defRPr/>
            </a:pPr>
            <a:r>
              <a:rPr lang="en-IE" altLang="en-US" sz="2000" dirty="0"/>
              <a:t>Accenture, Deloitte, SQS, Version1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Rated the top IT Government Department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Forefront of IT developments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Using all the latest technology</a:t>
            </a:r>
          </a:p>
        </p:txBody>
      </p:sp>
      <p:pic>
        <p:nvPicPr>
          <p:cNvPr id="8196" name="Picture 1">
            <a:extLst>
              <a:ext uri="{FF2B5EF4-FFF2-40B4-BE49-F238E27FC236}">
                <a16:creationId xmlns:a16="http://schemas.microsoft.com/office/drawing/2014/main" id="{9F2E7887-1F2B-4B7D-9489-4182CA9A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53E47EAA-4E85-40EB-A490-3E3F27AF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ICT&amp;L Division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2E4170-551B-4DB0-A0E7-6C549FBD1406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A3DD7-4C3C-4D67-81CE-A45F18112774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10">
            <a:extLst>
              <a:ext uri="{FF2B5EF4-FFF2-40B4-BE49-F238E27FC236}">
                <a16:creationId xmlns:a16="http://schemas.microsoft.com/office/drawing/2014/main" id="{FE5D33BA-525F-4E2B-8D70-32CAAC1E9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471B24-18F6-4B0B-BE4D-9F243741A8E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48C492-9054-4299-9CBC-40D5EE4517DD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9219" name="Picture 1">
            <a:extLst>
              <a:ext uri="{FF2B5EF4-FFF2-40B4-BE49-F238E27FC236}">
                <a16:creationId xmlns:a16="http://schemas.microsoft.com/office/drawing/2014/main" id="{C9421904-511F-4BA3-AC1C-6A7D4AA7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38A859D6-151A-4D0F-91BB-93295D34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Digital Services Overview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2393CE-2CE9-4B7A-90B7-33DF7FF49018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E32E40-C2A8-46B0-95C3-8F10E9BE3CE5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2ECC8-CA26-474B-BB8D-1D599D900C36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12">
            <a:extLst>
              <a:ext uri="{FF2B5EF4-FFF2-40B4-BE49-F238E27FC236}">
                <a16:creationId xmlns:a16="http://schemas.microsoft.com/office/drawing/2014/main" id="{FADB22CD-8760-41BD-95FB-03081E405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5741"/>
          <a:stretch>
            <a:fillRect/>
          </a:stretch>
        </p:blipFill>
        <p:spPr bwMode="auto">
          <a:xfrm>
            <a:off x="2568575" y="6215063"/>
            <a:ext cx="354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D5A369-4CA9-4B02-8009-4FC1A34AB6C5}"/>
              </a:ext>
            </a:extLst>
          </p:cNvPr>
          <p:cNvGrpSpPr>
            <a:grpSpLocks/>
          </p:cNvGrpSpPr>
          <p:nvPr/>
        </p:nvGrpSpPr>
        <p:grpSpPr bwMode="auto">
          <a:xfrm>
            <a:off x="3455988" y="4062413"/>
            <a:ext cx="2522537" cy="1584325"/>
            <a:chOff x="5813620" y="687491"/>
            <a:chExt cx="2522910" cy="15845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D6A60D-3B5F-4667-9351-BD0C7F198806}"/>
                </a:ext>
              </a:extLst>
            </p:cNvPr>
            <p:cNvSpPr txBox="1"/>
            <p:nvPr/>
          </p:nvSpPr>
          <p:spPr>
            <a:xfrm>
              <a:off x="5813620" y="687491"/>
              <a:ext cx="2286338" cy="1087587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72</a:t>
              </a:r>
              <a:r>
                <a:rPr lang="en-US" sz="4800" b="1" i="1" spc="-300" dirty="0">
                  <a:solidFill>
                    <a:srgbClr val="575757"/>
                  </a:solidFill>
                  <a:cs typeface="Arial" charset="0"/>
                </a:rPr>
                <a:t>%</a:t>
              </a:r>
              <a:endParaRPr lang="nl-NL" sz="88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57" name="TextBox 303">
              <a:extLst>
                <a:ext uri="{FF2B5EF4-FFF2-40B4-BE49-F238E27FC236}">
                  <a16:creationId xmlns:a16="http://schemas.microsoft.com/office/drawing/2014/main" id="{4F12CEAF-C027-4DEE-BC00-35A090B83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399" y="1645336"/>
              <a:ext cx="2469131" cy="626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Receipts Collected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72% off all Receipts collected through Revenue’s Digital channels</a:t>
              </a:r>
            </a:p>
          </p:txBody>
        </p:sp>
        <p:sp>
          <p:nvSpPr>
            <p:cNvPr id="9258" name="Freeform 68">
              <a:extLst>
                <a:ext uri="{FF2B5EF4-FFF2-40B4-BE49-F238E27FC236}">
                  <a16:creationId xmlns:a16="http://schemas.microsoft.com/office/drawing/2014/main" id="{7ECAE0A8-1EDB-4913-877E-047F0C70E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3533" y="910367"/>
              <a:ext cx="802301" cy="682285"/>
            </a:xfrm>
            <a:custGeom>
              <a:avLst/>
              <a:gdLst>
                <a:gd name="T0" fmla="*/ 2147483646 w 976"/>
                <a:gd name="T1" fmla="*/ 2147483646 h 830"/>
                <a:gd name="T2" fmla="*/ 2147483646 w 976"/>
                <a:gd name="T3" fmla="*/ 2147483646 h 830"/>
                <a:gd name="T4" fmla="*/ 2147483646 w 976"/>
                <a:gd name="T5" fmla="*/ 2147483646 h 830"/>
                <a:gd name="T6" fmla="*/ 2147483646 w 976"/>
                <a:gd name="T7" fmla="*/ 2147483646 h 830"/>
                <a:gd name="T8" fmla="*/ 2147483646 w 976"/>
                <a:gd name="T9" fmla="*/ 2147483646 h 830"/>
                <a:gd name="T10" fmla="*/ 2147483646 w 976"/>
                <a:gd name="T11" fmla="*/ 2147483646 h 830"/>
                <a:gd name="T12" fmla="*/ 2147483646 w 976"/>
                <a:gd name="T13" fmla="*/ 2147483646 h 830"/>
                <a:gd name="T14" fmla="*/ 2147483646 w 976"/>
                <a:gd name="T15" fmla="*/ 2147483646 h 830"/>
                <a:gd name="T16" fmla="*/ 2147483646 w 976"/>
                <a:gd name="T17" fmla="*/ 2147483646 h 830"/>
                <a:gd name="T18" fmla="*/ 2147483646 w 976"/>
                <a:gd name="T19" fmla="*/ 2147483646 h 830"/>
                <a:gd name="T20" fmla="*/ 2147483646 w 976"/>
                <a:gd name="T21" fmla="*/ 2147483646 h 830"/>
                <a:gd name="T22" fmla="*/ 2147483646 w 976"/>
                <a:gd name="T23" fmla="*/ 2147483646 h 830"/>
                <a:gd name="T24" fmla="*/ 0 w 976"/>
                <a:gd name="T25" fmla="*/ 2147483646 h 830"/>
                <a:gd name="T26" fmla="*/ 2147483646 w 976"/>
                <a:gd name="T27" fmla="*/ 2147483646 h 830"/>
                <a:gd name="T28" fmla="*/ 2147483646 w 976"/>
                <a:gd name="T29" fmla="*/ 2147483646 h 830"/>
                <a:gd name="T30" fmla="*/ 2147483646 w 976"/>
                <a:gd name="T31" fmla="*/ 2147483646 h 830"/>
                <a:gd name="T32" fmla="*/ 2147483646 w 976"/>
                <a:gd name="T33" fmla="*/ 2147483646 h 830"/>
                <a:gd name="T34" fmla="*/ 2147483646 w 976"/>
                <a:gd name="T35" fmla="*/ 2147483646 h 830"/>
                <a:gd name="T36" fmla="*/ 2147483646 w 976"/>
                <a:gd name="T37" fmla="*/ 2147483646 h 830"/>
                <a:gd name="T38" fmla="*/ 2147483646 w 976"/>
                <a:gd name="T39" fmla="*/ 2147483646 h 830"/>
                <a:gd name="T40" fmla="*/ 2147483646 w 976"/>
                <a:gd name="T41" fmla="*/ 2147483646 h 830"/>
                <a:gd name="T42" fmla="*/ 2147483646 w 976"/>
                <a:gd name="T43" fmla="*/ 2147483646 h 830"/>
                <a:gd name="T44" fmla="*/ 2147483646 w 976"/>
                <a:gd name="T45" fmla="*/ 2147483646 h 830"/>
                <a:gd name="T46" fmla="*/ 2147483646 w 976"/>
                <a:gd name="T47" fmla="*/ 2147483646 h 830"/>
                <a:gd name="T48" fmla="*/ 2147483646 w 976"/>
                <a:gd name="T49" fmla="*/ 2147483646 h 830"/>
                <a:gd name="T50" fmla="*/ 2147483646 w 976"/>
                <a:gd name="T51" fmla="*/ 2147483646 h 830"/>
                <a:gd name="T52" fmla="*/ 2147483646 w 976"/>
                <a:gd name="T53" fmla="*/ 2147483646 h 830"/>
                <a:gd name="T54" fmla="*/ 2147483646 w 976"/>
                <a:gd name="T55" fmla="*/ 2147483646 h 830"/>
                <a:gd name="T56" fmla="*/ 2147483646 w 976"/>
                <a:gd name="T57" fmla="*/ 2147483646 h 830"/>
                <a:gd name="T58" fmla="*/ 2147483646 w 976"/>
                <a:gd name="T59" fmla="*/ 2147483646 h 830"/>
                <a:gd name="T60" fmla="*/ 2147483646 w 976"/>
                <a:gd name="T61" fmla="*/ 0 h 830"/>
                <a:gd name="T62" fmla="*/ 2147483646 w 976"/>
                <a:gd name="T63" fmla="*/ 2147483646 h 830"/>
                <a:gd name="T64" fmla="*/ 2147483646 w 976"/>
                <a:gd name="T65" fmla="*/ 2147483646 h 83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76" h="830">
                  <a:moveTo>
                    <a:pt x="944" y="564"/>
                  </a:moveTo>
                  <a:lnTo>
                    <a:pt x="790" y="460"/>
                  </a:lnTo>
                  <a:lnTo>
                    <a:pt x="694" y="460"/>
                  </a:lnTo>
                  <a:lnTo>
                    <a:pt x="860" y="586"/>
                  </a:lnTo>
                  <a:lnTo>
                    <a:pt x="686" y="586"/>
                  </a:lnTo>
                  <a:lnTo>
                    <a:pt x="680" y="588"/>
                  </a:lnTo>
                  <a:lnTo>
                    <a:pt x="674" y="594"/>
                  </a:lnTo>
                  <a:lnTo>
                    <a:pt x="634" y="702"/>
                  </a:lnTo>
                  <a:lnTo>
                    <a:pt x="342" y="702"/>
                  </a:lnTo>
                  <a:lnTo>
                    <a:pt x="304" y="594"/>
                  </a:lnTo>
                  <a:lnTo>
                    <a:pt x="298" y="588"/>
                  </a:lnTo>
                  <a:lnTo>
                    <a:pt x="292" y="586"/>
                  </a:lnTo>
                  <a:lnTo>
                    <a:pt x="118" y="586"/>
                  </a:lnTo>
                  <a:lnTo>
                    <a:pt x="284" y="460"/>
                  </a:lnTo>
                  <a:lnTo>
                    <a:pt x="188" y="460"/>
                  </a:lnTo>
                  <a:lnTo>
                    <a:pt x="34" y="564"/>
                  </a:lnTo>
                  <a:lnTo>
                    <a:pt x="26" y="570"/>
                  </a:lnTo>
                  <a:lnTo>
                    <a:pt x="18" y="578"/>
                  </a:lnTo>
                  <a:lnTo>
                    <a:pt x="12" y="586"/>
                  </a:lnTo>
                  <a:lnTo>
                    <a:pt x="6" y="596"/>
                  </a:lnTo>
                  <a:lnTo>
                    <a:pt x="4" y="606"/>
                  </a:lnTo>
                  <a:lnTo>
                    <a:pt x="2" y="616"/>
                  </a:lnTo>
                  <a:lnTo>
                    <a:pt x="0" y="626"/>
                  </a:lnTo>
                  <a:lnTo>
                    <a:pt x="2" y="634"/>
                  </a:lnTo>
                  <a:lnTo>
                    <a:pt x="30" y="784"/>
                  </a:lnTo>
                  <a:lnTo>
                    <a:pt x="34" y="794"/>
                  </a:lnTo>
                  <a:lnTo>
                    <a:pt x="38" y="802"/>
                  </a:lnTo>
                  <a:lnTo>
                    <a:pt x="44" y="810"/>
                  </a:lnTo>
                  <a:lnTo>
                    <a:pt x="52" y="818"/>
                  </a:lnTo>
                  <a:lnTo>
                    <a:pt x="62" y="822"/>
                  </a:lnTo>
                  <a:lnTo>
                    <a:pt x="70" y="828"/>
                  </a:lnTo>
                  <a:lnTo>
                    <a:pt x="80" y="830"/>
                  </a:lnTo>
                  <a:lnTo>
                    <a:pt x="90" y="830"/>
                  </a:lnTo>
                  <a:lnTo>
                    <a:pt x="886" y="830"/>
                  </a:lnTo>
                  <a:lnTo>
                    <a:pt x="898" y="830"/>
                  </a:lnTo>
                  <a:lnTo>
                    <a:pt x="908" y="828"/>
                  </a:lnTo>
                  <a:lnTo>
                    <a:pt x="916" y="822"/>
                  </a:lnTo>
                  <a:lnTo>
                    <a:pt x="926" y="818"/>
                  </a:lnTo>
                  <a:lnTo>
                    <a:pt x="934" y="810"/>
                  </a:lnTo>
                  <a:lnTo>
                    <a:pt x="940" y="802"/>
                  </a:lnTo>
                  <a:lnTo>
                    <a:pt x="944" y="794"/>
                  </a:lnTo>
                  <a:lnTo>
                    <a:pt x="948" y="784"/>
                  </a:lnTo>
                  <a:lnTo>
                    <a:pt x="976" y="634"/>
                  </a:lnTo>
                  <a:lnTo>
                    <a:pt x="976" y="626"/>
                  </a:lnTo>
                  <a:lnTo>
                    <a:pt x="976" y="616"/>
                  </a:lnTo>
                  <a:lnTo>
                    <a:pt x="974" y="606"/>
                  </a:lnTo>
                  <a:lnTo>
                    <a:pt x="972" y="596"/>
                  </a:lnTo>
                  <a:lnTo>
                    <a:pt x="966" y="586"/>
                  </a:lnTo>
                  <a:lnTo>
                    <a:pt x="960" y="578"/>
                  </a:lnTo>
                  <a:lnTo>
                    <a:pt x="952" y="570"/>
                  </a:lnTo>
                  <a:lnTo>
                    <a:pt x="944" y="564"/>
                  </a:lnTo>
                  <a:close/>
                  <a:moveTo>
                    <a:pt x="742" y="250"/>
                  </a:moveTo>
                  <a:lnTo>
                    <a:pt x="582" y="250"/>
                  </a:lnTo>
                  <a:lnTo>
                    <a:pt x="582" y="0"/>
                  </a:lnTo>
                  <a:lnTo>
                    <a:pt x="396" y="0"/>
                  </a:lnTo>
                  <a:lnTo>
                    <a:pt x="396" y="250"/>
                  </a:lnTo>
                  <a:lnTo>
                    <a:pt x="236" y="250"/>
                  </a:lnTo>
                  <a:lnTo>
                    <a:pt x="488" y="488"/>
                  </a:lnTo>
                  <a:lnTo>
                    <a:pt x="742" y="25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F6864D-67F1-4891-B70B-09F4D6FE9CA9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4062413"/>
            <a:ext cx="2743200" cy="1584325"/>
            <a:chOff x="3653806" y="2667000"/>
            <a:chExt cx="2743200" cy="1584544"/>
          </a:xfrm>
        </p:grpSpPr>
        <p:grpSp>
          <p:nvGrpSpPr>
            <p:cNvPr id="9250" name="Group 341">
              <a:extLst>
                <a:ext uri="{FF2B5EF4-FFF2-40B4-BE49-F238E27FC236}">
                  <a16:creationId xmlns:a16="http://schemas.microsoft.com/office/drawing/2014/main" id="{A16E0030-F876-4106-96C8-5A423AF99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806" y="2667000"/>
              <a:ext cx="2743200" cy="1584544"/>
              <a:chOff x="3653806" y="2667000"/>
              <a:chExt cx="2743200" cy="15845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718071-3FA9-4095-9175-584D62E154F5}"/>
                  </a:ext>
                </a:extLst>
              </p:cNvPr>
              <p:cNvSpPr txBox="1"/>
              <p:nvPr/>
            </p:nvSpPr>
            <p:spPr>
              <a:xfrm>
                <a:off x="3653806" y="2667000"/>
                <a:ext cx="2286000" cy="1087587"/>
              </a:xfrm>
              <a:prstGeom prst="rect">
                <a:avLst/>
              </a:prstGeom>
              <a:noFill/>
            </p:spPr>
            <p:txBody>
              <a:bodyPr lIns="35999" tIns="35999" rIns="35999" bIns="35999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6600" b="1" i="1" spc="-300" dirty="0">
                    <a:solidFill>
                      <a:srgbClr val="575757"/>
                    </a:solidFill>
                    <a:cs typeface="Arial" charset="0"/>
                  </a:rPr>
                  <a:t>98</a:t>
                </a:r>
                <a:r>
                  <a:rPr lang="en-US" sz="4800" b="1" i="1" spc="-300" dirty="0">
                    <a:solidFill>
                      <a:srgbClr val="575757"/>
                    </a:solidFill>
                    <a:cs typeface="Arial" charset="0"/>
                  </a:rPr>
                  <a:t>% </a:t>
                </a:r>
                <a:endParaRPr lang="nl-NL" sz="8800" b="1" spc="-300" dirty="0">
                  <a:solidFill>
                    <a:srgbClr val="81BC00"/>
                  </a:solidFill>
                  <a:cs typeface="Arial" charset="0"/>
                </a:endParaRPr>
              </a:p>
            </p:txBody>
          </p:sp>
          <p:sp>
            <p:nvSpPr>
              <p:cNvPr id="9253" name="TextBox 344">
                <a:extLst>
                  <a:ext uri="{FF2B5EF4-FFF2-40B4-BE49-F238E27FC236}">
                    <a16:creationId xmlns:a16="http://schemas.microsoft.com/office/drawing/2014/main" id="{BA0AE5BD-B1E5-4CE8-9AB9-F4B3F76AF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585" y="3624845"/>
                <a:ext cx="2689421" cy="626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5999" tIns="35999" rIns="35999" bIns="35999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400" b="1">
                    <a:solidFill>
                      <a:srgbClr val="008080"/>
                    </a:solidFill>
                    <a:latin typeface="Arial" panose="020B0604020202020204" pitchFamily="34" charset="0"/>
                  </a:rPr>
                  <a:t>VAT Receipts Through ROS</a:t>
                </a:r>
                <a:endParaRPr lang="en-US" altLang="en-US" sz="1400" b="1">
                  <a:solidFill>
                    <a:srgbClr val="008080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E" altLang="en-US" sz="1100">
                    <a:solidFill>
                      <a:srgbClr val="565656"/>
                    </a:solidFill>
                    <a:latin typeface="Arial" panose="020B0604020202020204" pitchFamily="34" charset="0"/>
                  </a:rPr>
                  <a:t>98% off all VAT</a:t>
                </a:r>
                <a:r>
                  <a:rPr lang="en-IE" altLang="en-US" sz="1100" b="1">
                    <a:solidFill>
                      <a:srgbClr val="565656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IE" altLang="en-US" sz="1100">
                    <a:solidFill>
                      <a:srgbClr val="565656"/>
                    </a:solidFill>
                    <a:latin typeface="Arial" panose="020B0604020202020204" pitchFamily="34" charset="0"/>
                  </a:rPr>
                  <a:t>customers file their returns through Revenue Online Services</a:t>
                </a:r>
              </a:p>
            </p:txBody>
          </p:sp>
          <p:sp>
            <p:nvSpPr>
              <p:cNvPr id="9254" name="Freeform 14">
                <a:extLst>
                  <a:ext uri="{FF2B5EF4-FFF2-40B4-BE49-F238E27FC236}">
                    <a16:creationId xmlns:a16="http://schemas.microsoft.com/office/drawing/2014/main" id="{618388F2-7D56-466D-8820-CC469313B8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81601" y="2853781"/>
                <a:ext cx="819180" cy="670083"/>
              </a:xfrm>
              <a:custGeom>
                <a:avLst/>
                <a:gdLst>
                  <a:gd name="T0" fmla="*/ 2147483646 w 956"/>
                  <a:gd name="T1" fmla="*/ 2147483646 h 782"/>
                  <a:gd name="T2" fmla="*/ 2147483646 w 956"/>
                  <a:gd name="T3" fmla="*/ 2147483646 h 782"/>
                  <a:gd name="T4" fmla="*/ 2147483646 w 956"/>
                  <a:gd name="T5" fmla="*/ 2147483646 h 782"/>
                  <a:gd name="T6" fmla="*/ 2147483646 w 956"/>
                  <a:gd name="T7" fmla="*/ 2147483646 h 782"/>
                  <a:gd name="T8" fmla="*/ 2147483646 w 956"/>
                  <a:gd name="T9" fmla="*/ 2147483646 h 782"/>
                  <a:gd name="T10" fmla="*/ 2147483646 w 956"/>
                  <a:gd name="T11" fmla="*/ 2147483646 h 782"/>
                  <a:gd name="T12" fmla="*/ 2147483646 w 956"/>
                  <a:gd name="T13" fmla="*/ 2147483646 h 782"/>
                  <a:gd name="T14" fmla="*/ 2147483646 w 956"/>
                  <a:gd name="T15" fmla="*/ 2147483646 h 782"/>
                  <a:gd name="T16" fmla="*/ 2147483646 w 956"/>
                  <a:gd name="T17" fmla="*/ 2147483646 h 782"/>
                  <a:gd name="T18" fmla="*/ 2147483646 w 956"/>
                  <a:gd name="T19" fmla="*/ 2147483646 h 782"/>
                  <a:gd name="T20" fmla="*/ 2147483646 w 956"/>
                  <a:gd name="T21" fmla="*/ 0 h 782"/>
                  <a:gd name="T22" fmla="*/ 2147483646 w 956"/>
                  <a:gd name="T23" fmla="*/ 0 h 782"/>
                  <a:gd name="T24" fmla="*/ 2147483646 w 956"/>
                  <a:gd name="T25" fmla="*/ 2147483646 h 782"/>
                  <a:gd name="T26" fmla="*/ 2147483646 w 956"/>
                  <a:gd name="T27" fmla="*/ 2147483646 h 782"/>
                  <a:gd name="T28" fmla="*/ 2147483646 w 956"/>
                  <a:gd name="T29" fmla="*/ 2147483646 h 782"/>
                  <a:gd name="T30" fmla="*/ 2147483646 w 956"/>
                  <a:gd name="T31" fmla="*/ 2147483646 h 782"/>
                  <a:gd name="T32" fmla="*/ 2147483646 w 956"/>
                  <a:gd name="T33" fmla="*/ 2147483646 h 782"/>
                  <a:gd name="T34" fmla="*/ 2147483646 w 956"/>
                  <a:gd name="T35" fmla="*/ 2147483646 h 782"/>
                  <a:gd name="T36" fmla="*/ 2147483646 w 956"/>
                  <a:gd name="T37" fmla="*/ 2147483646 h 782"/>
                  <a:gd name="T38" fmla="*/ 2147483646 w 956"/>
                  <a:gd name="T39" fmla="*/ 0 h 782"/>
                  <a:gd name="T40" fmla="*/ 2147483646 w 956"/>
                  <a:gd name="T41" fmla="*/ 2147483646 h 782"/>
                  <a:gd name="T42" fmla="*/ 2147483646 w 956"/>
                  <a:gd name="T43" fmla="*/ 2147483646 h 782"/>
                  <a:gd name="T44" fmla="*/ 2147483646 w 956"/>
                  <a:gd name="T45" fmla="*/ 2147483646 h 782"/>
                  <a:gd name="T46" fmla="*/ 2147483646 w 956"/>
                  <a:gd name="T47" fmla="*/ 2147483646 h 782"/>
                  <a:gd name="T48" fmla="*/ 2147483646 w 956"/>
                  <a:gd name="T49" fmla="*/ 2147483646 h 782"/>
                  <a:gd name="T50" fmla="*/ 2147483646 w 956"/>
                  <a:gd name="T51" fmla="*/ 2147483646 h 782"/>
                  <a:gd name="T52" fmla="*/ 2147483646 w 956"/>
                  <a:gd name="T53" fmla="*/ 2147483646 h 782"/>
                  <a:gd name="T54" fmla="*/ 0 w 956"/>
                  <a:gd name="T55" fmla="*/ 2147483646 h 782"/>
                  <a:gd name="T56" fmla="*/ 2147483646 w 956"/>
                  <a:gd name="T57" fmla="*/ 2147483646 h 782"/>
                  <a:gd name="T58" fmla="*/ 2147483646 w 956"/>
                  <a:gd name="T59" fmla="*/ 2147483646 h 782"/>
                  <a:gd name="T60" fmla="*/ 2147483646 w 956"/>
                  <a:gd name="T61" fmla="*/ 2147483646 h 782"/>
                  <a:gd name="T62" fmla="*/ 2147483646 w 956"/>
                  <a:gd name="T63" fmla="*/ 2147483646 h 782"/>
                  <a:gd name="T64" fmla="*/ 2147483646 w 956"/>
                  <a:gd name="T65" fmla="*/ 2147483646 h 782"/>
                  <a:gd name="T66" fmla="*/ 2147483646 w 956"/>
                  <a:gd name="T67" fmla="*/ 2147483646 h 782"/>
                  <a:gd name="T68" fmla="*/ 2147483646 w 956"/>
                  <a:gd name="T69" fmla="*/ 2147483646 h 782"/>
                  <a:gd name="T70" fmla="*/ 2147483646 w 956"/>
                  <a:gd name="T71" fmla="*/ 2147483646 h 782"/>
                  <a:gd name="T72" fmla="*/ 2147483646 w 956"/>
                  <a:gd name="T73" fmla="*/ 2147483646 h 782"/>
                  <a:gd name="T74" fmla="*/ 2147483646 w 956"/>
                  <a:gd name="T75" fmla="*/ 2147483646 h 782"/>
                  <a:gd name="T76" fmla="*/ 2147483646 w 956"/>
                  <a:gd name="T77" fmla="*/ 2147483646 h 782"/>
                  <a:gd name="T78" fmla="*/ 2147483646 w 956"/>
                  <a:gd name="T79" fmla="*/ 2147483646 h 782"/>
                  <a:gd name="T80" fmla="*/ 2147483646 w 956"/>
                  <a:gd name="T81" fmla="*/ 2147483646 h 782"/>
                  <a:gd name="T82" fmla="*/ 2147483646 w 956"/>
                  <a:gd name="T83" fmla="*/ 2147483646 h 782"/>
                  <a:gd name="T84" fmla="*/ 2147483646 w 956"/>
                  <a:gd name="T85" fmla="*/ 2147483646 h 782"/>
                  <a:gd name="T86" fmla="*/ 2147483646 w 956"/>
                  <a:gd name="T87" fmla="*/ 2147483646 h 782"/>
                  <a:gd name="T88" fmla="*/ 2147483646 w 956"/>
                  <a:gd name="T89" fmla="*/ 2147483646 h 782"/>
                  <a:gd name="T90" fmla="*/ 2147483646 w 956"/>
                  <a:gd name="T91" fmla="*/ 2147483646 h 782"/>
                  <a:gd name="T92" fmla="*/ 2147483646 w 956"/>
                  <a:gd name="T93" fmla="*/ 2147483646 h 782"/>
                  <a:gd name="T94" fmla="*/ 2147483646 w 956"/>
                  <a:gd name="T95" fmla="*/ 2147483646 h 782"/>
                  <a:gd name="T96" fmla="*/ 2147483646 w 956"/>
                  <a:gd name="T97" fmla="*/ 2147483646 h 782"/>
                  <a:gd name="T98" fmla="*/ 2147483646 w 956"/>
                  <a:gd name="T99" fmla="*/ 2147483646 h 782"/>
                  <a:gd name="T100" fmla="*/ 2147483646 w 956"/>
                  <a:gd name="T101" fmla="*/ 2147483646 h 782"/>
                  <a:gd name="T102" fmla="*/ 2147483646 w 956"/>
                  <a:gd name="T103" fmla="*/ 2147483646 h 782"/>
                  <a:gd name="T104" fmla="*/ 2147483646 w 956"/>
                  <a:gd name="T105" fmla="*/ 2147483646 h 782"/>
                  <a:gd name="T106" fmla="*/ 2147483646 w 956"/>
                  <a:gd name="T107" fmla="*/ 2147483646 h 782"/>
                  <a:gd name="T108" fmla="*/ 2147483646 w 956"/>
                  <a:gd name="T109" fmla="*/ 2147483646 h 782"/>
                  <a:gd name="T110" fmla="*/ 2147483646 w 956"/>
                  <a:gd name="T111" fmla="*/ 2147483646 h 782"/>
                  <a:gd name="T112" fmla="*/ 2147483646 w 956"/>
                  <a:gd name="T113" fmla="*/ 2147483646 h 78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956" h="782">
                    <a:moveTo>
                      <a:pt x="818" y="148"/>
                    </a:moveTo>
                    <a:lnTo>
                      <a:pt x="818" y="148"/>
                    </a:lnTo>
                    <a:lnTo>
                      <a:pt x="816" y="132"/>
                    </a:lnTo>
                    <a:lnTo>
                      <a:pt x="812" y="120"/>
                    </a:lnTo>
                    <a:lnTo>
                      <a:pt x="804" y="110"/>
                    </a:lnTo>
                    <a:lnTo>
                      <a:pt x="794" y="104"/>
                    </a:lnTo>
                    <a:lnTo>
                      <a:pt x="786" y="102"/>
                    </a:lnTo>
                    <a:lnTo>
                      <a:pt x="778" y="100"/>
                    </a:lnTo>
                    <a:lnTo>
                      <a:pt x="770" y="98"/>
                    </a:lnTo>
                    <a:lnTo>
                      <a:pt x="188" y="98"/>
                    </a:lnTo>
                    <a:lnTo>
                      <a:pt x="180" y="100"/>
                    </a:lnTo>
                    <a:lnTo>
                      <a:pt x="172" y="102"/>
                    </a:lnTo>
                    <a:lnTo>
                      <a:pt x="162" y="104"/>
                    </a:lnTo>
                    <a:lnTo>
                      <a:pt x="154" y="110"/>
                    </a:lnTo>
                    <a:lnTo>
                      <a:pt x="146" y="120"/>
                    </a:lnTo>
                    <a:lnTo>
                      <a:pt x="140" y="132"/>
                    </a:lnTo>
                    <a:lnTo>
                      <a:pt x="138" y="148"/>
                    </a:lnTo>
                    <a:lnTo>
                      <a:pt x="138" y="196"/>
                    </a:lnTo>
                    <a:lnTo>
                      <a:pt x="818" y="196"/>
                    </a:lnTo>
                    <a:lnTo>
                      <a:pt x="818" y="148"/>
                    </a:lnTo>
                    <a:close/>
                    <a:moveTo>
                      <a:pt x="672" y="0"/>
                    </a:moveTo>
                    <a:lnTo>
                      <a:pt x="284" y="0"/>
                    </a:lnTo>
                    <a:lnTo>
                      <a:pt x="276" y="2"/>
                    </a:lnTo>
                    <a:lnTo>
                      <a:pt x="268" y="4"/>
                    </a:lnTo>
                    <a:lnTo>
                      <a:pt x="260" y="8"/>
                    </a:lnTo>
                    <a:lnTo>
                      <a:pt x="252" y="12"/>
                    </a:lnTo>
                    <a:lnTo>
                      <a:pt x="244" y="22"/>
                    </a:lnTo>
                    <a:lnTo>
                      <a:pt x="238" y="34"/>
                    </a:lnTo>
                    <a:lnTo>
                      <a:pt x="236" y="50"/>
                    </a:lnTo>
                    <a:lnTo>
                      <a:pt x="722" y="50"/>
                    </a:lnTo>
                    <a:lnTo>
                      <a:pt x="720" y="34"/>
                    </a:lnTo>
                    <a:lnTo>
                      <a:pt x="714" y="22"/>
                    </a:lnTo>
                    <a:lnTo>
                      <a:pt x="706" y="12"/>
                    </a:lnTo>
                    <a:lnTo>
                      <a:pt x="698" y="8"/>
                    </a:lnTo>
                    <a:lnTo>
                      <a:pt x="688" y="4"/>
                    </a:lnTo>
                    <a:lnTo>
                      <a:pt x="680" y="2"/>
                    </a:lnTo>
                    <a:lnTo>
                      <a:pt x="672" y="0"/>
                    </a:lnTo>
                    <a:close/>
                    <a:moveTo>
                      <a:pt x="916" y="196"/>
                    </a:moveTo>
                    <a:lnTo>
                      <a:pt x="916" y="196"/>
                    </a:lnTo>
                    <a:lnTo>
                      <a:pt x="888" y="168"/>
                    </a:lnTo>
                    <a:lnTo>
                      <a:pt x="888" y="246"/>
                    </a:lnTo>
                    <a:lnTo>
                      <a:pt x="70" y="246"/>
                    </a:lnTo>
                    <a:lnTo>
                      <a:pt x="70" y="168"/>
                    </a:lnTo>
                    <a:lnTo>
                      <a:pt x="42" y="196"/>
                    </a:lnTo>
                    <a:lnTo>
                      <a:pt x="22" y="216"/>
                    </a:lnTo>
                    <a:lnTo>
                      <a:pt x="14" y="224"/>
                    </a:lnTo>
                    <a:lnTo>
                      <a:pt x="8" y="232"/>
                    </a:lnTo>
                    <a:lnTo>
                      <a:pt x="2" y="244"/>
                    </a:lnTo>
                    <a:lnTo>
                      <a:pt x="0" y="256"/>
                    </a:lnTo>
                    <a:lnTo>
                      <a:pt x="0" y="274"/>
                    </a:lnTo>
                    <a:lnTo>
                      <a:pt x="4" y="294"/>
                    </a:lnTo>
                    <a:lnTo>
                      <a:pt x="42" y="520"/>
                    </a:lnTo>
                    <a:lnTo>
                      <a:pt x="80" y="734"/>
                    </a:lnTo>
                    <a:lnTo>
                      <a:pt x="84" y="750"/>
                    </a:lnTo>
                    <a:lnTo>
                      <a:pt x="92" y="762"/>
                    </a:lnTo>
                    <a:lnTo>
                      <a:pt x="102" y="770"/>
                    </a:lnTo>
                    <a:lnTo>
                      <a:pt x="112" y="776"/>
                    </a:lnTo>
                    <a:lnTo>
                      <a:pt x="122" y="780"/>
                    </a:lnTo>
                    <a:lnTo>
                      <a:pt x="130" y="782"/>
                    </a:lnTo>
                    <a:lnTo>
                      <a:pt x="138" y="782"/>
                    </a:lnTo>
                    <a:lnTo>
                      <a:pt x="818" y="782"/>
                    </a:lnTo>
                    <a:lnTo>
                      <a:pt x="826" y="782"/>
                    </a:lnTo>
                    <a:lnTo>
                      <a:pt x="836" y="780"/>
                    </a:lnTo>
                    <a:lnTo>
                      <a:pt x="844" y="776"/>
                    </a:lnTo>
                    <a:lnTo>
                      <a:pt x="856" y="770"/>
                    </a:lnTo>
                    <a:lnTo>
                      <a:pt x="864" y="762"/>
                    </a:lnTo>
                    <a:lnTo>
                      <a:pt x="872" y="750"/>
                    </a:lnTo>
                    <a:lnTo>
                      <a:pt x="878" y="734"/>
                    </a:lnTo>
                    <a:lnTo>
                      <a:pt x="914" y="520"/>
                    </a:lnTo>
                    <a:lnTo>
                      <a:pt x="954" y="294"/>
                    </a:lnTo>
                    <a:lnTo>
                      <a:pt x="956" y="274"/>
                    </a:lnTo>
                    <a:lnTo>
                      <a:pt x="956" y="256"/>
                    </a:lnTo>
                    <a:lnTo>
                      <a:pt x="954" y="244"/>
                    </a:lnTo>
                    <a:lnTo>
                      <a:pt x="950" y="232"/>
                    </a:lnTo>
                    <a:lnTo>
                      <a:pt x="944" y="224"/>
                    </a:lnTo>
                    <a:lnTo>
                      <a:pt x="936" y="216"/>
                    </a:lnTo>
                    <a:lnTo>
                      <a:pt x="916" y="196"/>
                    </a:lnTo>
                    <a:close/>
                    <a:moveTo>
                      <a:pt x="672" y="460"/>
                    </a:moveTo>
                    <a:lnTo>
                      <a:pt x="672" y="460"/>
                    </a:lnTo>
                    <a:lnTo>
                      <a:pt x="672" y="468"/>
                    </a:lnTo>
                    <a:lnTo>
                      <a:pt x="670" y="476"/>
                    </a:lnTo>
                    <a:lnTo>
                      <a:pt x="666" y="484"/>
                    </a:lnTo>
                    <a:lnTo>
                      <a:pt x="662" y="494"/>
                    </a:lnTo>
                    <a:lnTo>
                      <a:pt x="652" y="500"/>
                    </a:lnTo>
                    <a:lnTo>
                      <a:pt x="640" y="506"/>
                    </a:lnTo>
                    <a:lnTo>
                      <a:pt x="624" y="508"/>
                    </a:lnTo>
                    <a:lnTo>
                      <a:pt x="332" y="508"/>
                    </a:lnTo>
                    <a:lnTo>
                      <a:pt x="316" y="506"/>
                    </a:lnTo>
                    <a:lnTo>
                      <a:pt x="304" y="500"/>
                    </a:lnTo>
                    <a:lnTo>
                      <a:pt x="296" y="494"/>
                    </a:lnTo>
                    <a:lnTo>
                      <a:pt x="290" y="484"/>
                    </a:lnTo>
                    <a:lnTo>
                      <a:pt x="286" y="476"/>
                    </a:lnTo>
                    <a:lnTo>
                      <a:pt x="286" y="468"/>
                    </a:lnTo>
                    <a:lnTo>
                      <a:pt x="284" y="460"/>
                    </a:lnTo>
                    <a:lnTo>
                      <a:pt x="284" y="362"/>
                    </a:lnTo>
                    <a:lnTo>
                      <a:pt x="352" y="362"/>
                    </a:lnTo>
                    <a:lnTo>
                      <a:pt x="352" y="440"/>
                    </a:lnTo>
                    <a:lnTo>
                      <a:pt x="604" y="440"/>
                    </a:lnTo>
                    <a:lnTo>
                      <a:pt x="604" y="362"/>
                    </a:lnTo>
                    <a:lnTo>
                      <a:pt x="672" y="362"/>
                    </a:lnTo>
                    <a:lnTo>
                      <a:pt x="672" y="460"/>
                    </a:lnTo>
                    <a:close/>
                  </a:path>
                </a:pathLst>
              </a:custGeom>
              <a:solidFill>
                <a:srgbClr val="006666">
                  <a:alpha val="6509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55" name="Freeform 25">
                <a:extLst>
                  <a:ext uri="{FF2B5EF4-FFF2-40B4-BE49-F238E27FC236}">
                    <a16:creationId xmlns:a16="http://schemas.microsoft.com/office/drawing/2014/main" id="{CF9A7983-6F30-4BB7-9BF1-9FFF9074E1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8806" y="2786218"/>
                <a:ext cx="536840" cy="356426"/>
              </a:xfrm>
              <a:custGeom>
                <a:avLst/>
                <a:gdLst>
                  <a:gd name="T0" fmla="*/ 2147483646 w 976"/>
                  <a:gd name="T1" fmla="*/ 2147483646 h 648"/>
                  <a:gd name="T2" fmla="*/ 2147483646 w 976"/>
                  <a:gd name="T3" fmla="*/ 2147483646 h 648"/>
                  <a:gd name="T4" fmla="*/ 2147483646 w 976"/>
                  <a:gd name="T5" fmla="*/ 2147483646 h 648"/>
                  <a:gd name="T6" fmla="*/ 2147483646 w 976"/>
                  <a:gd name="T7" fmla="*/ 2147483646 h 648"/>
                  <a:gd name="T8" fmla="*/ 2147483646 w 976"/>
                  <a:gd name="T9" fmla="*/ 2147483646 h 648"/>
                  <a:gd name="T10" fmla="*/ 2147483646 w 976"/>
                  <a:gd name="T11" fmla="*/ 2147483646 h 648"/>
                  <a:gd name="T12" fmla="*/ 2147483646 w 976"/>
                  <a:gd name="T13" fmla="*/ 2147483646 h 648"/>
                  <a:gd name="T14" fmla="*/ 2147483646 w 976"/>
                  <a:gd name="T15" fmla="*/ 2147483646 h 648"/>
                  <a:gd name="T16" fmla="*/ 2147483646 w 976"/>
                  <a:gd name="T17" fmla="*/ 2147483646 h 648"/>
                  <a:gd name="T18" fmla="*/ 2147483646 w 976"/>
                  <a:gd name="T19" fmla="*/ 0 h 648"/>
                  <a:gd name="T20" fmla="*/ 2147483646 w 976"/>
                  <a:gd name="T21" fmla="*/ 2147483646 h 648"/>
                  <a:gd name="T22" fmla="*/ 2147483646 w 976"/>
                  <a:gd name="T23" fmla="*/ 2147483646 h 648"/>
                  <a:gd name="T24" fmla="*/ 2147483646 w 976"/>
                  <a:gd name="T25" fmla="*/ 2147483646 h 648"/>
                  <a:gd name="T26" fmla="*/ 2147483646 w 976"/>
                  <a:gd name="T27" fmla="*/ 2147483646 h 648"/>
                  <a:gd name="T28" fmla="*/ 2147483646 w 976"/>
                  <a:gd name="T29" fmla="*/ 2147483646 h 648"/>
                  <a:gd name="T30" fmla="*/ 2147483646 w 976"/>
                  <a:gd name="T31" fmla="*/ 2147483646 h 648"/>
                  <a:gd name="T32" fmla="*/ 2147483646 w 976"/>
                  <a:gd name="T33" fmla="*/ 2147483646 h 648"/>
                  <a:gd name="T34" fmla="*/ 2147483646 w 976"/>
                  <a:gd name="T35" fmla="*/ 2147483646 h 648"/>
                  <a:gd name="T36" fmla="*/ 2147483646 w 976"/>
                  <a:gd name="T37" fmla="*/ 2147483646 h 648"/>
                  <a:gd name="T38" fmla="*/ 2147483646 w 976"/>
                  <a:gd name="T39" fmla="*/ 2147483646 h 648"/>
                  <a:gd name="T40" fmla="*/ 2147483646 w 976"/>
                  <a:gd name="T41" fmla="*/ 2147483646 h 648"/>
                  <a:gd name="T42" fmla="*/ 2147483646 w 976"/>
                  <a:gd name="T43" fmla="*/ 2147483646 h 648"/>
                  <a:gd name="T44" fmla="*/ 2147483646 w 976"/>
                  <a:gd name="T45" fmla="*/ 2147483646 h 648"/>
                  <a:gd name="T46" fmla="*/ 2147483646 w 976"/>
                  <a:gd name="T47" fmla="*/ 2147483646 h 648"/>
                  <a:gd name="T48" fmla="*/ 2147483646 w 976"/>
                  <a:gd name="T49" fmla="*/ 2147483646 h 648"/>
                  <a:gd name="T50" fmla="*/ 0 w 976"/>
                  <a:gd name="T51" fmla="*/ 2147483646 h 648"/>
                  <a:gd name="T52" fmla="*/ 0 w 976"/>
                  <a:gd name="T53" fmla="*/ 2147483646 h 648"/>
                  <a:gd name="T54" fmla="*/ 2147483646 w 976"/>
                  <a:gd name="T55" fmla="*/ 2147483646 h 648"/>
                  <a:gd name="T56" fmla="*/ 2147483646 w 976"/>
                  <a:gd name="T57" fmla="*/ 2147483646 h 648"/>
                  <a:gd name="T58" fmla="*/ 2147483646 w 976"/>
                  <a:gd name="T59" fmla="*/ 2147483646 h 648"/>
                  <a:gd name="T60" fmla="*/ 2147483646 w 976"/>
                  <a:gd name="T61" fmla="*/ 2147483646 h 648"/>
                  <a:gd name="T62" fmla="*/ 2147483646 w 976"/>
                  <a:gd name="T63" fmla="*/ 2147483646 h 648"/>
                  <a:gd name="T64" fmla="*/ 2147483646 w 976"/>
                  <a:gd name="T65" fmla="*/ 2147483646 h 648"/>
                  <a:gd name="T66" fmla="*/ 2147483646 w 976"/>
                  <a:gd name="T67" fmla="*/ 2147483646 h 648"/>
                  <a:gd name="T68" fmla="*/ 2147483646 w 976"/>
                  <a:gd name="T69" fmla="*/ 2147483646 h 648"/>
                  <a:gd name="T70" fmla="*/ 2147483646 w 976"/>
                  <a:gd name="T71" fmla="*/ 2147483646 h 648"/>
                  <a:gd name="T72" fmla="*/ 2147483646 w 976"/>
                  <a:gd name="T73" fmla="*/ 2147483646 h 648"/>
                  <a:gd name="T74" fmla="*/ 2147483646 w 976"/>
                  <a:gd name="T75" fmla="*/ 2147483646 h 648"/>
                  <a:gd name="T76" fmla="*/ 2147483646 w 976"/>
                  <a:gd name="T77" fmla="*/ 2147483646 h 648"/>
                  <a:gd name="T78" fmla="*/ 2147483646 w 976"/>
                  <a:gd name="T79" fmla="*/ 2147483646 h 648"/>
                  <a:gd name="T80" fmla="*/ 2147483646 w 976"/>
                  <a:gd name="T81" fmla="*/ 2147483646 h 648"/>
                  <a:gd name="T82" fmla="*/ 2147483646 w 976"/>
                  <a:gd name="T83" fmla="*/ 2147483646 h 648"/>
                  <a:gd name="T84" fmla="*/ 2147483646 w 976"/>
                  <a:gd name="T85" fmla="*/ 2147483646 h 648"/>
                  <a:gd name="T86" fmla="*/ 2147483646 w 976"/>
                  <a:gd name="T87" fmla="*/ 2147483646 h 648"/>
                  <a:gd name="T88" fmla="*/ 2147483646 w 976"/>
                  <a:gd name="T89" fmla="*/ 2147483646 h 648"/>
                  <a:gd name="T90" fmla="*/ 2147483646 w 976"/>
                  <a:gd name="T91" fmla="*/ 2147483646 h 648"/>
                  <a:gd name="T92" fmla="*/ 2147483646 w 976"/>
                  <a:gd name="T93" fmla="*/ 2147483646 h 648"/>
                  <a:gd name="T94" fmla="*/ 2147483646 w 976"/>
                  <a:gd name="T95" fmla="*/ 2147483646 h 648"/>
                  <a:gd name="T96" fmla="*/ 2147483646 w 976"/>
                  <a:gd name="T97" fmla="*/ 2147483646 h 648"/>
                  <a:gd name="T98" fmla="*/ 2147483646 w 976"/>
                  <a:gd name="T99" fmla="*/ 2147483646 h 648"/>
                  <a:gd name="T100" fmla="*/ 2147483646 w 976"/>
                  <a:gd name="T101" fmla="*/ 2147483646 h 648"/>
                  <a:gd name="T102" fmla="*/ 2147483646 w 976"/>
                  <a:gd name="T103" fmla="*/ 2147483646 h 648"/>
                  <a:gd name="T104" fmla="*/ 2147483646 w 976"/>
                  <a:gd name="T105" fmla="*/ 2147483646 h 648"/>
                  <a:gd name="T106" fmla="*/ 2147483646 w 976"/>
                  <a:gd name="T107" fmla="*/ 2147483646 h 648"/>
                  <a:gd name="T108" fmla="*/ 2147483646 w 976"/>
                  <a:gd name="T109" fmla="*/ 2147483646 h 648"/>
                  <a:gd name="T110" fmla="*/ 2147483646 w 976"/>
                  <a:gd name="T111" fmla="*/ 2147483646 h 6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76" h="648">
                    <a:moveTo>
                      <a:pt x="396" y="492"/>
                    </a:moveTo>
                    <a:lnTo>
                      <a:pt x="396" y="492"/>
                    </a:lnTo>
                    <a:lnTo>
                      <a:pt x="386" y="512"/>
                    </a:lnTo>
                    <a:lnTo>
                      <a:pt x="380" y="534"/>
                    </a:lnTo>
                    <a:lnTo>
                      <a:pt x="380" y="552"/>
                    </a:lnTo>
                    <a:lnTo>
                      <a:pt x="384" y="570"/>
                    </a:lnTo>
                    <a:lnTo>
                      <a:pt x="390" y="586"/>
                    </a:lnTo>
                    <a:lnTo>
                      <a:pt x="402" y="600"/>
                    </a:lnTo>
                    <a:lnTo>
                      <a:pt x="416" y="614"/>
                    </a:lnTo>
                    <a:lnTo>
                      <a:pt x="432" y="624"/>
                    </a:lnTo>
                    <a:lnTo>
                      <a:pt x="450" y="634"/>
                    </a:lnTo>
                    <a:lnTo>
                      <a:pt x="468" y="638"/>
                    </a:lnTo>
                    <a:lnTo>
                      <a:pt x="486" y="640"/>
                    </a:lnTo>
                    <a:lnTo>
                      <a:pt x="504" y="640"/>
                    </a:lnTo>
                    <a:lnTo>
                      <a:pt x="520" y="634"/>
                    </a:lnTo>
                    <a:lnTo>
                      <a:pt x="536" y="624"/>
                    </a:lnTo>
                    <a:lnTo>
                      <a:pt x="552" y="608"/>
                    </a:lnTo>
                    <a:lnTo>
                      <a:pt x="564" y="590"/>
                    </a:lnTo>
                    <a:lnTo>
                      <a:pt x="586" y="548"/>
                    </a:lnTo>
                    <a:lnTo>
                      <a:pt x="618" y="474"/>
                    </a:lnTo>
                    <a:lnTo>
                      <a:pt x="656" y="380"/>
                    </a:lnTo>
                    <a:lnTo>
                      <a:pt x="698" y="276"/>
                    </a:lnTo>
                    <a:lnTo>
                      <a:pt x="738" y="176"/>
                    </a:lnTo>
                    <a:lnTo>
                      <a:pt x="770" y="88"/>
                    </a:lnTo>
                    <a:lnTo>
                      <a:pt x="790" y="26"/>
                    </a:lnTo>
                    <a:lnTo>
                      <a:pt x="794" y="8"/>
                    </a:lnTo>
                    <a:lnTo>
                      <a:pt x="794" y="2"/>
                    </a:lnTo>
                    <a:lnTo>
                      <a:pt x="792" y="0"/>
                    </a:lnTo>
                    <a:lnTo>
                      <a:pt x="790" y="0"/>
                    </a:lnTo>
                    <a:lnTo>
                      <a:pt x="786" y="2"/>
                    </a:lnTo>
                    <a:lnTo>
                      <a:pt x="772" y="16"/>
                    </a:lnTo>
                    <a:lnTo>
                      <a:pt x="728" y="64"/>
                    </a:lnTo>
                    <a:lnTo>
                      <a:pt x="668" y="136"/>
                    </a:lnTo>
                    <a:lnTo>
                      <a:pt x="600" y="220"/>
                    </a:lnTo>
                    <a:lnTo>
                      <a:pt x="532" y="308"/>
                    </a:lnTo>
                    <a:lnTo>
                      <a:pt x="470" y="388"/>
                    </a:lnTo>
                    <a:lnTo>
                      <a:pt x="422" y="454"/>
                    </a:lnTo>
                    <a:lnTo>
                      <a:pt x="396" y="492"/>
                    </a:lnTo>
                    <a:close/>
                    <a:moveTo>
                      <a:pt x="488" y="120"/>
                    </a:moveTo>
                    <a:lnTo>
                      <a:pt x="488" y="120"/>
                    </a:lnTo>
                    <a:lnTo>
                      <a:pt x="518" y="122"/>
                    </a:lnTo>
                    <a:lnTo>
                      <a:pt x="550" y="126"/>
                    </a:lnTo>
                    <a:lnTo>
                      <a:pt x="618" y="42"/>
                    </a:lnTo>
                    <a:lnTo>
                      <a:pt x="586" y="34"/>
                    </a:lnTo>
                    <a:lnTo>
                      <a:pt x="554" y="28"/>
                    </a:lnTo>
                    <a:lnTo>
                      <a:pt x="522" y="24"/>
                    </a:lnTo>
                    <a:lnTo>
                      <a:pt x="488" y="24"/>
                    </a:lnTo>
                    <a:lnTo>
                      <a:pt x="462" y="24"/>
                    </a:lnTo>
                    <a:lnTo>
                      <a:pt x="436" y="26"/>
                    </a:lnTo>
                    <a:lnTo>
                      <a:pt x="412" y="30"/>
                    </a:lnTo>
                    <a:lnTo>
                      <a:pt x="388" y="34"/>
                    </a:lnTo>
                    <a:lnTo>
                      <a:pt x="364" y="40"/>
                    </a:lnTo>
                    <a:lnTo>
                      <a:pt x="340" y="46"/>
                    </a:lnTo>
                    <a:lnTo>
                      <a:pt x="318" y="54"/>
                    </a:lnTo>
                    <a:lnTo>
                      <a:pt x="296" y="64"/>
                    </a:lnTo>
                    <a:lnTo>
                      <a:pt x="274" y="74"/>
                    </a:lnTo>
                    <a:lnTo>
                      <a:pt x="252" y="86"/>
                    </a:lnTo>
                    <a:lnTo>
                      <a:pt x="232" y="98"/>
                    </a:lnTo>
                    <a:lnTo>
                      <a:pt x="212" y="112"/>
                    </a:lnTo>
                    <a:lnTo>
                      <a:pt x="174" y="142"/>
                    </a:lnTo>
                    <a:lnTo>
                      <a:pt x="140" y="176"/>
                    </a:lnTo>
                    <a:lnTo>
                      <a:pt x="110" y="212"/>
                    </a:lnTo>
                    <a:lnTo>
                      <a:pt x="82" y="252"/>
                    </a:lnTo>
                    <a:lnTo>
                      <a:pt x="58" y="296"/>
                    </a:lnTo>
                    <a:lnTo>
                      <a:pt x="36" y="342"/>
                    </a:lnTo>
                    <a:lnTo>
                      <a:pt x="20" y="390"/>
                    </a:lnTo>
                    <a:lnTo>
                      <a:pt x="14" y="416"/>
                    </a:lnTo>
                    <a:lnTo>
                      <a:pt x="8" y="442"/>
                    </a:lnTo>
                    <a:lnTo>
                      <a:pt x="4" y="468"/>
                    </a:lnTo>
                    <a:lnTo>
                      <a:pt x="2" y="494"/>
                    </a:lnTo>
                    <a:lnTo>
                      <a:pt x="0" y="520"/>
                    </a:lnTo>
                    <a:lnTo>
                      <a:pt x="0" y="548"/>
                    </a:lnTo>
                    <a:lnTo>
                      <a:pt x="0" y="576"/>
                    </a:lnTo>
                    <a:lnTo>
                      <a:pt x="2" y="602"/>
                    </a:lnTo>
                    <a:lnTo>
                      <a:pt x="4" y="612"/>
                    </a:lnTo>
                    <a:lnTo>
                      <a:pt x="8" y="620"/>
                    </a:lnTo>
                    <a:lnTo>
                      <a:pt x="12" y="628"/>
                    </a:lnTo>
                    <a:lnTo>
                      <a:pt x="18" y="636"/>
                    </a:lnTo>
                    <a:lnTo>
                      <a:pt x="26" y="640"/>
                    </a:lnTo>
                    <a:lnTo>
                      <a:pt x="36" y="644"/>
                    </a:lnTo>
                    <a:lnTo>
                      <a:pt x="44" y="646"/>
                    </a:lnTo>
                    <a:lnTo>
                      <a:pt x="54" y="646"/>
                    </a:lnTo>
                    <a:lnTo>
                      <a:pt x="64" y="644"/>
                    </a:lnTo>
                    <a:lnTo>
                      <a:pt x="74" y="642"/>
                    </a:lnTo>
                    <a:lnTo>
                      <a:pt x="80" y="636"/>
                    </a:lnTo>
                    <a:lnTo>
                      <a:pt x="88" y="630"/>
                    </a:lnTo>
                    <a:lnTo>
                      <a:pt x="92" y="622"/>
                    </a:lnTo>
                    <a:lnTo>
                      <a:pt x="96" y="612"/>
                    </a:lnTo>
                    <a:lnTo>
                      <a:pt x="98" y="604"/>
                    </a:lnTo>
                    <a:lnTo>
                      <a:pt x="98" y="594"/>
                    </a:lnTo>
                    <a:lnTo>
                      <a:pt x="96" y="548"/>
                    </a:lnTo>
                    <a:lnTo>
                      <a:pt x="98" y="504"/>
                    </a:lnTo>
                    <a:lnTo>
                      <a:pt x="104" y="462"/>
                    </a:lnTo>
                    <a:lnTo>
                      <a:pt x="114" y="420"/>
                    </a:lnTo>
                    <a:lnTo>
                      <a:pt x="126" y="380"/>
                    </a:lnTo>
                    <a:lnTo>
                      <a:pt x="144" y="342"/>
                    </a:lnTo>
                    <a:lnTo>
                      <a:pt x="162" y="308"/>
                    </a:lnTo>
                    <a:lnTo>
                      <a:pt x="184" y="274"/>
                    </a:lnTo>
                    <a:lnTo>
                      <a:pt x="210" y="244"/>
                    </a:lnTo>
                    <a:lnTo>
                      <a:pt x="238" y="218"/>
                    </a:lnTo>
                    <a:lnTo>
                      <a:pt x="268" y="192"/>
                    </a:lnTo>
                    <a:lnTo>
                      <a:pt x="300" y="172"/>
                    </a:lnTo>
                    <a:lnTo>
                      <a:pt x="334" y="154"/>
                    </a:lnTo>
                    <a:lnTo>
                      <a:pt x="370" y="140"/>
                    </a:lnTo>
                    <a:lnTo>
                      <a:pt x="408" y="130"/>
                    </a:lnTo>
                    <a:lnTo>
                      <a:pt x="446" y="122"/>
                    </a:lnTo>
                    <a:lnTo>
                      <a:pt x="488" y="120"/>
                    </a:lnTo>
                    <a:close/>
                    <a:moveTo>
                      <a:pt x="840" y="182"/>
                    </a:moveTo>
                    <a:lnTo>
                      <a:pt x="840" y="182"/>
                    </a:lnTo>
                    <a:lnTo>
                      <a:pt x="798" y="288"/>
                    </a:lnTo>
                    <a:lnTo>
                      <a:pt x="816" y="316"/>
                    </a:lnTo>
                    <a:lnTo>
                      <a:pt x="832" y="344"/>
                    </a:lnTo>
                    <a:lnTo>
                      <a:pt x="846" y="376"/>
                    </a:lnTo>
                    <a:lnTo>
                      <a:pt x="856" y="408"/>
                    </a:lnTo>
                    <a:lnTo>
                      <a:pt x="866" y="442"/>
                    </a:lnTo>
                    <a:lnTo>
                      <a:pt x="872" y="476"/>
                    </a:lnTo>
                    <a:lnTo>
                      <a:pt x="876" y="512"/>
                    </a:lnTo>
                    <a:lnTo>
                      <a:pt x="878" y="548"/>
                    </a:lnTo>
                    <a:lnTo>
                      <a:pt x="876" y="594"/>
                    </a:lnTo>
                    <a:lnTo>
                      <a:pt x="876" y="604"/>
                    </a:lnTo>
                    <a:lnTo>
                      <a:pt x="878" y="614"/>
                    </a:lnTo>
                    <a:lnTo>
                      <a:pt x="882" y="622"/>
                    </a:lnTo>
                    <a:lnTo>
                      <a:pt x="886" y="630"/>
                    </a:lnTo>
                    <a:lnTo>
                      <a:pt x="894" y="636"/>
                    </a:lnTo>
                    <a:lnTo>
                      <a:pt x="902" y="642"/>
                    </a:lnTo>
                    <a:lnTo>
                      <a:pt x="910" y="646"/>
                    </a:lnTo>
                    <a:lnTo>
                      <a:pt x="920" y="648"/>
                    </a:lnTo>
                    <a:lnTo>
                      <a:pt x="924" y="648"/>
                    </a:lnTo>
                    <a:lnTo>
                      <a:pt x="934" y="646"/>
                    </a:lnTo>
                    <a:lnTo>
                      <a:pt x="942" y="644"/>
                    </a:lnTo>
                    <a:lnTo>
                      <a:pt x="950" y="640"/>
                    </a:lnTo>
                    <a:lnTo>
                      <a:pt x="956" y="636"/>
                    </a:lnTo>
                    <a:lnTo>
                      <a:pt x="962" y="628"/>
                    </a:lnTo>
                    <a:lnTo>
                      <a:pt x="968" y="622"/>
                    </a:lnTo>
                    <a:lnTo>
                      <a:pt x="970" y="612"/>
                    </a:lnTo>
                    <a:lnTo>
                      <a:pt x="972" y="604"/>
                    </a:lnTo>
                    <a:lnTo>
                      <a:pt x="974" y="576"/>
                    </a:lnTo>
                    <a:lnTo>
                      <a:pt x="976" y="548"/>
                    </a:lnTo>
                    <a:lnTo>
                      <a:pt x="974" y="522"/>
                    </a:lnTo>
                    <a:lnTo>
                      <a:pt x="972" y="496"/>
                    </a:lnTo>
                    <a:lnTo>
                      <a:pt x="966" y="444"/>
                    </a:lnTo>
                    <a:lnTo>
                      <a:pt x="954" y="394"/>
                    </a:lnTo>
                    <a:lnTo>
                      <a:pt x="938" y="346"/>
                    </a:lnTo>
                    <a:lnTo>
                      <a:pt x="920" y="302"/>
                    </a:lnTo>
                    <a:lnTo>
                      <a:pt x="896" y="258"/>
                    </a:lnTo>
                    <a:lnTo>
                      <a:pt x="870" y="218"/>
                    </a:lnTo>
                    <a:lnTo>
                      <a:pt x="840" y="182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B8E02C-2804-4083-A954-9111A724EC92}"/>
                </a:ext>
              </a:extLst>
            </p:cNvPr>
            <p:cNvSpPr txBox="1"/>
            <p:nvPr/>
          </p:nvSpPr>
          <p:spPr>
            <a:xfrm>
              <a:off x="5239718" y="3186184"/>
              <a:ext cx="784225" cy="4620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IE" b="1" spc="-150" dirty="0">
                  <a:solidFill>
                    <a:schemeClr val="bg1"/>
                  </a:solidFill>
                  <a:cs typeface="Arial" charset="0"/>
                </a:rPr>
                <a:t>VAT</a:t>
              </a:r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50279FE1-D623-4E90-B454-4E179879BB95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4016375"/>
            <a:ext cx="2613025" cy="1585913"/>
            <a:chOff x="381000" y="3766982"/>
            <a:chExt cx="2613220" cy="15845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D6AB83-659D-4838-8AC2-63B1B50A7E6A}"/>
                </a:ext>
              </a:extLst>
            </p:cNvPr>
            <p:cNvSpPr txBox="1"/>
            <p:nvPr/>
          </p:nvSpPr>
          <p:spPr>
            <a:xfrm>
              <a:off x="381000" y="3766982"/>
              <a:ext cx="2286171" cy="1088085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94</a:t>
              </a:r>
              <a:r>
                <a:rPr lang="en-US" sz="4800" b="1" i="1" spc="-300" dirty="0">
                  <a:solidFill>
                    <a:srgbClr val="575757"/>
                  </a:solidFill>
                  <a:cs typeface="Arial" charset="0"/>
                </a:rPr>
                <a:t>%</a:t>
              </a:r>
              <a:endParaRPr lang="nl-NL" sz="8800" b="1" dirty="0">
                <a:solidFill>
                  <a:srgbClr val="81BC0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247" name="TextBox 308">
              <a:extLst>
                <a:ext uri="{FF2B5EF4-FFF2-40B4-BE49-F238E27FC236}">
                  <a16:creationId xmlns:a16="http://schemas.microsoft.com/office/drawing/2014/main" id="{40653076-834B-4FB2-9B67-A0CFD2E61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80" y="4724827"/>
              <a:ext cx="2559440" cy="626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Returns Electronically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Approximately 94% of all business returns are handled electronically</a:t>
              </a:r>
            </a:p>
          </p:txBody>
        </p:sp>
        <p:sp>
          <p:nvSpPr>
            <p:cNvPr id="9248" name="Freeform 12">
              <a:extLst>
                <a:ext uri="{FF2B5EF4-FFF2-40B4-BE49-F238E27FC236}">
                  <a16:creationId xmlns:a16="http://schemas.microsoft.com/office/drawing/2014/main" id="{634ED720-5016-4E98-9C44-0E25CD24158B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994420" y="3985821"/>
              <a:ext cx="746801" cy="598359"/>
            </a:xfrm>
            <a:custGeom>
              <a:avLst/>
              <a:gdLst>
                <a:gd name="T0" fmla="*/ 2147483646 w 976"/>
                <a:gd name="T1" fmla="*/ 2147483646 h 782"/>
                <a:gd name="T2" fmla="*/ 2147483646 w 976"/>
                <a:gd name="T3" fmla="*/ 2147483646 h 782"/>
                <a:gd name="T4" fmla="*/ 2147483646 w 976"/>
                <a:gd name="T5" fmla="*/ 2147483646 h 782"/>
                <a:gd name="T6" fmla="*/ 2147483646 w 976"/>
                <a:gd name="T7" fmla="*/ 2147483646 h 782"/>
                <a:gd name="T8" fmla="*/ 0 w 976"/>
                <a:gd name="T9" fmla="*/ 2147483646 h 782"/>
                <a:gd name="T10" fmla="*/ 2147483646 w 976"/>
                <a:gd name="T11" fmla="*/ 2147483646 h 782"/>
                <a:gd name="T12" fmla="*/ 2147483646 w 976"/>
                <a:gd name="T13" fmla="*/ 2147483646 h 782"/>
                <a:gd name="T14" fmla="*/ 2147483646 w 976"/>
                <a:gd name="T15" fmla="*/ 2147483646 h 782"/>
                <a:gd name="T16" fmla="*/ 2147483646 w 976"/>
                <a:gd name="T17" fmla="*/ 2147483646 h 782"/>
                <a:gd name="T18" fmla="*/ 2147483646 w 976"/>
                <a:gd name="T19" fmla="*/ 2147483646 h 782"/>
                <a:gd name="T20" fmla="*/ 2147483646 w 976"/>
                <a:gd name="T21" fmla="*/ 2147483646 h 782"/>
                <a:gd name="T22" fmla="*/ 2147483646 w 976"/>
                <a:gd name="T23" fmla="*/ 2147483646 h 782"/>
                <a:gd name="T24" fmla="*/ 2147483646 w 976"/>
                <a:gd name="T25" fmla="*/ 2147483646 h 782"/>
                <a:gd name="T26" fmla="*/ 2147483646 w 976"/>
                <a:gd name="T27" fmla="*/ 2147483646 h 782"/>
                <a:gd name="T28" fmla="*/ 2147483646 w 976"/>
                <a:gd name="T29" fmla="*/ 2147483646 h 782"/>
                <a:gd name="T30" fmla="*/ 2147483646 w 976"/>
                <a:gd name="T31" fmla="*/ 2147483646 h 782"/>
                <a:gd name="T32" fmla="*/ 2147483646 w 976"/>
                <a:gd name="T33" fmla="*/ 2147483646 h 782"/>
                <a:gd name="T34" fmla="*/ 2147483646 w 976"/>
                <a:gd name="T35" fmla="*/ 2147483646 h 782"/>
                <a:gd name="T36" fmla="*/ 2147483646 w 976"/>
                <a:gd name="T37" fmla="*/ 2147483646 h 782"/>
                <a:gd name="T38" fmla="*/ 2147483646 w 976"/>
                <a:gd name="T39" fmla="*/ 2147483646 h 782"/>
                <a:gd name="T40" fmla="*/ 2147483646 w 976"/>
                <a:gd name="T41" fmla="*/ 2147483646 h 782"/>
                <a:gd name="T42" fmla="*/ 2147483646 w 976"/>
                <a:gd name="T43" fmla="*/ 2147483646 h 782"/>
                <a:gd name="T44" fmla="*/ 2147483646 w 976"/>
                <a:gd name="T45" fmla="*/ 2147483646 h 782"/>
                <a:gd name="T46" fmla="*/ 2147483646 w 976"/>
                <a:gd name="T47" fmla="*/ 2147483646 h 782"/>
                <a:gd name="T48" fmla="*/ 2147483646 w 976"/>
                <a:gd name="T49" fmla="*/ 2147483646 h 782"/>
                <a:gd name="T50" fmla="*/ 2147483646 w 976"/>
                <a:gd name="T51" fmla="*/ 2147483646 h 782"/>
                <a:gd name="T52" fmla="*/ 2147483646 w 976"/>
                <a:gd name="T53" fmla="*/ 2147483646 h 782"/>
                <a:gd name="T54" fmla="*/ 2147483646 w 976"/>
                <a:gd name="T55" fmla="*/ 2147483646 h 782"/>
                <a:gd name="T56" fmla="*/ 2147483646 w 976"/>
                <a:gd name="T57" fmla="*/ 2147483646 h 782"/>
                <a:gd name="T58" fmla="*/ 2147483646 w 976"/>
                <a:gd name="T59" fmla="*/ 2147483646 h 782"/>
                <a:gd name="T60" fmla="*/ 2147483646 w 976"/>
                <a:gd name="T61" fmla="*/ 2147483646 h 782"/>
                <a:gd name="T62" fmla="*/ 2147483646 w 976"/>
                <a:gd name="T63" fmla="*/ 0 h 782"/>
                <a:gd name="T64" fmla="*/ 2147483646 w 976"/>
                <a:gd name="T65" fmla="*/ 0 h 782"/>
                <a:gd name="T66" fmla="*/ 2147483646 w 976"/>
                <a:gd name="T67" fmla="*/ 2147483646 h 782"/>
                <a:gd name="T68" fmla="*/ 2147483646 w 976"/>
                <a:gd name="T69" fmla="*/ 2147483646 h 782"/>
                <a:gd name="T70" fmla="*/ 2147483646 w 976"/>
                <a:gd name="T71" fmla="*/ 2147483646 h 782"/>
                <a:gd name="T72" fmla="*/ 2147483646 w 976"/>
                <a:gd name="T73" fmla="*/ 2147483646 h 782"/>
                <a:gd name="T74" fmla="*/ 2147483646 w 976"/>
                <a:gd name="T75" fmla="*/ 2147483646 h 7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76" h="782">
                  <a:moveTo>
                    <a:pt x="930" y="246"/>
                  </a:moveTo>
                  <a:lnTo>
                    <a:pt x="46" y="246"/>
                  </a:lnTo>
                  <a:lnTo>
                    <a:pt x="30" y="246"/>
                  </a:lnTo>
                  <a:lnTo>
                    <a:pt x="20" y="248"/>
                  </a:lnTo>
                  <a:lnTo>
                    <a:pt x="10" y="254"/>
                  </a:lnTo>
                  <a:lnTo>
                    <a:pt x="6" y="260"/>
                  </a:lnTo>
                  <a:lnTo>
                    <a:pt x="2" y="266"/>
                  </a:lnTo>
                  <a:lnTo>
                    <a:pt x="0" y="274"/>
                  </a:lnTo>
                  <a:lnTo>
                    <a:pt x="0" y="294"/>
                  </a:lnTo>
                  <a:lnTo>
                    <a:pt x="40" y="734"/>
                  </a:lnTo>
                  <a:lnTo>
                    <a:pt x="44" y="752"/>
                  </a:lnTo>
                  <a:lnTo>
                    <a:pt x="48" y="760"/>
                  </a:lnTo>
                  <a:lnTo>
                    <a:pt x="52" y="768"/>
                  </a:lnTo>
                  <a:lnTo>
                    <a:pt x="58" y="774"/>
                  </a:lnTo>
                  <a:lnTo>
                    <a:pt x="68" y="778"/>
                  </a:lnTo>
                  <a:lnTo>
                    <a:pt x="80" y="780"/>
                  </a:lnTo>
                  <a:lnTo>
                    <a:pt x="94" y="782"/>
                  </a:lnTo>
                  <a:lnTo>
                    <a:pt x="882" y="782"/>
                  </a:lnTo>
                  <a:lnTo>
                    <a:pt x="896" y="780"/>
                  </a:lnTo>
                  <a:lnTo>
                    <a:pt x="908" y="778"/>
                  </a:lnTo>
                  <a:lnTo>
                    <a:pt x="918" y="774"/>
                  </a:lnTo>
                  <a:lnTo>
                    <a:pt x="924" y="768"/>
                  </a:lnTo>
                  <a:lnTo>
                    <a:pt x="930" y="760"/>
                  </a:lnTo>
                  <a:lnTo>
                    <a:pt x="932" y="752"/>
                  </a:lnTo>
                  <a:lnTo>
                    <a:pt x="936" y="734"/>
                  </a:lnTo>
                  <a:lnTo>
                    <a:pt x="976" y="294"/>
                  </a:lnTo>
                  <a:lnTo>
                    <a:pt x="976" y="274"/>
                  </a:lnTo>
                  <a:lnTo>
                    <a:pt x="974" y="266"/>
                  </a:lnTo>
                  <a:lnTo>
                    <a:pt x="970" y="260"/>
                  </a:lnTo>
                  <a:lnTo>
                    <a:pt x="966" y="254"/>
                  </a:lnTo>
                  <a:lnTo>
                    <a:pt x="956" y="248"/>
                  </a:lnTo>
                  <a:lnTo>
                    <a:pt x="946" y="246"/>
                  </a:lnTo>
                  <a:lnTo>
                    <a:pt x="930" y="246"/>
                  </a:lnTo>
                  <a:close/>
                  <a:moveTo>
                    <a:pt x="898" y="138"/>
                  </a:moveTo>
                  <a:lnTo>
                    <a:pt x="898" y="138"/>
                  </a:lnTo>
                  <a:lnTo>
                    <a:pt x="896" y="130"/>
                  </a:lnTo>
                  <a:lnTo>
                    <a:pt x="890" y="122"/>
                  </a:lnTo>
                  <a:lnTo>
                    <a:pt x="884" y="116"/>
                  </a:lnTo>
                  <a:lnTo>
                    <a:pt x="876" y="110"/>
                  </a:lnTo>
                  <a:lnTo>
                    <a:pt x="868" y="106"/>
                  </a:lnTo>
                  <a:lnTo>
                    <a:pt x="860" y="102"/>
                  </a:lnTo>
                  <a:lnTo>
                    <a:pt x="850" y="100"/>
                  </a:lnTo>
                  <a:lnTo>
                    <a:pt x="840" y="98"/>
                  </a:lnTo>
                  <a:lnTo>
                    <a:pt x="506" y="98"/>
                  </a:lnTo>
                  <a:lnTo>
                    <a:pt x="496" y="98"/>
                  </a:lnTo>
                  <a:lnTo>
                    <a:pt x="484" y="96"/>
                  </a:lnTo>
                  <a:lnTo>
                    <a:pt x="462" y="88"/>
                  </a:lnTo>
                  <a:lnTo>
                    <a:pt x="440" y="78"/>
                  </a:lnTo>
                  <a:lnTo>
                    <a:pt x="430" y="72"/>
                  </a:lnTo>
                  <a:lnTo>
                    <a:pt x="422" y="64"/>
                  </a:lnTo>
                  <a:lnTo>
                    <a:pt x="394" y="36"/>
                  </a:lnTo>
                  <a:lnTo>
                    <a:pt x="386" y="28"/>
                  </a:lnTo>
                  <a:lnTo>
                    <a:pt x="376" y="22"/>
                  </a:lnTo>
                  <a:lnTo>
                    <a:pt x="354" y="12"/>
                  </a:lnTo>
                  <a:lnTo>
                    <a:pt x="332" y="4"/>
                  </a:lnTo>
                  <a:lnTo>
                    <a:pt x="320" y="2"/>
                  </a:lnTo>
                  <a:lnTo>
                    <a:pt x="310" y="0"/>
                  </a:lnTo>
                  <a:lnTo>
                    <a:pt x="150" y="0"/>
                  </a:lnTo>
                  <a:lnTo>
                    <a:pt x="140" y="2"/>
                  </a:lnTo>
                  <a:lnTo>
                    <a:pt x="132" y="4"/>
                  </a:lnTo>
                  <a:lnTo>
                    <a:pt x="122" y="10"/>
                  </a:lnTo>
                  <a:lnTo>
                    <a:pt x="114" y="16"/>
                  </a:lnTo>
                  <a:lnTo>
                    <a:pt x="108" y="22"/>
                  </a:lnTo>
                  <a:lnTo>
                    <a:pt x="102" y="30"/>
                  </a:lnTo>
                  <a:lnTo>
                    <a:pt x="98" y="40"/>
                  </a:lnTo>
                  <a:lnTo>
                    <a:pt x="96" y="50"/>
                  </a:lnTo>
                  <a:lnTo>
                    <a:pt x="82" y="176"/>
                  </a:lnTo>
                  <a:lnTo>
                    <a:pt x="908" y="176"/>
                  </a:lnTo>
                  <a:lnTo>
                    <a:pt x="898" y="13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49" name="Freeform 56">
              <a:extLst>
                <a:ext uri="{FF2B5EF4-FFF2-40B4-BE49-F238E27FC236}">
                  <a16:creationId xmlns:a16="http://schemas.microsoft.com/office/drawing/2014/main" id="{C52669FC-9D94-4DE5-B516-4AD840CC43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817" y="4330999"/>
              <a:ext cx="342583" cy="279513"/>
            </a:xfrm>
            <a:custGeom>
              <a:avLst/>
              <a:gdLst>
                <a:gd name="T0" fmla="*/ 2147483646 w 956"/>
                <a:gd name="T1" fmla="*/ 2147483646 h 780"/>
                <a:gd name="T2" fmla="*/ 2147483646 w 956"/>
                <a:gd name="T3" fmla="*/ 2147483646 h 780"/>
                <a:gd name="T4" fmla="*/ 2147483646 w 956"/>
                <a:gd name="T5" fmla="*/ 2147483646 h 780"/>
                <a:gd name="T6" fmla="*/ 2147483646 w 956"/>
                <a:gd name="T7" fmla="*/ 2147483646 h 780"/>
                <a:gd name="T8" fmla="*/ 2147483646 w 956"/>
                <a:gd name="T9" fmla="*/ 2147483646 h 780"/>
                <a:gd name="T10" fmla="*/ 2147483646 w 956"/>
                <a:gd name="T11" fmla="*/ 2147483646 h 780"/>
                <a:gd name="T12" fmla="*/ 2147483646 w 956"/>
                <a:gd name="T13" fmla="*/ 2147483646 h 780"/>
                <a:gd name="T14" fmla="*/ 2147483646 w 956"/>
                <a:gd name="T15" fmla="*/ 2147483646 h 780"/>
                <a:gd name="T16" fmla="*/ 2147483646 w 956"/>
                <a:gd name="T17" fmla="*/ 2147483646 h 780"/>
                <a:gd name="T18" fmla="*/ 2147483646 w 956"/>
                <a:gd name="T19" fmla="*/ 2147483646 h 780"/>
                <a:gd name="T20" fmla="*/ 2147483646 w 956"/>
                <a:gd name="T21" fmla="*/ 2147483646 h 780"/>
                <a:gd name="T22" fmla="*/ 2147483646 w 956"/>
                <a:gd name="T23" fmla="*/ 2147483646 h 780"/>
                <a:gd name="T24" fmla="*/ 2147483646 w 956"/>
                <a:gd name="T25" fmla="*/ 2147483646 h 780"/>
                <a:gd name="T26" fmla="*/ 2147483646 w 956"/>
                <a:gd name="T27" fmla="*/ 2147483646 h 780"/>
                <a:gd name="T28" fmla="*/ 2147483646 w 956"/>
                <a:gd name="T29" fmla="*/ 2147483646 h 780"/>
                <a:gd name="T30" fmla="*/ 2147483646 w 956"/>
                <a:gd name="T31" fmla="*/ 2147483646 h 780"/>
                <a:gd name="T32" fmla="*/ 2147483646 w 956"/>
                <a:gd name="T33" fmla="*/ 2147483646 h 780"/>
                <a:gd name="T34" fmla="*/ 2147483646 w 956"/>
                <a:gd name="T35" fmla="*/ 2147483646 h 780"/>
                <a:gd name="T36" fmla="*/ 2147483646 w 956"/>
                <a:gd name="T37" fmla="*/ 2147483646 h 780"/>
                <a:gd name="T38" fmla="*/ 2147483646 w 956"/>
                <a:gd name="T39" fmla="*/ 2147483646 h 780"/>
                <a:gd name="T40" fmla="*/ 2147483646 w 956"/>
                <a:gd name="T41" fmla="*/ 2147483646 h 780"/>
                <a:gd name="T42" fmla="*/ 2147483646 w 956"/>
                <a:gd name="T43" fmla="*/ 2147483646 h 780"/>
                <a:gd name="T44" fmla="*/ 2147483646 w 956"/>
                <a:gd name="T45" fmla="*/ 2147483646 h 780"/>
                <a:gd name="T46" fmla="*/ 2147483646 w 956"/>
                <a:gd name="T47" fmla="*/ 2147483646 h 780"/>
                <a:gd name="T48" fmla="*/ 2147483646 w 956"/>
                <a:gd name="T49" fmla="*/ 2147483646 h 780"/>
                <a:gd name="T50" fmla="*/ 2147483646 w 956"/>
                <a:gd name="T51" fmla="*/ 2147483646 h 780"/>
                <a:gd name="T52" fmla="*/ 2147483646 w 956"/>
                <a:gd name="T53" fmla="*/ 2147483646 h 780"/>
                <a:gd name="T54" fmla="*/ 2147483646 w 956"/>
                <a:gd name="T55" fmla="*/ 2147483646 h 780"/>
                <a:gd name="T56" fmla="*/ 2147483646 w 956"/>
                <a:gd name="T57" fmla="*/ 2147483646 h 780"/>
                <a:gd name="T58" fmla="*/ 2147483646 w 956"/>
                <a:gd name="T59" fmla="*/ 2147483646 h 780"/>
                <a:gd name="T60" fmla="*/ 2147483646 w 956"/>
                <a:gd name="T61" fmla="*/ 2147483646 h 780"/>
                <a:gd name="T62" fmla="*/ 2147483646 w 956"/>
                <a:gd name="T63" fmla="*/ 2147483646 h 780"/>
                <a:gd name="T64" fmla="*/ 2147483646 w 956"/>
                <a:gd name="T65" fmla="*/ 2147483646 h 780"/>
                <a:gd name="T66" fmla="*/ 2147483646 w 956"/>
                <a:gd name="T67" fmla="*/ 2147483646 h 780"/>
                <a:gd name="T68" fmla="*/ 2147483646 w 956"/>
                <a:gd name="T69" fmla="*/ 2147483646 h 780"/>
                <a:gd name="T70" fmla="*/ 2147483646 w 956"/>
                <a:gd name="T71" fmla="*/ 2147483646 h 780"/>
                <a:gd name="T72" fmla="*/ 2147483646 w 956"/>
                <a:gd name="T73" fmla="*/ 2147483646 h 780"/>
                <a:gd name="T74" fmla="*/ 2147483646 w 956"/>
                <a:gd name="T75" fmla="*/ 2147483646 h 780"/>
                <a:gd name="T76" fmla="*/ 2147483646 w 956"/>
                <a:gd name="T77" fmla="*/ 2147483646 h 780"/>
                <a:gd name="T78" fmla="*/ 2147483646 w 956"/>
                <a:gd name="T79" fmla="*/ 2147483646 h 780"/>
                <a:gd name="T80" fmla="*/ 2147483646 w 956"/>
                <a:gd name="T81" fmla="*/ 2147483646 h 780"/>
                <a:gd name="T82" fmla="*/ 2147483646 w 956"/>
                <a:gd name="T83" fmla="*/ 2147483646 h 780"/>
                <a:gd name="T84" fmla="*/ 2147483646 w 956"/>
                <a:gd name="T85" fmla="*/ 2147483646 h 780"/>
                <a:gd name="T86" fmla="*/ 2147483646 w 956"/>
                <a:gd name="T87" fmla="*/ 2147483646 h 780"/>
                <a:gd name="T88" fmla="*/ 2147483646 w 956"/>
                <a:gd name="T89" fmla="*/ 2147483646 h 780"/>
                <a:gd name="T90" fmla="*/ 2147483646 w 956"/>
                <a:gd name="T91" fmla="*/ 2147483646 h 780"/>
                <a:gd name="T92" fmla="*/ 2147483646 w 956"/>
                <a:gd name="T93" fmla="*/ 2147483646 h 780"/>
                <a:gd name="T94" fmla="*/ 2147483646 w 956"/>
                <a:gd name="T95" fmla="*/ 2147483646 h 780"/>
                <a:gd name="T96" fmla="*/ 2147483646 w 956"/>
                <a:gd name="T97" fmla="*/ 2147483646 h 780"/>
                <a:gd name="T98" fmla="*/ 2147483646 w 956"/>
                <a:gd name="T99" fmla="*/ 2147483646 h 780"/>
                <a:gd name="T100" fmla="*/ 2147483646 w 956"/>
                <a:gd name="T101" fmla="*/ 2147483646 h 780"/>
                <a:gd name="T102" fmla="*/ 2147483646 w 956"/>
                <a:gd name="T103" fmla="*/ 2147483646 h 780"/>
                <a:gd name="T104" fmla="*/ 2147483646 w 956"/>
                <a:gd name="T105" fmla="*/ 2147483646 h 780"/>
                <a:gd name="T106" fmla="*/ 2147483646 w 956"/>
                <a:gd name="T107" fmla="*/ 2147483646 h 780"/>
                <a:gd name="T108" fmla="*/ 2147483646 w 956"/>
                <a:gd name="T109" fmla="*/ 2147483646 h 780"/>
                <a:gd name="T110" fmla="*/ 2147483646 w 956"/>
                <a:gd name="T111" fmla="*/ 2147483646 h 780"/>
                <a:gd name="T112" fmla="*/ 2147483646 w 956"/>
                <a:gd name="T113" fmla="*/ 2147483646 h 780"/>
                <a:gd name="T114" fmla="*/ 2147483646 w 956"/>
                <a:gd name="T115" fmla="*/ 0 h 780"/>
                <a:gd name="T116" fmla="*/ 2147483646 w 956"/>
                <a:gd name="T117" fmla="*/ 2147483646 h 780"/>
                <a:gd name="T118" fmla="*/ 2147483646 w 956"/>
                <a:gd name="T119" fmla="*/ 2147483646 h 780"/>
                <a:gd name="T120" fmla="*/ 2147483646 w 956"/>
                <a:gd name="T121" fmla="*/ 2147483646 h 780"/>
                <a:gd name="T122" fmla="*/ 2147483646 w 956"/>
                <a:gd name="T123" fmla="*/ 2147483646 h 780"/>
                <a:gd name="T124" fmla="*/ 0 w 956"/>
                <a:gd name="T125" fmla="*/ 2147483646 h 7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56" h="780">
                  <a:moveTo>
                    <a:pt x="478" y="586"/>
                  </a:moveTo>
                  <a:lnTo>
                    <a:pt x="478" y="586"/>
                  </a:lnTo>
                  <a:lnTo>
                    <a:pt x="458" y="588"/>
                  </a:lnTo>
                  <a:lnTo>
                    <a:pt x="440" y="592"/>
                  </a:lnTo>
                  <a:lnTo>
                    <a:pt x="424" y="602"/>
                  </a:lnTo>
                  <a:lnTo>
                    <a:pt x="410" y="614"/>
                  </a:lnTo>
                  <a:lnTo>
                    <a:pt x="398" y="628"/>
                  </a:lnTo>
                  <a:lnTo>
                    <a:pt x="388" y="644"/>
                  </a:lnTo>
                  <a:lnTo>
                    <a:pt x="382" y="664"/>
                  </a:lnTo>
                  <a:lnTo>
                    <a:pt x="380" y="682"/>
                  </a:lnTo>
                  <a:lnTo>
                    <a:pt x="382" y="702"/>
                  </a:lnTo>
                  <a:lnTo>
                    <a:pt x="388" y="720"/>
                  </a:lnTo>
                  <a:lnTo>
                    <a:pt x="398" y="738"/>
                  </a:lnTo>
                  <a:lnTo>
                    <a:pt x="410" y="752"/>
                  </a:lnTo>
                  <a:lnTo>
                    <a:pt x="424" y="764"/>
                  </a:lnTo>
                  <a:lnTo>
                    <a:pt x="440" y="772"/>
                  </a:lnTo>
                  <a:lnTo>
                    <a:pt x="458" y="778"/>
                  </a:lnTo>
                  <a:lnTo>
                    <a:pt x="478" y="780"/>
                  </a:lnTo>
                  <a:lnTo>
                    <a:pt x="496" y="778"/>
                  </a:lnTo>
                  <a:lnTo>
                    <a:pt x="516" y="772"/>
                  </a:lnTo>
                  <a:lnTo>
                    <a:pt x="532" y="764"/>
                  </a:lnTo>
                  <a:lnTo>
                    <a:pt x="546" y="752"/>
                  </a:lnTo>
                  <a:lnTo>
                    <a:pt x="558" y="738"/>
                  </a:lnTo>
                  <a:lnTo>
                    <a:pt x="566" y="720"/>
                  </a:lnTo>
                  <a:lnTo>
                    <a:pt x="572" y="702"/>
                  </a:lnTo>
                  <a:lnTo>
                    <a:pt x="574" y="682"/>
                  </a:lnTo>
                  <a:lnTo>
                    <a:pt x="572" y="664"/>
                  </a:lnTo>
                  <a:lnTo>
                    <a:pt x="566" y="644"/>
                  </a:lnTo>
                  <a:lnTo>
                    <a:pt x="558" y="628"/>
                  </a:lnTo>
                  <a:lnTo>
                    <a:pt x="546" y="614"/>
                  </a:lnTo>
                  <a:lnTo>
                    <a:pt x="532" y="602"/>
                  </a:lnTo>
                  <a:lnTo>
                    <a:pt x="516" y="592"/>
                  </a:lnTo>
                  <a:lnTo>
                    <a:pt x="496" y="588"/>
                  </a:lnTo>
                  <a:lnTo>
                    <a:pt x="478" y="586"/>
                  </a:lnTo>
                  <a:close/>
                  <a:moveTo>
                    <a:pt x="272" y="476"/>
                  </a:moveTo>
                  <a:lnTo>
                    <a:pt x="340" y="544"/>
                  </a:lnTo>
                  <a:lnTo>
                    <a:pt x="356" y="532"/>
                  </a:lnTo>
                  <a:lnTo>
                    <a:pt x="372" y="520"/>
                  </a:lnTo>
                  <a:lnTo>
                    <a:pt x="388" y="510"/>
                  </a:lnTo>
                  <a:lnTo>
                    <a:pt x="404" y="502"/>
                  </a:lnTo>
                  <a:lnTo>
                    <a:pt x="422" y="496"/>
                  </a:lnTo>
                  <a:lnTo>
                    <a:pt x="440" y="492"/>
                  </a:lnTo>
                  <a:lnTo>
                    <a:pt x="458" y="488"/>
                  </a:lnTo>
                  <a:lnTo>
                    <a:pt x="478" y="488"/>
                  </a:lnTo>
                  <a:lnTo>
                    <a:pt x="496" y="488"/>
                  </a:lnTo>
                  <a:lnTo>
                    <a:pt x="514" y="492"/>
                  </a:lnTo>
                  <a:lnTo>
                    <a:pt x="532" y="496"/>
                  </a:lnTo>
                  <a:lnTo>
                    <a:pt x="550" y="502"/>
                  </a:lnTo>
                  <a:lnTo>
                    <a:pt x="568" y="510"/>
                  </a:lnTo>
                  <a:lnTo>
                    <a:pt x="584" y="520"/>
                  </a:lnTo>
                  <a:lnTo>
                    <a:pt x="600" y="532"/>
                  </a:lnTo>
                  <a:lnTo>
                    <a:pt x="614" y="544"/>
                  </a:lnTo>
                  <a:lnTo>
                    <a:pt x="682" y="476"/>
                  </a:lnTo>
                  <a:lnTo>
                    <a:pt x="660" y="456"/>
                  </a:lnTo>
                  <a:lnTo>
                    <a:pt x="636" y="438"/>
                  </a:lnTo>
                  <a:lnTo>
                    <a:pt x="612" y="424"/>
                  </a:lnTo>
                  <a:lnTo>
                    <a:pt x="586" y="412"/>
                  </a:lnTo>
                  <a:lnTo>
                    <a:pt x="560" y="402"/>
                  </a:lnTo>
                  <a:lnTo>
                    <a:pt x="532" y="396"/>
                  </a:lnTo>
                  <a:lnTo>
                    <a:pt x="506" y="392"/>
                  </a:lnTo>
                  <a:lnTo>
                    <a:pt x="478" y="390"/>
                  </a:lnTo>
                  <a:lnTo>
                    <a:pt x="450" y="392"/>
                  </a:lnTo>
                  <a:lnTo>
                    <a:pt x="422" y="396"/>
                  </a:lnTo>
                  <a:lnTo>
                    <a:pt x="394" y="402"/>
                  </a:lnTo>
                  <a:lnTo>
                    <a:pt x="368" y="412"/>
                  </a:lnTo>
                  <a:lnTo>
                    <a:pt x="342" y="424"/>
                  </a:lnTo>
                  <a:lnTo>
                    <a:pt x="318" y="438"/>
                  </a:lnTo>
                  <a:lnTo>
                    <a:pt x="294" y="456"/>
                  </a:lnTo>
                  <a:lnTo>
                    <a:pt x="272" y="476"/>
                  </a:lnTo>
                  <a:close/>
                  <a:moveTo>
                    <a:pt x="136" y="338"/>
                  </a:moveTo>
                  <a:lnTo>
                    <a:pt x="204" y="406"/>
                  </a:lnTo>
                  <a:lnTo>
                    <a:pt x="234" y="380"/>
                  </a:lnTo>
                  <a:lnTo>
                    <a:pt x="264" y="356"/>
                  </a:lnTo>
                  <a:lnTo>
                    <a:pt x="298" y="338"/>
                  </a:lnTo>
                  <a:lnTo>
                    <a:pt x="332" y="320"/>
                  </a:lnTo>
                  <a:lnTo>
                    <a:pt x="368" y="308"/>
                  </a:lnTo>
                  <a:lnTo>
                    <a:pt x="404" y="300"/>
                  </a:lnTo>
                  <a:lnTo>
                    <a:pt x="440" y="294"/>
                  </a:lnTo>
                  <a:lnTo>
                    <a:pt x="478" y="292"/>
                  </a:lnTo>
                  <a:lnTo>
                    <a:pt x="514" y="294"/>
                  </a:lnTo>
                  <a:lnTo>
                    <a:pt x="552" y="300"/>
                  </a:lnTo>
                  <a:lnTo>
                    <a:pt x="588" y="308"/>
                  </a:lnTo>
                  <a:lnTo>
                    <a:pt x="622" y="320"/>
                  </a:lnTo>
                  <a:lnTo>
                    <a:pt x="658" y="338"/>
                  </a:lnTo>
                  <a:lnTo>
                    <a:pt x="690" y="356"/>
                  </a:lnTo>
                  <a:lnTo>
                    <a:pt x="722" y="380"/>
                  </a:lnTo>
                  <a:lnTo>
                    <a:pt x="750" y="406"/>
                  </a:lnTo>
                  <a:lnTo>
                    <a:pt x="820" y="338"/>
                  </a:lnTo>
                  <a:lnTo>
                    <a:pt x="802" y="320"/>
                  </a:lnTo>
                  <a:lnTo>
                    <a:pt x="782" y="304"/>
                  </a:lnTo>
                  <a:lnTo>
                    <a:pt x="764" y="290"/>
                  </a:lnTo>
                  <a:lnTo>
                    <a:pt x="744" y="276"/>
                  </a:lnTo>
                  <a:lnTo>
                    <a:pt x="722" y="262"/>
                  </a:lnTo>
                  <a:lnTo>
                    <a:pt x="702" y="250"/>
                  </a:lnTo>
                  <a:lnTo>
                    <a:pt x="660" y="230"/>
                  </a:lnTo>
                  <a:lnTo>
                    <a:pt x="614" y="214"/>
                  </a:lnTo>
                  <a:lnTo>
                    <a:pt x="570" y="204"/>
                  </a:lnTo>
                  <a:lnTo>
                    <a:pt x="524" y="198"/>
                  </a:lnTo>
                  <a:lnTo>
                    <a:pt x="478" y="194"/>
                  </a:lnTo>
                  <a:lnTo>
                    <a:pt x="432" y="198"/>
                  </a:lnTo>
                  <a:lnTo>
                    <a:pt x="386" y="204"/>
                  </a:lnTo>
                  <a:lnTo>
                    <a:pt x="340" y="214"/>
                  </a:lnTo>
                  <a:lnTo>
                    <a:pt x="296" y="230"/>
                  </a:lnTo>
                  <a:lnTo>
                    <a:pt x="252" y="250"/>
                  </a:lnTo>
                  <a:lnTo>
                    <a:pt x="232" y="262"/>
                  </a:lnTo>
                  <a:lnTo>
                    <a:pt x="212" y="276"/>
                  </a:lnTo>
                  <a:lnTo>
                    <a:pt x="192" y="290"/>
                  </a:lnTo>
                  <a:lnTo>
                    <a:pt x="172" y="304"/>
                  </a:lnTo>
                  <a:lnTo>
                    <a:pt x="154" y="320"/>
                  </a:lnTo>
                  <a:lnTo>
                    <a:pt x="136" y="338"/>
                  </a:lnTo>
                  <a:close/>
                  <a:moveTo>
                    <a:pt x="0" y="200"/>
                  </a:moveTo>
                  <a:lnTo>
                    <a:pt x="68" y="268"/>
                  </a:lnTo>
                  <a:lnTo>
                    <a:pt x="90" y="248"/>
                  </a:lnTo>
                  <a:lnTo>
                    <a:pt x="112" y="228"/>
                  </a:lnTo>
                  <a:lnTo>
                    <a:pt x="134" y="210"/>
                  </a:lnTo>
                  <a:lnTo>
                    <a:pt x="158" y="194"/>
                  </a:lnTo>
                  <a:lnTo>
                    <a:pt x="182" y="178"/>
                  </a:lnTo>
                  <a:lnTo>
                    <a:pt x="208" y="164"/>
                  </a:lnTo>
                  <a:lnTo>
                    <a:pt x="234" y="152"/>
                  </a:lnTo>
                  <a:lnTo>
                    <a:pt x="260" y="140"/>
                  </a:lnTo>
                  <a:lnTo>
                    <a:pt x="286" y="130"/>
                  </a:lnTo>
                  <a:lnTo>
                    <a:pt x="312" y="122"/>
                  </a:lnTo>
                  <a:lnTo>
                    <a:pt x="340" y="114"/>
                  </a:lnTo>
                  <a:lnTo>
                    <a:pt x="366" y="108"/>
                  </a:lnTo>
                  <a:lnTo>
                    <a:pt x="394" y="104"/>
                  </a:lnTo>
                  <a:lnTo>
                    <a:pt x="422" y="100"/>
                  </a:lnTo>
                  <a:lnTo>
                    <a:pt x="450" y="98"/>
                  </a:lnTo>
                  <a:lnTo>
                    <a:pt x="478" y="98"/>
                  </a:lnTo>
                  <a:lnTo>
                    <a:pt x="506" y="98"/>
                  </a:lnTo>
                  <a:lnTo>
                    <a:pt x="532" y="100"/>
                  </a:lnTo>
                  <a:lnTo>
                    <a:pt x="560" y="104"/>
                  </a:lnTo>
                  <a:lnTo>
                    <a:pt x="588" y="108"/>
                  </a:lnTo>
                  <a:lnTo>
                    <a:pt x="616" y="114"/>
                  </a:lnTo>
                  <a:lnTo>
                    <a:pt x="642" y="122"/>
                  </a:lnTo>
                  <a:lnTo>
                    <a:pt x="670" y="130"/>
                  </a:lnTo>
                  <a:lnTo>
                    <a:pt x="696" y="140"/>
                  </a:lnTo>
                  <a:lnTo>
                    <a:pt x="722" y="152"/>
                  </a:lnTo>
                  <a:lnTo>
                    <a:pt x="748" y="164"/>
                  </a:lnTo>
                  <a:lnTo>
                    <a:pt x="772" y="178"/>
                  </a:lnTo>
                  <a:lnTo>
                    <a:pt x="796" y="194"/>
                  </a:lnTo>
                  <a:lnTo>
                    <a:pt x="820" y="210"/>
                  </a:lnTo>
                  <a:lnTo>
                    <a:pt x="844" y="228"/>
                  </a:lnTo>
                  <a:lnTo>
                    <a:pt x="866" y="248"/>
                  </a:lnTo>
                  <a:lnTo>
                    <a:pt x="888" y="268"/>
                  </a:lnTo>
                  <a:lnTo>
                    <a:pt x="956" y="200"/>
                  </a:lnTo>
                  <a:lnTo>
                    <a:pt x="930" y="176"/>
                  </a:lnTo>
                  <a:lnTo>
                    <a:pt x="904" y="152"/>
                  </a:lnTo>
                  <a:lnTo>
                    <a:pt x="878" y="132"/>
                  </a:lnTo>
                  <a:lnTo>
                    <a:pt x="850" y="112"/>
                  </a:lnTo>
                  <a:lnTo>
                    <a:pt x="822" y="94"/>
                  </a:lnTo>
                  <a:lnTo>
                    <a:pt x="792" y="78"/>
                  </a:lnTo>
                  <a:lnTo>
                    <a:pt x="762" y="62"/>
                  </a:lnTo>
                  <a:lnTo>
                    <a:pt x="732" y="50"/>
                  </a:lnTo>
                  <a:lnTo>
                    <a:pt x="702" y="38"/>
                  </a:lnTo>
                  <a:lnTo>
                    <a:pt x="670" y="28"/>
                  </a:lnTo>
                  <a:lnTo>
                    <a:pt x="638" y="20"/>
                  </a:lnTo>
                  <a:lnTo>
                    <a:pt x="606" y="12"/>
                  </a:lnTo>
                  <a:lnTo>
                    <a:pt x="574" y="6"/>
                  </a:lnTo>
                  <a:lnTo>
                    <a:pt x="542" y="2"/>
                  </a:lnTo>
                  <a:lnTo>
                    <a:pt x="510" y="0"/>
                  </a:lnTo>
                  <a:lnTo>
                    <a:pt x="478" y="0"/>
                  </a:lnTo>
                  <a:lnTo>
                    <a:pt x="446" y="0"/>
                  </a:lnTo>
                  <a:lnTo>
                    <a:pt x="412" y="2"/>
                  </a:lnTo>
                  <a:lnTo>
                    <a:pt x="380" y="6"/>
                  </a:lnTo>
                  <a:lnTo>
                    <a:pt x="348" y="12"/>
                  </a:lnTo>
                  <a:lnTo>
                    <a:pt x="316" y="20"/>
                  </a:lnTo>
                  <a:lnTo>
                    <a:pt x="284" y="28"/>
                  </a:lnTo>
                  <a:lnTo>
                    <a:pt x="254" y="38"/>
                  </a:lnTo>
                  <a:lnTo>
                    <a:pt x="222" y="50"/>
                  </a:lnTo>
                  <a:lnTo>
                    <a:pt x="192" y="62"/>
                  </a:lnTo>
                  <a:lnTo>
                    <a:pt x="162" y="78"/>
                  </a:lnTo>
                  <a:lnTo>
                    <a:pt x="134" y="94"/>
                  </a:lnTo>
                  <a:lnTo>
                    <a:pt x="106" y="112"/>
                  </a:lnTo>
                  <a:lnTo>
                    <a:pt x="78" y="132"/>
                  </a:lnTo>
                  <a:lnTo>
                    <a:pt x="50" y="152"/>
                  </a:lnTo>
                  <a:lnTo>
                    <a:pt x="24" y="176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6" name="Group 26">
            <a:extLst>
              <a:ext uri="{FF2B5EF4-FFF2-40B4-BE49-F238E27FC236}">
                <a16:creationId xmlns:a16="http://schemas.microsoft.com/office/drawing/2014/main" id="{DCC451D5-0728-4A2A-B8D2-B631FC32D8A5}"/>
              </a:ext>
            </a:extLst>
          </p:cNvPr>
          <p:cNvGrpSpPr>
            <a:grpSpLocks/>
          </p:cNvGrpSpPr>
          <p:nvPr/>
        </p:nvGrpSpPr>
        <p:grpSpPr bwMode="auto">
          <a:xfrm>
            <a:off x="315912" y="1444649"/>
            <a:ext cx="2689225" cy="1922463"/>
            <a:chOff x="2590800" y="368628"/>
            <a:chExt cx="2689420" cy="19236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DFCE71-76D6-4A0F-A091-0E5798607679}"/>
                </a:ext>
              </a:extLst>
            </p:cNvPr>
            <p:cNvSpPr txBox="1"/>
            <p:nvPr/>
          </p:nvSpPr>
          <p:spPr>
            <a:xfrm>
              <a:off x="2590800" y="368628"/>
              <a:ext cx="2286166" cy="1428066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15</a:t>
              </a:r>
              <a:r>
                <a:rPr lang="en-US" b="1" i="1" dirty="0">
                  <a:solidFill>
                    <a:srgbClr val="575757"/>
                  </a:solidFill>
                  <a:latin typeface="+mj-lt"/>
                  <a:cs typeface="Arial" charset="0"/>
                </a:rPr>
                <a:t>years+</a:t>
              </a:r>
              <a:endParaRPr lang="nl-NL" sz="8800" b="1" dirty="0">
                <a:solidFill>
                  <a:srgbClr val="81BC00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9243" name="Freeform 27">
              <a:extLst>
                <a:ext uri="{FF2B5EF4-FFF2-40B4-BE49-F238E27FC236}">
                  <a16:creationId xmlns:a16="http://schemas.microsoft.com/office/drawing/2014/main" id="{5AAA12DC-935D-42B0-AF64-4C0C09A69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653" y="757273"/>
              <a:ext cx="627367" cy="665594"/>
            </a:xfrm>
            <a:custGeom>
              <a:avLst/>
              <a:gdLst>
                <a:gd name="T0" fmla="*/ 2147483646 w 1116"/>
                <a:gd name="T1" fmla="*/ 2147483646 h 1184"/>
                <a:gd name="T2" fmla="*/ 2147483646 w 1116"/>
                <a:gd name="T3" fmla="*/ 2147483646 h 1184"/>
                <a:gd name="T4" fmla="*/ 2147483646 w 1116"/>
                <a:gd name="T5" fmla="*/ 2147483646 h 1184"/>
                <a:gd name="T6" fmla="*/ 2147483646 w 1116"/>
                <a:gd name="T7" fmla="*/ 2147483646 h 1184"/>
                <a:gd name="T8" fmla="*/ 2147483646 w 1116"/>
                <a:gd name="T9" fmla="*/ 2147483646 h 1184"/>
                <a:gd name="T10" fmla="*/ 2147483646 w 1116"/>
                <a:gd name="T11" fmla="*/ 2147483646 h 1184"/>
                <a:gd name="T12" fmla="*/ 2147483646 w 1116"/>
                <a:gd name="T13" fmla="*/ 2147483646 h 1184"/>
                <a:gd name="T14" fmla="*/ 2147483646 w 1116"/>
                <a:gd name="T15" fmla="*/ 2147483646 h 1184"/>
                <a:gd name="T16" fmla="*/ 2147483646 w 1116"/>
                <a:gd name="T17" fmla="*/ 2147483646 h 1184"/>
                <a:gd name="T18" fmla="*/ 2147483646 w 1116"/>
                <a:gd name="T19" fmla="*/ 2147483646 h 1184"/>
                <a:gd name="T20" fmla="*/ 2147483646 w 1116"/>
                <a:gd name="T21" fmla="*/ 2147483646 h 1184"/>
                <a:gd name="T22" fmla="*/ 2147483646 w 1116"/>
                <a:gd name="T23" fmla="*/ 2147483646 h 1184"/>
                <a:gd name="T24" fmla="*/ 2147483646 w 1116"/>
                <a:gd name="T25" fmla="*/ 2147483646 h 1184"/>
                <a:gd name="T26" fmla="*/ 2147483646 w 1116"/>
                <a:gd name="T27" fmla="*/ 2147483646 h 1184"/>
                <a:gd name="T28" fmla="*/ 2147483646 w 1116"/>
                <a:gd name="T29" fmla="*/ 2147483646 h 1184"/>
                <a:gd name="T30" fmla="*/ 2147483646 w 1116"/>
                <a:gd name="T31" fmla="*/ 2147483646 h 1184"/>
                <a:gd name="T32" fmla="*/ 2147483646 w 1116"/>
                <a:gd name="T33" fmla="*/ 2147483646 h 1184"/>
                <a:gd name="T34" fmla="*/ 2147483646 w 1116"/>
                <a:gd name="T35" fmla="*/ 2147483646 h 1184"/>
                <a:gd name="T36" fmla="*/ 2147483646 w 1116"/>
                <a:gd name="T37" fmla="*/ 2147483646 h 1184"/>
                <a:gd name="T38" fmla="*/ 2147483646 w 1116"/>
                <a:gd name="T39" fmla="*/ 2147483646 h 1184"/>
                <a:gd name="T40" fmla="*/ 2147483646 w 1116"/>
                <a:gd name="T41" fmla="*/ 2147483646 h 1184"/>
                <a:gd name="T42" fmla="*/ 2147483646 w 1116"/>
                <a:gd name="T43" fmla="*/ 2147483646 h 1184"/>
                <a:gd name="T44" fmla="*/ 2147483646 w 1116"/>
                <a:gd name="T45" fmla="*/ 2147483646 h 1184"/>
                <a:gd name="T46" fmla="*/ 2147483646 w 1116"/>
                <a:gd name="T47" fmla="*/ 2147483646 h 1184"/>
                <a:gd name="T48" fmla="*/ 2147483646 w 1116"/>
                <a:gd name="T49" fmla="*/ 2147483646 h 1184"/>
                <a:gd name="T50" fmla="*/ 2147483646 w 1116"/>
                <a:gd name="T51" fmla="*/ 2147483646 h 1184"/>
                <a:gd name="T52" fmla="*/ 2147483646 w 1116"/>
                <a:gd name="T53" fmla="*/ 2147483646 h 1184"/>
                <a:gd name="T54" fmla="*/ 2147483646 w 1116"/>
                <a:gd name="T55" fmla="*/ 2147483646 h 1184"/>
                <a:gd name="T56" fmla="*/ 2147483646 w 1116"/>
                <a:gd name="T57" fmla="*/ 2147483646 h 1184"/>
                <a:gd name="T58" fmla="*/ 2147483646 w 1116"/>
                <a:gd name="T59" fmla="*/ 2147483646 h 1184"/>
                <a:gd name="T60" fmla="*/ 2147483646 w 1116"/>
                <a:gd name="T61" fmla="*/ 2147483646 h 1184"/>
                <a:gd name="T62" fmla="*/ 2147483646 w 1116"/>
                <a:gd name="T63" fmla="*/ 2147483646 h 1184"/>
                <a:gd name="T64" fmla="*/ 2147483646 w 1116"/>
                <a:gd name="T65" fmla="*/ 2147483646 h 1184"/>
                <a:gd name="T66" fmla="*/ 2147483646 w 1116"/>
                <a:gd name="T67" fmla="*/ 2147483646 h 1184"/>
                <a:gd name="T68" fmla="*/ 2147483646 w 1116"/>
                <a:gd name="T69" fmla="*/ 2147483646 h 1184"/>
                <a:gd name="T70" fmla="*/ 2147483646 w 1116"/>
                <a:gd name="T71" fmla="*/ 2147483646 h 1184"/>
                <a:gd name="T72" fmla="*/ 2147483646 w 1116"/>
                <a:gd name="T73" fmla="*/ 2147483646 h 1184"/>
                <a:gd name="T74" fmla="*/ 2147483646 w 1116"/>
                <a:gd name="T75" fmla="*/ 2147483646 h 1184"/>
                <a:gd name="T76" fmla="*/ 2147483646 w 1116"/>
                <a:gd name="T77" fmla="*/ 2147483646 h 1184"/>
                <a:gd name="T78" fmla="*/ 2147483646 w 1116"/>
                <a:gd name="T79" fmla="*/ 2147483646 h 1184"/>
                <a:gd name="T80" fmla="*/ 2147483646 w 1116"/>
                <a:gd name="T81" fmla="*/ 2147483646 h 1184"/>
                <a:gd name="T82" fmla="*/ 2147483646 w 1116"/>
                <a:gd name="T83" fmla="*/ 2147483646 h 1184"/>
                <a:gd name="T84" fmla="*/ 2147483646 w 1116"/>
                <a:gd name="T85" fmla="*/ 2147483646 h 1184"/>
                <a:gd name="T86" fmla="*/ 2147483646 w 1116"/>
                <a:gd name="T87" fmla="*/ 2147483646 h 1184"/>
                <a:gd name="T88" fmla="*/ 2147483646 w 1116"/>
                <a:gd name="T89" fmla="*/ 2147483646 h 1184"/>
                <a:gd name="T90" fmla="*/ 2147483646 w 1116"/>
                <a:gd name="T91" fmla="*/ 2147483646 h 1184"/>
                <a:gd name="T92" fmla="*/ 2147483646 w 1116"/>
                <a:gd name="T93" fmla="*/ 2147483646 h 1184"/>
                <a:gd name="T94" fmla="*/ 2147483646 w 1116"/>
                <a:gd name="T95" fmla="*/ 2147483646 h 1184"/>
                <a:gd name="T96" fmla="*/ 2147483646 w 1116"/>
                <a:gd name="T97" fmla="*/ 2147483646 h 1184"/>
                <a:gd name="T98" fmla="*/ 2147483646 w 1116"/>
                <a:gd name="T99" fmla="*/ 2147483646 h 1184"/>
                <a:gd name="T100" fmla="*/ 2147483646 w 1116"/>
                <a:gd name="T101" fmla="*/ 2147483646 h 1184"/>
                <a:gd name="T102" fmla="*/ 2147483646 w 1116"/>
                <a:gd name="T103" fmla="*/ 2147483646 h 1184"/>
                <a:gd name="T104" fmla="*/ 2147483646 w 1116"/>
                <a:gd name="T105" fmla="*/ 2147483646 h 1184"/>
                <a:gd name="T106" fmla="*/ 2147483646 w 1116"/>
                <a:gd name="T107" fmla="*/ 2147483646 h 1184"/>
                <a:gd name="T108" fmla="*/ 2147483646 w 1116"/>
                <a:gd name="T109" fmla="*/ 2147483646 h 1184"/>
                <a:gd name="T110" fmla="*/ 2147483646 w 1116"/>
                <a:gd name="T111" fmla="*/ 2147483646 h 1184"/>
                <a:gd name="T112" fmla="*/ 2147483646 w 1116"/>
                <a:gd name="T113" fmla="*/ 2147483646 h 1184"/>
                <a:gd name="T114" fmla="*/ 2147483646 w 1116"/>
                <a:gd name="T115" fmla="*/ 2147483646 h 1184"/>
                <a:gd name="T116" fmla="*/ 2147483646 w 1116"/>
                <a:gd name="T117" fmla="*/ 2147483646 h 1184"/>
                <a:gd name="T118" fmla="*/ 2147483646 w 1116"/>
                <a:gd name="T119" fmla="*/ 2147483646 h 1184"/>
                <a:gd name="T120" fmla="*/ 2147483646 w 1116"/>
                <a:gd name="T121" fmla="*/ 2147483646 h 1184"/>
                <a:gd name="T122" fmla="*/ 2147483646 w 1116"/>
                <a:gd name="T123" fmla="*/ 2147483646 h 118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16" h="1184">
                  <a:moveTo>
                    <a:pt x="1116" y="1124"/>
                  </a:moveTo>
                  <a:lnTo>
                    <a:pt x="1046" y="724"/>
                  </a:lnTo>
                  <a:lnTo>
                    <a:pt x="1046" y="62"/>
                  </a:lnTo>
                  <a:lnTo>
                    <a:pt x="1044" y="50"/>
                  </a:lnTo>
                  <a:lnTo>
                    <a:pt x="1040" y="38"/>
                  </a:lnTo>
                  <a:lnTo>
                    <a:pt x="1036" y="28"/>
                  </a:lnTo>
                  <a:lnTo>
                    <a:pt x="1028" y="18"/>
                  </a:lnTo>
                  <a:lnTo>
                    <a:pt x="1020" y="12"/>
                  </a:lnTo>
                  <a:lnTo>
                    <a:pt x="1010" y="6"/>
                  </a:lnTo>
                  <a:lnTo>
                    <a:pt x="1000" y="2"/>
                  </a:lnTo>
                  <a:lnTo>
                    <a:pt x="988" y="0"/>
                  </a:lnTo>
                  <a:lnTo>
                    <a:pt x="124" y="0"/>
                  </a:lnTo>
                  <a:lnTo>
                    <a:pt x="112" y="2"/>
                  </a:lnTo>
                  <a:lnTo>
                    <a:pt x="100" y="6"/>
                  </a:lnTo>
                  <a:lnTo>
                    <a:pt x="90" y="12"/>
                  </a:lnTo>
                  <a:lnTo>
                    <a:pt x="82" y="18"/>
                  </a:lnTo>
                  <a:lnTo>
                    <a:pt x="74" y="28"/>
                  </a:lnTo>
                  <a:lnTo>
                    <a:pt x="70" y="38"/>
                  </a:lnTo>
                  <a:lnTo>
                    <a:pt x="66" y="50"/>
                  </a:lnTo>
                  <a:lnTo>
                    <a:pt x="64" y="62"/>
                  </a:lnTo>
                  <a:lnTo>
                    <a:pt x="64" y="724"/>
                  </a:lnTo>
                  <a:lnTo>
                    <a:pt x="2" y="1124"/>
                  </a:lnTo>
                  <a:lnTo>
                    <a:pt x="0" y="1136"/>
                  </a:lnTo>
                  <a:lnTo>
                    <a:pt x="2" y="1148"/>
                  </a:lnTo>
                  <a:lnTo>
                    <a:pt x="8" y="1158"/>
                  </a:lnTo>
                  <a:lnTo>
                    <a:pt x="14" y="1166"/>
                  </a:lnTo>
                  <a:lnTo>
                    <a:pt x="22" y="1174"/>
                  </a:lnTo>
                  <a:lnTo>
                    <a:pt x="34" y="1180"/>
                  </a:lnTo>
                  <a:lnTo>
                    <a:pt x="44" y="1184"/>
                  </a:lnTo>
                  <a:lnTo>
                    <a:pt x="58" y="1184"/>
                  </a:lnTo>
                  <a:lnTo>
                    <a:pt x="1060" y="1184"/>
                  </a:lnTo>
                  <a:lnTo>
                    <a:pt x="1074" y="1184"/>
                  </a:lnTo>
                  <a:lnTo>
                    <a:pt x="1086" y="1180"/>
                  </a:lnTo>
                  <a:lnTo>
                    <a:pt x="1096" y="1174"/>
                  </a:lnTo>
                  <a:lnTo>
                    <a:pt x="1104" y="1166"/>
                  </a:lnTo>
                  <a:lnTo>
                    <a:pt x="1110" y="1158"/>
                  </a:lnTo>
                  <a:lnTo>
                    <a:pt x="1114" y="1148"/>
                  </a:lnTo>
                  <a:lnTo>
                    <a:pt x="1116" y="1136"/>
                  </a:lnTo>
                  <a:lnTo>
                    <a:pt x="1116" y="1124"/>
                  </a:lnTo>
                  <a:close/>
                  <a:moveTo>
                    <a:pt x="986" y="910"/>
                  </a:moveTo>
                  <a:lnTo>
                    <a:pt x="992" y="948"/>
                  </a:lnTo>
                  <a:lnTo>
                    <a:pt x="992" y="952"/>
                  </a:lnTo>
                  <a:lnTo>
                    <a:pt x="990" y="956"/>
                  </a:lnTo>
                  <a:lnTo>
                    <a:pt x="986" y="958"/>
                  </a:lnTo>
                  <a:lnTo>
                    <a:pt x="982" y="958"/>
                  </a:lnTo>
                  <a:lnTo>
                    <a:pt x="946" y="958"/>
                  </a:lnTo>
                  <a:lnTo>
                    <a:pt x="942" y="958"/>
                  </a:lnTo>
                  <a:lnTo>
                    <a:pt x="938" y="956"/>
                  </a:lnTo>
                  <a:lnTo>
                    <a:pt x="936" y="952"/>
                  </a:lnTo>
                  <a:lnTo>
                    <a:pt x="936" y="948"/>
                  </a:lnTo>
                  <a:lnTo>
                    <a:pt x="932" y="910"/>
                  </a:lnTo>
                  <a:lnTo>
                    <a:pt x="932" y="906"/>
                  </a:lnTo>
                  <a:lnTo>
                    <a:pt x="934" y="902"/>
                  </a:lnTo>
                  <a:lnTo>
                    <a:pt x="936" y="900"/>
                  </a:lnTo>
                  <a:lnTo>
                    <a:pt x="940" y="900"/>
                  </a:lnTo>
                  <a:lnTo>
                    <a:pt x="976" y="900"/>
                  </a:lnTo>
                  <a:lnTo>
                    <a:pt x="980" y="900"/>
                  </a:lnTo>
                  <a:lnTo>
                    <a:pt x="984" y="902"/>
                  </a:lnTo>
                  <a:lnTo>
                    <a:pt x="986" y="906"/>
                  </a:lnTo>
                  <a:lnTo>
                    <a:pt x="986" y="910"/>
                  </a:lnTo>
                  <a:close/>
                  <a:moveTo>
                    <a:pt x="978" y="830"/>
                  </a:moveTo>
                  <a:lnTo>
                    <a:pt x="982" y="870"/>
                  </a:lnTo>
                  <a:lnTo>
                    <a:pt x="982" y="874"/>
                  </a:lnTo>
                  <a:lnTo>
                    <a:pt x="980" y="878"/>
                  </a:lnTo>
                  <a:lnTo>
                    <a:pt x="978" y="880"/>
                  </a:lnTo>
                  <a:lnTo>
                    <a:pt x="974" y="880"/>
                  </a:lnTo>
                  <a:lnTo>
                    <a:pt x="932" y="880"/>
                  </a:lnTo>
                  <a:lnTo>
                    <a:pt x="928" y="880"/>
                  </a:lnTo>
                  <a:lnTo>
                    <a:pt x="924" y="878"/>
                  </a:lnTo>
                  <a:lnTo>
                    <a:pt x="922" y="874"/>
                  </a:lnTo>
                  <a:lnTo>
                    <a:pt x="920" y="870"/>
                  </a:lnTo>
                  <a:lnTo>
                    <a:pt x="916" y="830"/>
                  </a:lnTo>
                  <a:lnTo>
                    <a:pt x="918" y="826"/>
                  </a:lnTo>
                  <a:lnTo>
                    <a:pt x="918" y="824"/>
                  </a:lnTo>
                  <a:lnTo>
                    <a:pt x="922" y="822"/>
                  </a:lnTo>
                  <a:lnTo>
                    <a:pt x="926" y="820"/>
                  </a:lnTo>
                  <a:lnTo>
                    <a:pt x="968" y="820"/>
                  </a:lnTo>
                  <a:lnTo>
                    <a:pt x="970" y="822"/>
                  </a:lnTo>
                  <a:lnTo>
                    <a:pt x="974" y="824"/>
                  </a:lnTo>
                  <a:lnTo>
                    <a:pt x="976" y="826"/>
                  </a:lnTo>
                  <a:lnTo>
                    <a:pt x="978" y="830"/>
                  </a:lnTo>
                  <a:close/>
                  <a:moveTo>
                    <a:pt x="860" y="900"/>
                  </a:moveTo>
                  <a:lnTo>
                    <a:pt x="904" y="900"/>
                  </a:lnTo>
                  <a:lnTo>
                    <a:pt x="908" y="900"/>
                  </a:lnTo>
                  <a:lnTo>
                    <a:pt x="910" y="902"/>
                  </a:lnTo>
                  <a:lnTo>
                    <a:pt x="912" y="906"/>
                  </a:lnTo>
                  <a:lnTo>
                    <a:pt x="914" y="910"/>
                  </a:lnTo>
                  <a:lnTo>
                    <a:pt x="918" y="948"/>
                  </a:lnTo>
                  <a:lnTo>
                    <a:pt x="918" y="952"/>
                  </a:lnTo>
                  <a:lnTo>
                    <a:pt x="916" y="956"/>
                  </a:lnTo>
                  <a:lnTo>
                    <a:pt x="914" y="958"/>
                  </a:lnTo>
                  <a:lnTo>
                    <a:pt x="910" y="958"/>
                  </a:lnTo>
                  <a:lnTo>
                    <a:pt x="866" y="958"/>
                  </a:lnTo>
                  <a:lnTo>
                    <a:pt x="862" y="958"/>
                  </a:lnTo>
                  <a:lnTo>
                    <a:pt x="858" y="956"/>
                  </a:lnTo>
                  <a:lnTo>
                    <a:pt x="856" y="952"/>
                  </a:lnTo>
                  <a:lnTo>
                    <a:pt x="856" y="948"/>
                  </a:lnTo>
                  <a:lnTo>
                    <a:pt x="852" y="910"/>
                  </a:lnTo>
                  <a:lnTo>
                    <a:pt x="852" y="906"/>
                  </a:lnTo>
                  <a:lnTo>
                    <a:pt x="854" y="902"/>
                  </a:lnTo>
                  <a:lnTo>
                    <a:pt x="856" y="900"/>
                  </a:lnTo>
                  <a:lnTo>
                    <a:pt x="860" y="900"/>
                  </a:lnTo>
                  <a:close/>
                  <a:moveTo>
                    <a:pt x="848" y="880"/>
                  </a:moveTo>
                  <a:lnTo>
                    <a:pt x="848" y="880"/>
                  </a:lnTo>
                  <a:lnTo>
                    <a:pt x="846" y="880"/>
                  </a:lnTo>
                  <a:lnTo>
                    <a:pt x="842" y="878"/>
                  </a:lnTo>
                  <a:lnTo>
                    <a:pt x="840" y="874"/>
                  </a:lnTo>
                  <a:lnTo>
                    <a:pt x="838" y="870"/>
                  </a:lnTo>
                  <a:lnTo>
                    <a:pt x="836" y="830"/>
                  </a:lnTo>
                  <a:lnTo>
                    <a:pt x="836" y="826"/>
                  </a:lnTo>
                  <a:lnTo>
                    <a:pt x="838" y="824"/>
                  </a:lnTo>
                  <a:lnTo>
                    <a:pt x="840" y="822"/>
                  </a:lnTo>
                  <a:lnTo>
                    <a:pt x="844" y="820"/>
                  </a:lnTo>
                  <a:lnTo>
                    <a:pt x="886" y="820"/>
                  </a:lnTo>
                  <a:lnTo>
                    <a:pt x="890" y="822"/>
                  </a:lnTo>
                  <a:lnTo>
                    <a:pt x="892" y="824"/>
                  </a:lnTo>
                  <a:lnTo>
                    <a:pt x="896" y="826"/>
                  </a:lnTo>
                  <a:lnTo>
                    <a:pt x="896" y="830"/>
                  </a:lnTo>
                  <a:lnTo>
                    <a:pt x="900" y="870"/>
                  </a:lnTo>
                  <a:lnTo>
                    <a:pt x="900" y="874"/>
                  </a:lnTo>
                  <a:lnTo>
                    <a:pt x="898" y="878"/>
                  </a:lnTo>
                  <a:lnTo>
                    <a:pt x="896" y="880"/>
                  </a:lnTo>
                  <a:lnTo>
                    <a:pt x="892" y="880"/>
                  </a:lnTo>
                  <a:lnTo>
                    <a:pt x="848" y="880"/>
                  </a:lnTo>
                  <a:close/>
                  <a:moveTo>
                    <a:pt x="148" y="80"/>
                  </a:moveTo>
                  <a:lnTo>
                    <a:pt x="148" y="80"/>
                  </a:lnTo>
                  <a:lnTo>
                    <a:pt x="150" y="76"/>
                  </a:lnTo>
                  <a:lnTo>
                    <a:pt x="156" y="72"/>
                  </a:lnTo>
                  <a:lnTo>
                    <a:pt x="950" y="72"/>
                  </a:lnTo>
                  <a:lnTo>
                    <a:pt x="956" y="76"/>
                  </a:lnTo>
                  <a:lnTo>
                    <a:pt x="958" y="80"/>
                  </a:lnTo>
                  <a:lnTo>
                    <a:pt x="958" y="644"/>
                  </a:lnTo>
                  <a:lnTo>
                    <a:pt x="956" y="650"/>
                  </a:lnTo>
                  <a:lnTo>
                    <a:pt x="950" y="652"/>
                  </a:lnTo>
                  <a:lnTo>
                    <a:pt x="156" y="652"/>
                  </a:lnTo>
                  <a:lnTo>
                    <a:pt x="150" y="650"/>
                  </a:lnTo>
                  <a:lnTo>
                    <a:pt x="148" y="644"/>
                  </a:lnTo>
                  <a:lnTo>
                    <a:pt x="148" y="80"/>
                  </a:lnTo>
                  <a:close/>
                  <a:moveTo>
                    <a:pt x="820" y="870"/>
                  </a:moveTo>
                  <a:lnTo>
                    <a:pt x="820" y="870"/>
                  </a:lnTo>
                  <a:lnTo>
                    <a:pt x="820" y="874"/>
                  </a:lnTo>
                  <a:lnTo>
                    <a:pt x="818" y="878"/>
                  </a:lnTo>
                  <a:lnTo>
                    <a:pt x="816" y="880"/>
                  </a:lnTo>
                  <a:lnTo>
                    <a:pt x="812" y="880"/>
                  </a:lnTo>
                  <a:lnTo>
                    <a:pt x="770" y="880"/>
                  </a:lnTo>
                  <a:lnTo>
                    <a:pt x="766" y="880"/>
                  </a:lnTo>
                  <a:lnTo>
                    <a:pt x="762" y="878"/>
                  </a:lnTo>
                  <a:lnTo>
                    <a:pt x="760" y="874"/>
                  </a:lnTo>
                  <a:lnTo>
                    <a:pt x="760" y="870"/>
                  </a:lnTo>
                  <a:lnTo>
                    <a:pt x="758" y="830"/>
                  </a:lnTo>
                  <a:lnTo>
                    <a:pt x="758" y="826"/>
                  </a:lnTo>
                  <a:lnTo>
                    <a:pt x="760" y="824"/>
                  </a:lnTo>
                  <a:lnTo>
                    <a:pt x="762" y="822"/>
                  </a:lnTo>
                  <a:lnTo>
                    <a:pt x="766" y="820"/>
                  </a:lnTo>
                  <a:lnTo>
                    <a:pt x="808" y="820"/>
                  </a:lnTo>
                  <a:lnTo>
                    <a:pt x="812" y="822"/>
                  </a:lnTo>
                  <a:lnTo>
                    <a:pt x="814" y="824"/>
                  </a:lnTo>
                  <a:lnTo>
                    <a:pt x="818" y="826"/>
                  </a:lnTo>
                  <a:lnTo>
                    <a:pt x="818" y="830"/>
                  </a:lnTo>
                  <a:lnTo>
                    <a:pt x="820" y="870"/>
                  </a:lnTo>
                  <a:close/>
                  <a:moveTo>
                    <a:pt x="702" y="900"/>
                  </a:moveTo>
                  <a:lnTo>
                    <a:pt x="744" y="900"/>
                  </a:lnTo>
                  <a:lnTo>
                    <a:pt x="748" y="900"/>
                  </a:lnTo>
                  <a:lnTo>
                    <a:pt x="750" y="902"/>
                  </a:lnTo>
                  <a:lnTo>
                    <a:pt x="754" y="906"/>
                  </a:lnTo>
                  <a:lnTo>
                    <a:pt x="754" y="910"/>
                  </a:lnTo>
                  <a:lnTo>
                    <a:pt x="756" y="948"/>
                  </a:lnTo>
                  <a:lnTo>
                    <a:pt x="756" y="952"/>
                  </a:lnTo>
                  <a:lnTo>
                    <a:pt x="754" y="956"/>
                  </a:lnTo>
                  <a:lnTo>
                    <a:pt x="750" y="958"/>
                  </a:lnTo>
                  <a:lnTo>
                    <a:pt x="748" y="958"/>
                  </a:lnTo>
                  <a:lnTo>
                    <a:pt x="704" y="958"/>
                  </a:lnTo>
                  <a:lnTo>
                    <a:pt x="700" y="958"/>
                  </a:lnTo>
                  <a:lnTo>
                    <a:pt x="696" y="956"/>
                  </a:lnTo>
                  <a:lnTo>
                    <a:pt x="694" y="952"/>
                  </a:lnTo>
                  <a:lnTo>
                    <a:pt x="694" y="948"/>
                  </a:lnTo>
                  <a:lnTo>
                    <a:pt x="692" y="910"/>
                  </a:lnTo>
                  <a:lnTo>
                    <a:pt x="692" y="906"/>
                  </a:lnTo>
                  <a:lnTo>
                    <a:pt x="694" y="902"/>
                  </a:lnTo>
                  <a:lnTo>
                    <a:pt x="698" y="900"/>
                  </a:lnTo>
                  <a:lnTo>
                    <a:pt x="702" y="900"/>
                  </a:lnTo>
                  <a:close/>
                  <a:moveTo>
                    <a:pt x="690" y="880"/>
                  </a:moveTo>
                  <a:lnTo>
                    <a:pt x="690" y="880"/>
                  </a:lnTo>
                  <a:lnTo>
                    <a:pt x="686" y="880"/>
                  </a:lnTo>
                  <a:lnTo>
                    <a:pt x="684" y="878"/>
                  </a:lnTo>
                  <a:lnTo>
                    <a:pt x="682" y="874"/>
                  </a:lnTo>
                  <a:lnTo>
                    <a:pt x="680" y="870"/>
                  </a:lnTo>
                  <a:lnTo>
                    <a:pt x="678" y="830"/>
                  </a:lnTo>
                  <a:lnTo>
                    <a:pt x="680" y="826"/>
                  </a:lnTo>
                  <a:lnTo>
                    <a:pt x="682" y="824"/>
                  </a:lnTo>
                  <a:lnTo>
                    <a:pt x="684" y="822"/>
                  </a:lnTo>
                  <a:lnTo>
                    <a:pt x="688" y="820"/>
                  </a:lnTo>
                  <a:lnTo>
                    <a:pt x="730" y="820"/>
                  </a:lnTo>
                  <a:lnTo>
                    <a:pt x="734" y="822"/>
                  </a:lnTo>
                  <a:lnTo>
                    <a:pt x="736" y="824"/>
                  </a:lnTo>
                  <a:lnTo>
                    <a:pt x="738" y="826"/>
                  </a:lnTo>
                  <a:lnTo>
                    <a:pt x="740" y="830"/>
                  </a:lnTo>
                  <a:lnTo>
                    <a:pt x="742" y="870"/>
                  </a:lnTo>
                  <a:lnTo>
                    <a:pt x="742" y="874"/>
                  </a:lnTo>
                  <a:lnTo>
                    <a:pt x="740" y="878"/>
                  </a:lnTo>
                  <a:lnTo>
                    <a:pt x="736" y="880"/>
                  </a:lnTo>
                  <a:lnTo>
                    <a:pt x="732" y="880"/>
                  </a:lnTo>
                  <a:lnTo>
                    <a:pt x="690" y="880"/>
                  </a:lnTo>
                  <a:close/>
                  <a:moveTo>
                    <a:pt x="622" y="900"/>
                  </a:moveTo>
                  <a:lnTo>
                    <a:pt x="664" y="900"/>
                  </a:lnTo>
                  <a:lnTo>
                    <a:pt x="668" y="900"/>
                  </a:lnTo>
                  <a:lnTo>
                    <a:pt x="672" y="902"/>
                  </a:lnTo>
                  <a:lnTo>
                    <a:pt x="674" y="906"/>
                  </a:lnTo>
                  <a:lnTo>
                    <a:pt x="674" y="910"/>
                  </a:lnTo>
                  <a:lnTo>
                    <a:pt x="676" y="948"/>
                  </a:lnTo>
                  <a:lnTo>
                    <a:pt x="674" y="952"/>
                  </a:lnTo>
                  <a:lnTo>
                    <a:pt x="672" y="956"/>
                  </a:lnTo>
                  <a:lnTo>
                    <a:pt x="670" y="958"/>
                  </a:lnTo>
                  <a:lnTo>
                    <a:pt x="666" y="958"/>
                  </a:lnTo>
                  <a:lnTo>
                    <a:pt x="622" y="958"/>
                  </a:lnTo>
                  <a:lnTo>
                    <a:pt x="618" y="958"/>
                  </a:lnTo>
                  <a:lnTo>
                    <a:pt x="616" y="956"/>
                  </a:lnTo>
                  <a:lnTo>
                    <a:pt x="614" y="952"/>
                  </a:lnTo>
                  <a:lnTo>
                    <a:pt x="612" y="948"/>
                  </a:lnTo>
                  <a:lnTo>
                    <a:pt x="612" y="910"/>
                  </a:lnTo>
                  <a:lnTo>
                    <a:pt x="612" y="906"/>
                  </a:lnTo>
                  <a:lnTo>
                    <a:pt x="614" y="902"/>
                  </a:lnTo>
                  <a:lnTo>
                    <a:pt x="618" y="900"/>
                  </a:lnTo>
                  <a:lnTo>
                    <a:pt x="622" y="900"/>
                  </a:lnTo>
                  <a:close/>
                  <a:moveTo>
                    <a:pt x="610" y="880"/>
                  </a:moveTo>
                  <a:lnTo>
                    <a:pt x="610" y="880"/>
                  </a:lnTo>
                  <a:lnTo>
                    <a:pt x="608" y="880"/>
                  </a:lnTo>
                  <a:lnTo>
                    <a:pt x="604" y="878"/>
                  </a:lnTo>
                  <a:lnTo>
                    <a:pt x="602" y="874"/>
                  </a:lnTo>
                  <a:lnTo>
                    <a:pt x="602" y="870"/>
                  </a:lnTo>
                  <a:lnTo>
                    <a:pt x="600" y="830"/>
                  </a:lnTo>
                  <a:lnTo>
                    <a:pt x="602" y="826"/>
                  </a:lnTo>
                  <a:lnTo>
                    <a:pt x="604" y="824"/>
                  </a:lnTo>
                  <a:lnTo>
                    <a:pt x="606" y="822"/>
                  </a:lnTo>
                  <a:lnTo>
                    <a:pt x="610" y="820"/>
                  </a:lnTo>
                  <a:lnTo>
                    <a:pt x="652" y="820"/>
                  </a:lnTo>
                  <a:lnTo>
                    <a:pt x="656" y="822"/>
                  </a:lnTo>
                  <a:lnTo>
                    <a:pt x="658" y="824"/>
                  </a:lnTo>
                  <a:lnTo>
                    <a:pt x="660" y="826"/>
                  </a:lnTo>
                  <a:lnTo>
                    <a:pt x="662" y="830"/>
                  </a:lnTo>
                  <a:lnTo>
                    <a:pt x="662" y="870"/>
                  </a:lnTo>
                  <a:lnTo>
                    <a:pt x="662" y="874"/>
                  </a:lnTo>
                  <a:lnTo>
                    <a:pt x="660" y="878"/>
                  </a:lnTo>
                  <a:lnTo>
                    <a:pt x="658" y="880"/>
                  </a:lnTo>
                  <a:lnTo>
                    <a:pt x="654" y="880"/>
                  </a:lnTo>
                  <a:lnTo>
                    <a:pt x="610" y="880"/>
                  </a:lnTo>
                  <a:close/>
                  <a:moveTo>
                    <a:pt x="532" y="910"/>
                  </a:moveTo>
                  <a:lnTo>
                    <a:pt x="532" y="910"/>
                  </a:lnTo>
                  <a:lnTo>
                    <a:pt x="532" y="906"/>
                  </a:lnTo>
                  <a:lnTo>
                    <a:pt x="534" y="902"/>
                  </a:lnTo>
                  <a:lnTo>
                    <a:pt x="538" y="900"/>
                  </a:lnTo>
                  <a:lnTo>
                    <a:pt x="542" y="900"/>
                  </a:lnTo>
                  <a:lnTo>
                    <a:pt x="584" y="900"/>
                  </a:lnTo>
                  <a:lnTo>
                    <a:pt x="588" y="900"/>
                  </a:lnTo>
                  <a:lnTo>
                    <a:pt x="592" y="902"/>
                  </a:lnTo>
                  <a:lnTo>
                    <a:pt x="594" y="906"/>
                  </a:lnTo>
                  <a:lnTo>
                    <a:pt x="594" y="910"/>
                  </a:lnTo>
                  <a:lnTo>
                    <a:pt x="594" y="948"/>
                  </a:lnTo>
                  <a:lnTo>
                    <a:pt x="594" y="952"/>
                  </a:lnTo>
                  <a:lnTo>
                    <a:pt x="592" y="956"/>
                  </a:lnTo>
                  <a:lnTo>
                    <a:pt x="588" y="958"/>
                  </a:lnTo>
                  <a:lnTo>
                    <a:pt x="584" y="958"/>
                  </a:lnTo>
                  <a:lnTo>
                    <a:pt x="542" y="958"/>
                  </a:lnTo>
                  <a:lnTo>
                    <a:pt x="538" y="958"/>
                  </a:lnTo>
                  <a:lnTo>
                    <a:pt x="534" y="956"/>
                  </a:lnTo>
                  <a:lnTo>
                    <a:pt x="532" y="952"/>
                  </a:lnTo>
                  <a:lnTo>
                    <a:pt x="532" y="948"/>
                  </a:lnTo>
                  <a:lnTo>
                    <a:pt x="532" y="910"/>
                  </a:lnTo>
                  <a:close/>
                  <a:moveTo>
                    <a:pt x="532" y="880"/>
                  </a:moveTo>
                  <a:lnTo>
                    <a:pt x="532" y="880"/>
                  </a:lnTo>
                  <a:lnTo>
                    <a:pt x="528" y="880"/>
                  </a:lnTo>
                  <a:lnTo>
                    <a:pt x="524" y="878"/>
                  </a:lnTo>
                  <a:lnTo>
                    <a:pt x="522" y="874"/>
                  </a:lnTo>
                  <a:lnTo>
                    <a:pt x="522" y="870"/>
                  </a:lnTo>
                  <a:lnTo>
                    <a:pt x="522" y="830"/>
                  </a:lnTo>
                  <a:lnTo>
                    <a:pt x="524" y="826"/>
                  </a:lnTo>
                  <a:lnTo>
                    <a:pt x="526" y="824"/>
                  </a:lnTo>
                  <a:lnTo>
                    <a:pt x="528" y="822"/>
                  </a:lnTo>
                  <a:lnTo>
                    <a:pt x="532" y="820"/>
                  </a:lnTo>
                  <a:lnTo>
                    <a:pt x="574" y="820"/>
                  </a:lnTo>
                  <a:lnTo>
                    <a:pt x="578" y="822"/>
                  </a:lnTo>
                  <a:lnTo>
                    <a:pt x="580" y="824"/>
                  </a:lnTo>
                  <a:lnTo>
                    <a:pt x="582" y="826"/>
                  </a:lnTo>
                  <a:lnTo>
                    <a:pt x="584" y="830"/>
                  </a:lnTo>
                  <a:lnTo>
                    <a:pt x="584" y="870"/>
                  </a:lnTo>
                  <a:lnTo>
                    <a:pt x="582" y="874"/>
                  </a:lnTo>
                  <a:lnTo>
                    <a:pt x="580" y="878"/>
                  </a:lnTo>
                  <a:lnTo>
                    <a:pt x="578" y="880"/>
                  </a:lnTo>
                  <a:lnTo>
                    <a:pt x="574" y="880"/>
                  </a:lnTo>
                  <a:lnTo>
                    <a:pt x="532" y="880"/>
                  </a:lnTo>
                  <a:close/>
                  <a:moveTo>
                    <a:pt x="452" y="910"/>
                  </a:moveTo>
                  <a:lnTo>
                    <a:pt x="452" y="910"/>
                  </a:lnTo>
                  <a:lnTo>
                    <a:pt x="452" y="906"/>
                  </a:lnTo>
                  <a:lnTo>
                    <a:pt x="454" y="902"/>
                  </a:lnTo>
                  <a:lnTo>
                    <a:pt x="458" y="900"/>
                  </a:lnTo>
                  <a:lnTo>
                    <a:pt x="462" y="900"/>
                  </a:lnTo>
                  <a:lnTo>
                    <a:pt x="504" y="900"/>
                  </a:lnTo>
                  <a:lnTo>
                    <a:pt x="508" y="900"/>
                  </a:lnTo>
                  <a:lnTo>
                    <a:pt x="512" y="902"/>
                  </a:lnTo>
                  <a:lnTo>
                    <a:pt x="514" y="906"/>
                  </a:lnTo>
                  <a:lnTo>
                    <a:pt x="514" y="910"/>
                  </a:lnTo>
                  <a:lnTo>
                    <a:pt x="514" y="948"/>
                  </a:lnTo>
                  <a:lnTo>
                    <a:pt x="512" y="952"/>
                  </a:lnTo>
                  <a:lnTo>
                    <a:pt x="510" y="956"/>
                  </a:lnTo>
                  <a:lnTo>
                    <a:pt x="508" y="958"/>
                  </a:lnTo>
                  <a:lnTo>
                    <a:pt x="504" y="958"/>
                  </a:lnTo>
                  <a:lnTo>
                    <a:pt x="460" y="958"/>
                  </a:lnTo>
                  <a:lnTo>
                    <a:pt x="456" y="958"/>
                  </a:lnTo>
                  <a:lnTo>
                    <a:pt x="454" y="956"/>
                  </a:lnTo>
                  <a:lnTo>
                    <a:pt x="452" y="952"/>
                  </a:lnTo>
                  <a:lnTo>
                    <a:pt x="450" y="948"/>
                  </a:lnTo>
                  <a:lnTo>
                    <a:pt x="452" y="910"/>
                  </a:lnTo>
                  <a:close/>
                  <a:moveTo>
                    <a:pt x="442" y="870"/>
                  </a:moveTo>
                  <a:lnTo>
                    <a:pt x="444" y="830"/>
                  </a:lnTo>
                  <a:lnTo>
                    <a:pt x="444" y="826"/>
                  </a:lnTo>
                  <a:lnTo>
                    <a:pt x="446" y="824"/>
                  </a:lnTo>
                  <a:lnTo>
                    <a:pt x="450" y="822"/>
                  </a:lnTo>
                  <a:lnTo>
                    <a:pt x="454" y="820"/>
                  </a:lnTo>
                  <a:lnTo>
                    <a:pt x="496" y="820"/>
                  </a:lnTo>
                  <a:lnTo>
                    <a:pt x="500" y="822"/>
                  </a:lnTo>
                  <a:lnTo>
                    <a:pt x="502" y="824"/>
                  </a:lnTo>
                  <a:lnTo>
                    <a:pt x="504" y="826"/>
                  </a:lnTo>
                  <a:lnTo>
                    <a:pt x="504" y="830"/>
                  </a:lnTo>
                  <a:lnTo>
                    <a:pt x="504" y="870"/>
                  </a:lnTo>
                  <a:lnTo>
                    <a:pt x="504" y="874"/>
                  </a:lnTo>
                  <a:lnTo>
                    <a:pt x="502" y="878"/>
                  </a:lnTo>
                  <a:lnTo>
                    <a:pt x="498" y="880"/>
                  </a:lnTo>
                  <a:lnTo>
                    <a:pt x="494" y="880"/>
                  </a:lnTo>
                  <a:lnTo>
                    <a:pt x="452" y="880"/>
                  </a:lnTo>
                  <a:lnTo>
                    <a:pt x="448" y="880"/>
                  </a:lnTo>
                  <a:lnTo>
                    <a:pt x="446" y="878"/>
                  </a:lnTo>
                  <a:lnTo>
                    <a:pt x="444" y="874"/>
                  </a:lnTo>
                  <a:lnTo>
                    <a:pt x="442" y="870"/>
                  </a:lnTo>
                  <a:close/>
                  <a:moveTo>
                    <a:pt x="372" y="910"/>
                  </a:moveTo>
                  <a:lnTo>
                    <a:pt x="372" y="910"/>
                  </a:lnTo>
                  <a:lnTo>
                    <a:pt x="372" y="906"/>
                  </a:lnTo>
                  <a:lnTo>
                    <a:pt x="376" y="902"/>
                  </a:lnTo>
                  <a:lnTo>
                    <a:pt x="378" y="900"/>
                  </a:lnTo>
                  <a:lnTo>
                    <a:pt x="382" y="900"/>
                  </a:lnTo>
                  <a:lnTo>
                    <a:pt x="424" y="900"/>
                  </a:lnTo>
                  <a:lnTo>
                    <a:pt x="428" y="900"/>
                  </a:lnTo>
                  <a:lnTo>
                    <a:pt x="432" y="902"/>
                  </a:lnTo>
                  <a:lnTo>
                    <a:pt x="434" y="906"/>
                  </a:lnTo>
                  <a:lnTo>
                    <a:pt x="434" y="910"/>
                  </a:lnTo>
                  <a:lnTo>
                    <a:pt x="432" y="948"/>
                  </a:lnTo>
                  <a:lnTo>
                    <a:pt x="432" y="952"/>
                  </a:lnTo>
                  <a:lnTo>
                    <a:pt x="430" y="956"/>
                  </a:lnTo>
                  <a:lnTo>
                    <a:pt x="426" y="958"/>
                  </a:lnTo>
                  <a:lnTo>
                    <a:pt x="422" y="958"/>
                  </a:lnTo>
                  <a:lnTo>
                    <a:pt x="380" y="958"/>
                  </a:lnTo>
                  <a:lnTo>
                    <a:pt x="376" y="958"/>
                  </a:lnTo>
                  <a:lnTo>
                    <a:pt x="372" y="956"/>
                  </a:lnTo>
                  <a:lnTo>
                    <a:pt x="370" y="952"/>
                  </a:lnTo>
                  <a:lnTo>
                    <a:pt x="370" y="948"/>
                  </a:lnTo>
                  <a:lnTo>
                    <a:pt x="372" y="910"/>
                  </a:lnTo>
                  <a:close/>
                  <a:moveTo>
                    <a:pt x="364" y="870"/>
                  </a:moveTo>
                  <a:lnTo>
                    <a:pt x="366" y="830"/>
                  </a:lnTo>
                  <a:lnTo>
                    <a:pt x="366" y="826"/>
                  </a:lnTo>
                  <a:lnTo>
                    <a:pt x="368" y="824"/>
                  </a:lnTo>
                  <a:lnTo>
                    <a:pt x="372" y="822"/>
                  </a:lnTo>
                  <a:lnTo>
                    <a:pt x="376" y="820"/>
                  </a:lnTo>
                  <a:lnTo>
                    <a:pt x="418" y="820"/>
                  </a:lnTo>
                  <a:lnTo>
                    <a:pt x="422" y="822"/>
                  </a:lnTo>
                  <a:lnTo>
                    <a:pt x="424" y="824"/>
                  </a:lnTo>
                  <a:lnTo>
                    <a:pt x="426" y="826"/>
                  </a:lnTo>
                  <a:lnTo>
                    <a:pt x="426" y="830"/>
                  </a:lnTo>
                  <a:lnTo>
                    <a:pt x="426" y="870"/>
                  </a:lnTo>
                  <a:lnTo>
                    <a:pt x="424" y="874"/>
                  </a:lnTo>
                  <a:lnTo>
                    <a:pt x="422" y="878"/>
                  </a:lnTo>
                  <a:lnTo>
                    <a:pt x="420" y="880"/>
                  </a:lnTo>
                  <a:lnTo>
                    <a:pt x="416" y="880"/>
                  </a:lnTo>
                  <a:lnTo>
                    <a:pt x="372" y="880"/>
                  </a:lnTo>
                  <a:lnTo>
                    <a:pt x="368" y="880"/>
                  </a:lnTo>
                  <a:lnTo>
                    <a:pt x="366" y="878"/>
                  </a:lnTo>
                  <a:lnTo>
                    <a:pt x="364" y="874"/>
                  </a:lnTo>
                  <a:lnTo>
                    <a:pt x="364" y="870"/>
                  </a:lnTo>
                  <a:close/>
                  <a:moveTo>
                    <a:pt x="292" y="910"/>
                  </a:moveTo>
                  <a:lnTo>
                    <a:pt x="292" y="910"/>
                  </a:lnTo>
                  <a:lnTo>
                    <a:pt x="292" y="906"/>
                  </a:lnTo>
                  <a:lnTo>
                    <a:pt x="296" y="902"/>
                  </a:lnTo>
                  <a:lnTo>
                    <a:pt x="298" y="900"/>
                  </a:lnTo>
                  <a:lnTo>
                    <a:pt x="302" y="900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52" y="902"/>
                  </a:lnTo>
                  <a:lnTo>
                    <a:pt x="354" y="906"/>
                  </a:lnTo>
                  <a:lnTo>
                    <a:pt x="354" y="910"/>
                  </a:lnTo>
                  <a:lnTo>
                    <a:pt x="352" y="948"/>
                  </a:lnTo>
                  <a:lnTo>
                    <a:pt x="352" y="952"/>
                  </a:lnTo>
                  <a:lnTo>
                    <a:pt x="348" y="956"/>
                  </a:lnTo>
                  <a:lnTo>
                    <a:pt x="346" y="958"/>
                  </a:lnTo>
                  <a:lnTo>
                    <a:pt x="342" y="958"/>
                  </a:lnTo>
                  <a:lnTo>
                    <a:pt x="298" y="958"/>
                  </a:lnTo>
                  <a:lnTo>
                    <a:pt x="294" y="958"/>
                  </a:lnTo>
                  <a:lnTo>
                    <a:pt x="292" y="956"/>
                  </a:lnTo>
                  <a:lnTo>
                    <a:pt x="290" y="952"/>
                  </a:lnTo>
                  <a:lnTo>
                    <a:pt x="290" y="948"/>
                  </a:lnTo>
                  <a:lnTo>
                    <a:pt x="292" y="910"/>
                  </a:lnTo>
                  <a:close/>
                  <a:moveTo>
                    <a:pt x="284" y="870"/>
                  </a:moveTo>
                  <a:lnTo>
                    <a:pt x="288" y="830"/>
                  </a:lnTo>
                  <a:lnTo>
                    <a:pt x="288" y="826"/>
                  </a:lnTo>
                  <a:lnTo>
                    <a:pt x="290" y="824"/>
                  </a:lnTo>
                  <a:lnTo>
                    <a:pt x="294" y="822"/>
                  </a:lnTo>
                  <a:lnTo>
                    <a:pt x="298" y="820"/>
                  </a:lnTo>
                  <a:lnTo>
                    <a:pt x="340" y="820"/>
                  </a:lnTo>
                  <a:lnTo>
                    <a:pt x="344" y="822"/>
                  </a:lnTo>
                  <a:lnTo>
                    <a:pt x="346" y="824"/>
                  </a:lnTo>
                  <a:lnTo>
                    <a:pt x="348" y="826"/>
                  </a:lnTo>
                  <a:lnTo>
                    <a:pt x="348" y="830"/>
                  </a:lnTo>
                  <a:lnTo>
                    <a:pt x="346" y="870"/>
                  </a:lnTo>
                  <a:lnTo>
                    <a:pt x="346" y="874"/>
                  </a:lnTo>
                  <a:lnTo>
                    <a:pt x="342" y="878"/>
                  </a:lnTo>
                  <a:lnTo>
                    <a:pt x="340" y="880"/>
                  </a:lnTo>
                  <a:lnTo>
                    <a:pt x="336" y="880"/>
                  </a:lnTo>
                  <a:lnTo>
                    <a:pt x="294" y="880"/>
                  </a:lnTo>
                  <a:lnTo>
                    <a:pt x="290" y="880"/>
                  </a:lnTo>
                  <a:lnTo>
                    <a:pt x="286" y="878"/>
                  </a:lnTo>
                  <a:lnTo>
                    <a:pt x="284" y="874"/>
                  </a:lnTo>
                  <a:lnTo>
                    <a:pt x="284" y="870"/>
                  </a:lnTo>
                  <a:close/>
                  <a:moveTo>
                    <a:pt x="270" y="830"/>
                  </a:moveTo>
                  <a:lnTo>
                    <a:pt x="266" y="870"/>
                  </a:lnTo>
                  <a:lnTo>
                    <a:pt x="266" y="874"/>
                  </a:lnTo>
                  <a:lnTo>
                    <a:pt x="264" y="878"/>
                  </a:lnTo>
                  <a:lnTo>
                    <a:pt x="260" y="880"/>
                  </a:lnTo>
                  <a:lnTo>
                    <a:pt x="256" y="880"/>
                  </a:lnTo>
                  <a:lnTo>
                    <a:pt x="214" y="880"/>
                  </a:lnTo>
                  <a:lnTo>
                    <a:pt x="210" y="880"/>
                  </a:lnTo>
                  <a:lnTo>
                    <a:pt x="208" y="878"/>
                  </a:lnTo>
                  <a:lnTo>
                    <a:pt x="206" y="874"/>
                  </a:lnTo>
                  <a:lnTo>
                    <a:pt x="206" y="870"/>
                  </a:lnTo>
                  <a:lnTo>
                    <a:pt x="210" y="830"/>
                  </a:lnTo>
                  <a:lnTo>
                    <a:pt x="210" y="826"/>
                  </a:lnTo>
                  <a:lnTo>
                    <a:pt x="212" y="824"/>
                  </a:lnTo>
                  <a:lnTo>
                    <a:pt x="216" y="822"/>
                  </a:lnTo>
                  <a:lnTo>
                    <a:pt x="220" y="820"/>
                  </a:lnTo>
                  <a:lnTo>
                    <a:pt x="262" y="820"/>
                  </a:lnTo>
                  <a:lnTo>
                    <a:pt x="266" y="822"/>
                  </a:lnTo>
                  <a:lnTo>
                    <a:pt x="268" y="824"/>
                  </a:lnTo>
                  <a:lnTo>
                    <a:pt x="270" y="826"/>
                  </a:lnTo>
                  <a:lnTo>
                    <a:pt x="270" y="830"/>
                  </a:lnTo>
                  <a:close/>
                  <a:moveTo>
                    <a:pt x="132" y="830"/>
                  </a:moveTo>
                  <a:lnTo>
                    <a:pt x="132" y="830"/>
                  </a:lnTo>
                  <a:lnTo>
                    <a:pt x="132" y="826"/>
                  </a:lnTo>
                  <a:lnTo>
                    <a:pt x="136" y="824"/>
                  </a:lnTo>
                  <a:lnTo>
                    <a:pt x="138" y="822"/>
                  </a:lnTo>
                  <a:lnTo>
                    <a:pt x="142" y="820"/>
                  </a:lnTo>
                  <a:lnTo>
                    <a:pt x="184" y="820"/>
                  </a:lnTo>
                  <a:lnTo>
                    <a:pt x="186" y="822"/>
                  </a:lnTo>
                  <a:lnTo>
                    <a:pt x="190" y="824"/>
                  </a:lnTo>
                  <a:lnTo>
                    <a:pt x="192" y="826"/>
                  </a:lnTo>
                  <a:lnTo>
                    <a:pt x="192" y="830"/>
                  </a:lnTo>
                  <a:lnTo>
                    <a:pt x="188" y="870"/>
                  </a:lnTo>
                  <a:lnTo>
                    <a:pt x="186" y="874"/>
                  </a:lnTo>
                  <a:lnTo>
                    <a:pt x="184" y="878"/>
                  </a:lnTo>
                  <a:lnTo>
                    <a:pt x="180" y="880"/>
                  </a:lnTo>
                  <a:lnTo>
                    <a:pt x="178" y="880"/>
                  </a:lnTo>
                  <a:lnTo>
                    <a:pt x="136" y="880"/>
                  </a:lnTo>
                  <a:lnTo>
                    <a:pt x="132" y="880"/>
                  </a:lnTo>
                  <a:lnTo>
                    <a:pt x="128" y="878"/>
                  </a:lnTo>
                  <a:lnTo>
                    <a:pt x="128" y="874"/>
                  </a:lnTo>
                  <a:lnTo>
                    <a:pt x="128" y="870"/>
                  </a:lnTo>
                  <a:lnTo>
                    <a:pt x="132" y="830"/>
                  </a:lnTo>
                  <a:close/>
                  <a:moveTo>
                    <a:pt x="122" y="908"/>
                  </a:moveTo>
                  <a:lnTo>
                    <a:pt x="122" y="908"/>
                  </a:lnTo>
                  <a:lnTo>
                    <a:pt x="124" y="906"/>
                  </a:lnTo>
                  <a:lnTo>
                    <a:pt x="126" y="902"/>
                  </a:lnTo>
                  <a:lnTo>
                    <a:pt x="130" y="900"/>
                  </a:lnTo>
                  <a:lnTo>
                    <a:pt x="134" y="900"/>
                  </a:lnTo>
                  <a:lnTo>
                    <a:pt x="186" y="900"/>
                  </a:lnTo>
                  <a:lnTo>
                    <a:pt x="190" y="900"/>
                  </a:lnTo>
                  <a:lnTo>
                    <a:pt x="192" y="902"/>
                  </a:lnTo>
                  <a:lnTo>
                    <a:pt x="194" y="906"/>
                  </a:lnTo>
                  <a:lnTo>
                    <a:pt x="194" y="908"/>
                  </a:lnTo>
                  <a:lnTo>
                    <a:pt x="190" y="948"/>
                  </a:lnTo>
                  <a:lnTo>
                    <a:pt x="190" y="952"/>
                  </a:lnTo>
                  <a:lnTo>
                    <a:pt x="186" y="956"/>
                  </a:lnTo>
                  <a:lnTo>
                    <a:pt x="184" y="958"/>
                  </a:lnTo>
                  <a:lnTo>
                    <a:pt x="180" y="958"/>
                  </a:lnTo>
                  <a:lnTo>
                    <a:pt x="126" y="958"/>
                  </a:lnTo>
                  <a:lnTo>
                    <a:pt x="122" y="958"/>
                  </a:lnTo>
                  <a:lnTo>
                    <a:pt x="120" y="956"/>
                  </a:lnTo>
                  <a:lnTo>
                    <a:pt x="118" y="952"/>
                  </a:lnTo>
                  <a:lnTo>
                    <a:pt x="118" y="948"/>
                  </a:lnTo>
                  <a:lnTo>
                    <a:pt x="122" y="908"/>
                  </a:lnTo>
                  <a:close/>
                  <a:moveTo>
                    <a:pt x="158" y="1028"/>
                  </a:moveTo>
                  <a:lnTo>
                    <a:pt x="158" y="1028"/>
                  </a:lnTo>
                  <a:lnTo>
                    <a:pt x="158" y="1032"/>
                  </a:lnTo>
                  <a:lnTo>
                    <a:pt x="154" y="1034"/>
                  </a:lnTo>
                  <a:lnTo>
                    <a:pt x="152" y="1036"/>
                  </a:lnTo>
                  <a:lnTo>
                    <a:pt x="148" y="1038"/>
                  </a:lnTo>
                  <a:lnTo>
                    <a:pt x="118" y="1038"/>
                  </a:lnTo>
                  <a:lnTo>
                    <a:pt x="114" y="1036"/>
                  </a:lnTo>
                  <a:lnTo>
                    <a:pt x="110" y="1034"/>
                  </a:lnTo>
                  <a:lnTo>
                    <a:pt x="108" y="1032"/>
                  </a:lnTo>
                  <a:lnTo>
                    <a:pt x="108" y="1028"/>
                  </a:lnTo>
                  <a:lnTo>
                    <a:pt x="114" y="988"/>
                  </a:lnTo>
                  <a:lnTo>
                    <a:pt x="114" y="984"/>
                  </a:lnTo>
                  <a:lnTo>
                    <a:pt x="116" y="980"/>
                  </a:lnTo>
                  <a:lnTo>
                    <a:pt x="120" y="978"/>
                  </a:lnTo>
                  <a:lnTo>
                    <a:pt x="124" y="978"/>
                  </a:lnTo>
                  <a:lnTo>
                    <a:pt x="154" y="978"/>
                  </a:lnTo>
                  <a:lnTo>
                    <a:pt x="158" y="978"/>
                  </a:lnTo>
                  <a:lnTo>
                    <a:pt x="160" y="980"/>
                  </a:lnTo>
                  <a:lnTo>
                    <a:pt x="162" y="984"/>
                  </a:lnTo>
                  <a:lnTo>
                    <a:pt x="162" y="988"/>
                  </a:lnTo>
                  <a:lnTo>
                    <a:pt x="158" y="1028"/>
                  </a:lnTo>
                  <a:close/>
                  <a:moveTo>
                    <a:pt x="250" y="1028"/>
                  </a:moveTo>
                  <a:lnTo>
                    <a:pt x="250" y="1028"/>
                  </a:lnTo>
                  <a:lnTo>
                    <a:pt x="248" y="1032"/>
                  </a:lnTo>
                  <a:lnTo>
                    <a:pt x="246" y="1034"/>
                  </a:lnTo>
                  <a:lnTo>
                    <a:pt x="244" y="1036"/>
                  </a:lnTo>
                  <a:lnTo>
                    <a:pt x="240" y="1038"/>
                  </a:lnTo>
                  <a:lnTo>
                    <a:pt x="186" y="1038"/>
                  </a:lnTo>
                  <a:lnTo>
                    <a:pt x="182" y="1036"/>
                  </a:lnTo>
                  <a:lnTo>
                    <a:pt x="180" y="1034"/>
                  </a:lnTo>
                  <a:lnTo>
                    <a:pt x="178" y="1032"/>
                  </a:lnTo>
                  <a:lnTo>
                    <a:pt x="176" y="1028"/>
                  </a:lnTo>
                  <a:lnTo>
                    <a:pt x="180" y="988"/>
                  </a:lnTo>
                  <a:lnTo>
                    <a:pt x="182" y="984"/>
                  </a:lnTo>
                  <a:lnTo>
                    <a:pt x="184" y="980"/>
                  </a:lnTo>
                  <a:lnTo>
                    <a:pt x="188" y="978"/>
                  </a:lnTo>
                  <a:lnTo>
                    <a:pt x="192" y="978"/>
                  </a:lnTo>
                  <a:lnTo>
                    <a:pt x="244" y="978"/>
                  </a:lnTo>
                  <a:lnTo>
                    <a:pt x="248" y="978"/>
                  </a:lnTo>
                  <a:lnTo>
                    <a:pt x="250" y="980"/>
                  </a:lnTo>
                  <a:lnTo>
                    <a:pt x="252" y="984"/>
                  </a:lnTo>
                  <a:lnTo>
                    <a:pt x="254" y="988"/>
                  </a:lnTo>
                  <a:lnTo>
                    <a:pt x="250" y="1028"/>
                  </a:lnTo>
                  <a:close/>
                  <a:moveTo>
                    <a:pt x="260" y="958"/>
                  </a:moveTo>
                  <a:lnTo>
                    <a:pt x="218" y="958"/>
                  </a:lnTo>
                  <a:lnTo>
                    <a:pt x="214" y="958"/>
                  </a:lnTo>
                  <a:lnTo>
                    <a:pt x="210" y="956"/>
                  </a:lnTo>
                  <a:lnTo>
                    <a:pt x="208" y="952"/>
                  </a:lnTo>
                  <a:lnTo>
                    <a:pt x="208" y="948"/>
                  </a:lnTo>
                  <a:lnTo>
                    <a:pt x="212" y="910"/>
                  </a:lnTo>
                  <a:lnTo>
                    <a:pt x="214" y="906"/>
                  </a:lnTo>
                  <a:lnTo>
                    <a:pt x="216" y="902"/>
                  </a:lnTo>
                  <a:lnTo>
                    <a:pt x="218" y="900"/>
                  </a:lnTo>
                  <a:lnTo>
                    <a:pt x="222" y="900"/>
                  </a:lnTo>
                  <a:lnTo>
                    <a:pt x="266" y="900"/>
                  </a:lnTo>
                  <a:lnTo>
                    <a:pt x="270" y="900"/>
                  </a:lnTo>
                  <a:lnTo>
                    <a:pt x="272" y="902"/>
                  </a:lnTo>
                  <a:lnTo>
                    <a:pt x="274" y="906"/>
                  </a:lnTo>
                  <a:lnTo>
                    <a:pt x="274" y="910"/>
                  </a:lnTo>
                  <a:lnTo>
                    <a:pt x="272" y="948"/>
                  </a:lnTo>
                  <a:lnTo>
                    <a:pt x="270" y="952"/>
                  </a:lnTo>
                  <a:lnTo>
                    <a:pt x="268" y="956"/>
                  </a:lnTo>
                  <a:lnTo>
                    <a:pt x="264" y="958"/>
                  </a:lnTo>
                  <a:lnTo>
                    <a:pt x="260" y="958"/>
                  </a:lnTo>
                  <a:close/>
                  <a:moveTo>
                    <a:pt x="772" y="1038"/>
                  </a:moveTo>
                  <a:lnTo>
                    <a:pt x="278" y="1038"/>
                  </a:lnTo>
                  <a:lnTo>
                    <a:pt x="274" y="1036"/>
                  </a:lnTo>
                  <a:lnTo>
                    <a:pt x="270" y="1034"/>
                  </a:lnTo>
                  <a:lnTo>
                    <a:pt x="268" y="1032"/>
                  </a:lnTo>
                  <a:lnTo>
                    <a:pt x="268" y="1028"/>
                  </a:lnTo>
                  <a:lnTo>
                    <a:pt x="272" y="988"/>
                  </a:lnTo>
                  <a:lnTo>
                    <a:pt x="272" y="984"/>
                  </a:lnTo>
                  <a:lnTo>
                    <a:pt x="274" y="980"/>
                  </a:lnTo>
                  <a:lnTo>
                    <a:pt x="278" y="978"/>
                  </a:lnTo>
                  <a:lnTo>
                    <a:pt x="282" y="978"/>
                  </a:lnTo>
                  <a:lnTo>
                    <a:pt x="768" y="978"/>
                  </a:lnTo>
                  <a:lnTo>
                    <a:pt x="772" y="978"/>
                  </a:lnTo>
                  <a:lnTo>
                    <a:pt x="776" y="980"/>
                  </a:lnTo>
                  <a:lnTo>
                    <a:pt x="778" y="984"/>
                  </a:lnTo>
                  <a:lnTo>
                    <a:pt x="780" y="988"/>
                  </a:lnTo>
                  <a:lnTo>
                    <a:pt x="782" y="1028"/>
                  </a:lnTo>
                  <a:lnTo>
                    <a:pt x="782" y="1032"/>
                  </a:lnTo>
                  <a:lnTo>
                    <a:pt x="780" y="1034"/>
                  </a:lnTo>
                  <a:lnTo>
                    <a:pt x="776" y="1036"/>
                  </a:lnTo>
                  <a:lnTo>
                    <a:pt x="772" y="1038"/>
                  </a:lnTo>
                  <a:close/>
                  <a:moveTo>
                    <a:pt x="774" y="948"/>
                  </a:moveTo>
                  <a:lnTo>
                    <a:pt x="772" y="910"/>
                  </a:lnTo>
                  <a:lnTo>
                    <a:pt x="772" y="906"/>
                  </a:lnTo>
                  <a:lnTo>
                    <a:pt x="774" y="902"/>
                  </a:lnTo>
                  <a:lnTo>
                    <a:pt x="778" y="900"/>
                  </a:lnTo>
                  <a:lnTo>
                    <a:pt x="780" y="900"/>
                  </a:lnTo>
                  <a:lnTo>
                    <a:pt x="824" y="900"/>
                  </a:lnTo>
                  <a:lnTo>
                    <a:pt x="828" y="900"/>
                  </a:lnTo>
                  <a:lnTo>
                    <a:pt x="830" y="902"/>
                  </a:lnTo>
                  <a:lnTo>
                    <a:pt x="834" y="906"/>
                  </a:lnTo>
                  <a:lnTo>
                    <a:pt x="834" y="910"/>
                  </a:lnTo>
                  <a:lnTo>
                    <a:pt x="838" y="948"/>
                  </a:lnTo>
                  <a:lnTo>
                    <a:pt x="836" y="952"/>
                  </a:lnTo>
                  <a:lnTo>
                    <a:pt x="834" y="956"/>
                  </a:lnTo>
                  <a:lnTo>
                    <a:pt x="832" y="958"/>
                  </a:lnTo>
                  <a:lnTo>
                    <a:pt x="828" y="958"/>
                  </a:lnTo>
                  <a:lnTo>
                    <a:pt x="784" y="958"/>
                  </a:lnTo>
                  <a:lnTo>
                    <a:pt x="780" y="958"/>
                  </a:lnTo>
                  <a:lnTo>
                    <a:pt x="778" y="956"/>
                  </a:lnTo>
                  <a:lnTo>
                    <a:pt x="776" y="952"/>
                  </a:lnTo>
                  <a:lnTo>
                    <a:pt x="774" y="948"/>
                  </a:lnTo>
                  <a:close/>
                  <a:moveTo>
                    <a:pt x="864" y="1038"/>
                  </a:moveTo>
                  <a:lnTo>
                    <a:pt x="810" y="1038"/>
                  </a:lnTo>
                  <a:lnTo>
                    <a:pt x="806" y="1036"/>
                  </a:lnTo>
                  <a:lnTo>
                    <a:pt x="804" y="1034"/>
                  </a:lnTo>
                  <a:lnTo>
                    <a:pt x="802" y="1032"/>
                  </a:lnTo>
                  <a:lnTo>
                    <a:pt x="800" y="1028"/>
                  </a:lnTo>
                  <a:lnTo>
                    <a:pt x="798" y="988"/>
                  </a:lnTo>
                  <a:lnTo>
                    <a:pt x="798" y="984"/>
                  </a:lnTo>
                  <a:lnTo>
                    <a:pt x="800" y="980"/>
                  </a:lnTo>
                  <a:lnTo>
                    <a:pt x="802" y="978"/>
                  </a:lnTo>
                  <a:lnTo>
                    <a:pt x="806" y="978"/>
                  </a:lnTo>
                  <a:lnTo>
                    <a:pt x="860" y="978"/>
                  </a:lnTo>
                  <a:lnTo>
                    <a:pt x="864" y="978"/>
                  </a:lnTo>
                  <a:lnTo>
                    <a:pt x="866" y="980"/>
                  </a:lnTo>
                  <a:lnTo>
                    <a:pt x="868" y="984"/>
                  </a:lnTo>
                  <a:lnTo>
                    <a:pt x="870" y="988"/>
                  </a:lnTo>
                  <a:lnTo>
                    <a:pt x="874" y="1028"/>
                  </a:lnTo>
                  <a:lnTo>
                    <a:pt x="872" y="1032"/>
                  </a:lnTo>
                  <a:lnTo>
                    <a:pt x="870" y="1034"/>
                  </a:lnTo>
                  <a:lnTo>
                    <a:pt x="868" y="1036"/>
                  </a:lnTo>
                  <a:lnTo>
                    <a:pt x="864" y="1038"/>
                  </a:lnTo>
                  <a:close/>
                  <a:moveTo>
                    <a:pt x="992" y="1038"/>
                  </a:moveTo>
                  <a:lnTo>
                    <a:pt x="902" y="1038"/>
                  </a:lnTo>
                  <a:lnTo>
                    <a:pt x="898" y="1036"/>
                  </a:lnTo>
                  <a:lnTo>
                    <a:pt x="896" y="1034"/>
                  </a:lnTo>
                  <a:lnTo>
                    <a:pt x="892" y="1032"/>
                  </a:lnTo>
                  <a:lnTo>
                    <a:pt x="892" y="1028"/>
                  </a:lnTo>
                  <a:lnTo>
                    <a:pt x="888" y="988"/>
                  </a:lnTo>
                  <a:lnTo>
                    <a:pt x="888" y="984"/>
                  </a:lnTo>
                  <a:lnTo>
                    <a:pt x="890" y="980"/>
                  </a:lnTo>
                  <a:lnTo>
                    <a:pt x="894" y="978"/>
                  </a:lnTo>
                  <a:lnTo>
                    <a:pt x="896" y="978"/>
                  </a:lnTo>
                  <a:lnTo>
                    <a:pt x="986" y="978"/>
                  </a:lnTo>
                  <a:lnTo>
                    <a:pt x="990" y="978"/>
                  </a:lnTo>
                  <a:lnTo>
                    <a:pt x="992" y="980"/>
                  </a:lnTo>
                  <a:lnTo>
                    <a:pt x="994" y="984"/>
                  </a:lnTo>
                  <a:lnTo>
                    <a:pt x="996" y="988"/>
                  </a:lnTo>
                  <a:lnTo>
                    <a:pt x="1000" y="1028"/>
                  </a:lnTo>
                  <a:lnTo>
                    <a:pt x="1000" y="1032"/>
                  </a:lnTo>
                  <a:lnTo>
                    <a:pt x="998" y="1034"/>
                  </a:lnTo>
                  <a:lnTo>
                    <a:pt x="996" y="1036"/>
                  </a:lnTo>
                  <a:lnTo>
                    <a:pt x="992" y="103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44" name="TextBox 29">
              <a:extLst>
                <a:ext uri="{FF2B5EF4-FFF2-40B4-BE49-F238E27FC236}">
                  <a16:creationId xmlns:a16="http://schemas.microsoft.com/office/drawing/2014/main" id="{2549B69E-C570-49E7-ABC5-1131D7918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580" y="1496332"/>
              <a:ext cx="263564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Providing Online Services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The Revenue Commissioners Ireland have been pioneers in providing taxation services online for over 15 years</a:t>
              </a:r>
            </a:p>
          </p:txBody>
        </p:sp>
        <p:sp>
          <p:nvSpPr>
            <p:cNvPr id="9245" name="Freeform 82">
              <a:extLst>
                <a:ext uri="{FF2B5EF4-FFF2-40B4-BE49-F238E27FC236}">
                  <a16:creationId xmlns:a16="http://schemas.microsoft.com/office/drawing/2014/main" id="{8CD49254-20F3-4424-93DF-7BEB5C858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2522" y="679864"/>
              <a:ext cx="461006" cy="461006"/>
            </a:xfrm>
            <a:custGeom>
              <a:avLst/>
              <a:gdLst>
                <a:gd name="T0" fmla="*/ 2147483646 w 976"/>
                <a:gd name="T1" fmla="*/ 2147483646 h 976"/>
                <a:gd name="T2" fmla="*/ 2147483646 w 976"/>
                <a:gd name="T3" fmla="*/ 2147483646 h 976"/>
                <a:gd name="T4" fmla="*/ 2147483646 w 976"/>
                <a:gd name="T5" fmla="*/ 2147483646 h 976"/>
                <a:gd name="T6" fmla="*/ 2147483646 w 976"/>
                <a:gd name="T7" fmla="*/ 2147483646 h 976"/>
                <a:gd name="T8" fmla="*/ 2147483646 w 976"/>
                <a:gd name="T9" fmla="*/ 0 h 976"/>
                <a:gd name="T10" fmla="*/ 2147483646 w 976"/>
                <a:gd name="T11" fmla="*/ 0 h 976"/>
                <a:gd name="T12" fmla="*/ 2147483646 w 976"/>
                <a:gd name="T13" fmla="*/ 2147483646 h 976"/>
                <a:gd name="T14" fmla="*/ 2147483646 w 976"/>
                <a:gd name="T15" fmla="*/ 2147483646 h 976"/>
                <a:gd name="T16" fmla="*/ 2147483646 w 976"/>
                <a:gd name="T17" fmla="*/ 2147483646 h 976"/>
                <a:gd name="T18" fmla="*/ 0 w 976"/>
                <a:gd name="T19" fmla="*/ 2147483646 h 976"/>
                <a:gd name="T20" fmla="*/ 0 w 976"/>
                <a:gd name="T21" fmla="*/ 2147483646 h 976"/>
                <a:gd name="T22" fmla="*/ 2147483646 w 976"/>
                <a:gd name="T23" fmla="*/ 2147483646 h 976"/>
                <a:gd name="T24" fmla="*/ 2147483646 w 976"/>
                <a:gd name="T25" fmla="*/ 2147483646 h 976"/>
                <a:gd name="T26" fmla="*/ 2147483646 w 976"/>
                <a:gd name="T27" fmla="*/ 2147483646 h 976"/>
                <a:gd name="T28" fmla="*/ 2147483646 w 976"/>
                <a:gd name="T29" fmla="*/ 2147483646 h 976"/>
                <a:gd name="T30" fmla="*/ 2147483646 w 976"/>
                <a:gd name="T31" fmla="*/ 2147483646 h 976"/>
                <a:gd name="T32" fmla="*/ 2147483646 w 976"/>
                <a:gd name="T33" fmla="*/ 2147483646 h 976"/>
                <a:gd name="T34" fmla="*/ 2147483646 w 976"/>
                <a:gd name="T35" fmla="*/ 2147483646 h 976"/>
                <a:gd name="T36" fmla="*/ 2147483646 w 976"/>
                <a:gd name="T37" fmla="*/ 2147483646 h 976"/>
                <a:gd name="T38" fmla="*/ 2147483646 w 976"/>
                <a:gd name="T39" fmla="*/ 2147483646 h 976"/>
                <a:gd name="T40" fmla="*/ 2147483646 w 976"/>
                <a:gd name="T41" fmla="*/ 2147483646 h 976"/>
                <a:gd name="T42" fmla="*/ 2147483646 w 976"/>
                <a:gd name="T43" fmla="*/ 2147483646 h 976"/>
                <a:gd name="T44" fmla="*/ 2147483646 w 976"/>
                <a:gd name="T45" fmla="*/ 2147483646 h 976"/>
                <a:gd name="T46" fmla="*/ 2147483646 w 976"/>
                <a:gd name="T47" fmla="*/ 2147483646 h 976"/>
                <a:gd name="T48" fmla="*/ 2147483646 w 976"/>
                <a:gd name="T49" fmla="*/ 2147483646 h 976"/>
                <a:gd name="T50" fmla="*/ 2147483646 w 976"/>
                <a:gd name="T51" fmla="*/ 2147483646 h 976"/>
                <a:gd name="T52" fmla="*/ 2147483646 w 976"/>
                <a:gd name="T53" fmla="*/ 2147483646 h 976"/>
                <a:gd name="T54" fmla="*/ 2147483646 w 976"/>
                <a:gd name="T55" fmla="*/ 2147483646 h 976"/>
                <a:gd name="T56" fmla="*/ 2147483646 w 976"/>
                <a:gd name="T57" fmla="*/ 2147483646 h 976"/>
                <a:gd name="T58" fmla="*/ 2147483646 w 976"/>
                <a:gd name="T59" fmla="*/ 2147483646 h 976"/>
                <a:gd name="T60" fmla="*/ 2147483646 w 976"/>
                <a:gd name="T61" fmla="*/ 2147483646 h 976"/>
                <a:gd name="T62" fmla="*/ 2147483646 w 976"/>
                <a:gd name="T63" fmla="*/ 2147483646 h 976"/>
                <a:gd name="T64" fmla="*/ 2147483646 w 976"/>
                <a:gd name="T65" fmla="*/ 2147483646 h 976"/>
                <a:gd name="T66" fmla="*/ 2147483646 w 976"/>
                <a:gd name="T67" fmla="*/ 2147483646 h 976"/>
                <a:gd name="T68" fmla="*/ 2147483646 w 976"/>
                <a:gd name="T69" fmla="*/ 2147483646 h 976"/>
                <a:gd name="T70" fmla="*/ 2147483646 w 976"/>
                <a:gd name="T71" fmla="*/ 2147483646 h 976"/>
                <a:gd name="T72" fmla="*/ 2147483646 w 976"/>
                <a:gd name="T73" fmla="*/ 2147483646 h 976"/>
                <a:gd name="T74" fmla="*/ 2147483646 w 976"/>
                <a:gd name="T75" fmla="*/ 2147483646 h 976"/>
                <a:gd name="T76" fmla="*/ 2147483646 w 976"/>
                <a:gd name="T77" fmla="*/ 2147483646 h 976"/>
                <a:gd name="T78" fmla="*/ 2147483646 w 976"/>
                <a:gd name="T79" fmla="*/ 2147483646 h 976"/>
                <a:gd name="T80" fmla="*/ 2147483646 w 976"/>
                <a:gd name="T81" fmla="*/ 2147483646 h 976"/>
                <a:gd name="T82" fmla="*/ 2147483646 w 976"/>
                <a:gd name="T83" fmla="*/ 2147483646 h 97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76" h="976">
                  <a:moveTo>
                    <a:pt x="946" y="362"/>
                  </a:moveTo>
                  <a:lnTo>
                    <a:pt x="582" y="264"/>
                  </a:lnTo>
                  <a:lnTo>
                    <a:pt x="518" y="26"/>
                  </a:lnTo>
                  <a:lnTo>
                    <a:pt x="516" y="20"/>
                  </a:lnTo>
                  <a:lnTo>
                    <a:pt x="512" y="14"/>
                  </a:lnTo>
                  <a:lnTo>
                    <a:pt x="508" y="8"/>
                  </a:lnTo>
                  <a:lnTo>
                    <a:pt x="500" y="4"/>
                  </a:lnTo>
                  <a:lnTo>
                    <a:pt x="494" y="2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28" y="120"/>
                  </a:lnTo>
                  <a:lnTo>
                    <a:pt x="22" y="122"/>
                  </a:lnTo>
                  <a:lnTo>
                    <a:pt x="14" y="126"/>
                  </a:lnTo>
                  <a:lnTo>
                    <a:pt x="10" y="132"/>
                  </a:lnTo>
                  <a:lnTo>
                    <a:pt x="4" y="138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158" y="754"/>
                  </a:lnTo>
                  <a:lnTo>
                    <a:pt x="160" y="760"/>
                  </a:lnTo>
                  <a:lnTo>
                    <a:pt x="164" y="766"/>
                  </a:lnTo>
                  <a:lnTo>
                    <a:pt x="170" y="772"/>
                  </a:lnTo>
                  <a:lnTo>
                    <a:pt x="176" y="776"/>
                  </a:lnTo>
                  <a:lnTo>
                    <a:pt x="182" y="778"/>
                  </a:lnTo>
                  <a:lnTo>
                    <a:pt x="190" y="780"/>
                  </a:lnTo>
                  <a:lnTo>
                    <a:pt x="198" y="780"/>
                  </a:lnTo>
                  <a:lnTo>
                    <a:pt x="206" y="780"/>
                  </a:lnTo>
                  <a:lnTo>
                    <a:pt x="382" y="732"/>
                  </a:lnTo>
                  <a:lnTo>
                    <a:pt x="358" y="822"/>
                  </a:lnTo>
                  <a:lnTo>
                    <a:pt x="356" y="830"/>
                  </a:lnTo>
                  <a:lnTo>
                    <a:pt x="356" y="836"/>
                  </a:lnTo>
                  <a:lnTo>
                    <a:pt x="358" y="844"/>
                  </a:lnTo>
                  <a:lnTo>
                    <a:pt x="362" y="850"/>
                  </a:lnTo>
                  <a:lnTo>
                    <a:pt x="366" y="856"/>
                  </a:lnTo>
                  <a:lnTo>
                    <a:pt x="372" y="862"/>
                  </a:lnTo>
                  <a:lnTo>
                    <a:pt x="378" y="866"/>
                  </a:lnTo>
                  <a:lnTo>
                    <a:pt x="386" y="868"/>
                  </a:lnTo>
                  <a:lnTo>
                    <a:pt x="782" y="974"/>
                  </a:lnTo>
                  <a:lnTo>
                    <a:pt x="790" y="976"/>
                  </a:lnTo>
                  <a:lnTo>
                    <a:pt x="798" y="974"/>
                  </a:lnTo>
                  <a:lnTo>
                    <a:pt x="804" y="974"/>
                  </a:lnTo>
                  <a:lnTo>
                    <a:pt x="812" y="970"/>
                  </a:lnTo>
                  <a:lnTo>
                    <a:pt x="818" y="966"/>
                  </a:lnTo>
                  <a:lnTo>
                    <a:pt x="822" y="962"/>
                  </a:lnTo>
                  <a:lnTo>
                    <a:pt x="826" y="956"/>
                  </a:lnTo>
                  <a:lnTo>
                    <a:pt x="830" y="948"/>
                  </a:lnTo>
                  <a:lnTo>
                    <a:pt x="974" y="408"/>
                  </a:lnTo>
                  <a:lnTo>
                    <a:pt x="976" y="400"/>
                  </a:lnTo>
                  <a:lnTo>
                    <a:pt x="974" y="392"/>
                  </a:lnTo>
                  <a:lnTo>
                    <a:pt x="972" y="386"/>
                  </a:lnTo>
                  <a:lnTo>
                    <a:pt x="970" y="378"/>
                  </a:lnTo>
                  <a:lnTo>
                    <a:pt x="966" y="372"/>
                  </a:lnTo>
                  <a:lnTo>
                    <a:pt x="960" y="368"/>
                  </a:lnTo>
                  <a:lnTo>
                    <a:pt x="954" y="364"/>
                  </a:lnTo>
                  <a:lnTo>
                    <a:pt x="946" y="362"/>
                  </a:lnTo>
                  <a:close/>
                  <a:moveTo>
                    <a:pt x="78" y="176"/>
                  </a:moveTo>
                  <a:lnTo>
                    <a:pt x="460" y="74"/>
                  </a:lnTo>
                  <a:lnTo>
                    <a:pt x="602" y="602"/>
                  </a:lnTo>
                  <a:lnTo>
                    <a:pt x="220" y="704"/>
                  </a:lnTo>
                  <a:lnTo>
                    <a:pt x="78" y="176"/>
                  </a:lnTo>
                  <a:close/>
                  <a:moveTo>
                    <a:pt x="764" y="900"/>
                  </a:moveTo>
                  <a:lnTo>
                    <a:pt x="432" y="810"/>
                  </a:lnTo>
                  <a:lnTo>
                    <a:pt x="458" y="712"/>
                  </a:lnTo>
                  <a:lnTo>
                    <a:pt x="648" y="660"/>
                  </a:lnTo>
                  <a:lnTo>
                    <a:pt x="656" y="658"/>
                  </a:lnTo>
                  <a:lnTo>
                    <a:pt x="662" y="654"/>
                  </a:lnTo>
                  <a:lnTo>
                    <a:pt x="668" y="648"/>
                  </a:lnTo>
                  <a:lnTo>
                    <a:pt x="672" y="642"/>
                  </a:lnTo>
                  <a:lnTo>
                    <a:pt x="676" y="636"/>
                  </a:lnTo>
                  <a:lnTo>
                    <a:pt x="678" y="630"/>
                  </a:lnTo>
                  <a:lnTo>
                    <a:pt x="678" y="622"/>
                  </a:lnTo>
                  <a:lnTo>
                    <a:pt x="676" y="614"/>
                  </a:lnTo>
                  <a:lnTo>
                    <a:pt x="602" y="340"/>
                  </a:lnTo>
                  <a:lnTo>
                    <a:pt x="894" y="420"/>
                  </a:lnTo>
                  <a:lnTo>
                    <a:pt x="764" y="900"/>
                  </a:lnTo>
                  <a:close/>
                </a:path>
              </a:pathLst>
            </a:custGeom>
            <a:solidFill>
              <a:srgbClr val="006666">
                <a:alpha val="7294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A59A9-8C7C-4C4D-9A2D-5DB4336653AA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1590675"/>
            <a:ext cx="2384425" cy="1754188"/>
            <a:chOff x="3402786" y="1371600"/>
            <a:chExt cx="2383618" cy="1753821"/>
          </a:xfrm>
        </p:grpSpPr>
        <p:pic>
          <p:nvPicPr>
            <p:cNvPr id="9238" name="Picture 2">
              <a:extLst>
                <a:ext uri="{FF2B5EF4-FFF2-40B4-BE49-F238E27FC236}">
                  <a16:creationId xmlns:a16="http://schemas.microsoft.com/office/drawing/2014/main" id="{5DE54F21-08DB-4A63-AD0A-EE1D42D7B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447800"/>
              <a:ext cx="1069847" cy="95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2073D0-689B-445D-A40B-8CAA0F3D5194}"/>
                </a:ext>
              </a:extLst>
            </p:cNvPr>
            <p:cNvSpPr txBox="1"/>
            <p:nvPr/>
          </p:nvSpPr>
          <p:spPr>
            <a:xfrm>
              <a:off x="3402786" y="1371600"/>
              <a:ext cx="2285226" cy="1088797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1</a:t>
              </a:r>
              <a:r>
                <a:rPr lang="en-US" sz="6600" b="1" i="1" spc="-300" baseline="30000" dirty="0">
                  <a:solidFill>
                    <a:srgbClr val="575757"/>
                  </a:solidFill>
                  <a:cs typeface="Arial" charset="0"/>
                </a:rPr>
                <a:t>st</a:t>
              </a: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 </a:t>
              </a:r>
              <a:endParaRPr lang="nl-NL" sz="88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40" name="TextBox 40">
              <a:extLst>
                <a:ext uri="{FF2B5EF4-FFF2-40B4-BE49-F238E27FC236}">
                  <a16:creationId xmlns:a16="http://schemas.microsoft.com/office/drawing/2014/main" id="{206E9EAE-3CAD-49BB-B45D-5D07B7CFC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566" y="2329445"/>
              <a:ext cx="205740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In Europe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Ireland is the easiest country in the EU to pay business taxes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 i="1">
                  <a:solidFill>
                    <a:srgbClr val="9BC1C2"/>
                  </a:solidFill>
                  <a:latin typeface="Times New Roman" panose="02020603050405020304" pitchFamily="18" charset="0"/>
                </a:rPr>
                <a:t>World Bank, IFC, and PwC</a:t>
              </a:r>
              <a:endParaRPr lang="en-IE" altLang="en-US" sz="1100">
                <a:solidFill>
                  <a:srgbClr val="9BC1C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1" name="Freeform 19">
              <a:extLst>
                <a:ext uri="{FF2B5EF4-FFF2-40B4-BE49-F238E27FC236}">
                  <a16:creationId xmlns:a16="http://schemas.microsoft.com/office/drawing/2014/main" id="{731BFB1D-BB90-42BA-8271-8692D6EC1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6800" y="1717591"/>
              <a:ext cx="909604" cy="339809"/>
            </a:xfrm>
            <a:custGeom>
              <a:avLst/>
              <a:gdLst>
                <a:gd name="T0" fmla="*/ 2147483646 w 1408"/>
                <a:gd name="T1" fmla="*/ 2147483646 h 526"/>
                <a:gd name="T2" fmla="*/ 2147483646 w 1408"/>
                <a:gd name="T3" fmla="*/ 2147483646 h 526"/>
                <a:gd name="T4" fmla="*/ 2147483646 w 1408"/>
                <a:gd name="T5" fmla="*/ 2147483646 h 526"/>
                <a:gd name="T6" fmla="*/ 2147483646 w 1408"/>
                <a:gd name="T7" fmla="*/ 2147483646 h 526"/>
                <a:gd name="T8" fmla="*/ 2147483646 w 1408"/>
                <a:gd name="T9" fmla="*/ 2147483646 h 526"/>
                <a:gd name="T10" fmla="*/ 2147483646 w 1408"/>
                <a:gd name="T11" fmla="*/ 2147483646 h 526"/>
                <a:gd name="T12" fmla="*/ 2147483646 w 1408"/>
                <a:gd name="T13" fmla="*/ 2147483646 h 526"/>
                <a:gd name="T14" fmla="*/ 2147483646 w 1408"/>
                <a:gd name="T15" fmla="*/ 2147483646 h 526"/>
                <a:gd name="T16" fmla="*/ 2147483646 w 1408"/>
                <a:gd name="T17" fmla="*/ 2147483646 h 526"/>
                <a:gd name="T18" fmla="*/ 2147483646 w 1408"/>
                <a:gd name="T19" fmla="*/ 2147483646 h 526"/>
                <a:gd name="T20" fmla="*/ 2147483646 w 1408"/>
                <a:gd name="T21" fmla="*/ 2147483646 h 526"/>
                <a:gd name="T22" fmla="*/ 2147483646 w 1408"/>
                <a:gd name="T23" fmla="*/ 2147483646 h 526"/>
                <a:gd name="T24" fmla="*/ 2147483646 w 1408"/>
                <a:gd name="T25" fmla="*/ 2147483646 h 526"/>
                <a:gd name="T26" fmla="*/ 2147483646 w 1408"/>
                <a:gd name="T27" fmla="*/ 2147483646 h 526"/>
                <a:gd name="T28" fmla="*/ 2147483646 w 1408"/>
                <a:gd name="T29" fmla="*/ 2147483646 h 526"/>
                <a:gd name="T30" fmla="*/ 2147483646 w 1408"/>
                <a:gd name="T31" fmla="*/ 2147483646 h 526"/>
                <a:gd name="T32" fmla="*/ 2147483646 w 1408"/>
                <a:gd name="T33" fmla="*/ 2147483646 h 526"/>
                <a:gd name="T34" fmla="*/ 2147483646 w 1408"/>
                <a:gd name="T35" fmla="*/ 2147483646 h 526"/>
                <a:gd name="T36" fmla="*/ 2147483646 w 1408"/>
                <a:gd name="T37" fmla="*/ 2147483646 h 526"/>
                <a:gd name="T38" fmla="*/ 2147483646 w 1408"/>
                <a:gd name="T39" fmla="*/ 2147483646 h 526"/>
                <a:gd name="T40" fmla="*/ 2147483646 w 1408"/>
                <a:gd name="T41" fmla="*/ 2147483646 h 526"/>
                <a:gd name="T42" fmla="*/ 2147483646 w 1408"/>
                <a:gd name="T43" fmla="*/ 2147483646 h 526"/>
                <a:gd name="T44" fmla="*/ 2147483646 w 1408"/>
                <a:gd name="T45" fmla="*/ 2147483646 h 526"/>
                <a:gd name="T46" fmla="*/ 2147483646 w 1408"/>
                <a:gd name="T47" fmla="*/ 2147483646 h 526"/>
                <a:gd name="T48" fmla="*/ 2147483646 w 1408"/>
                <a:gd name="T49" fmla="*/ 2147483646 h 526"/>
                <a:gd name="T50" fmla="*/ 2147483646 w 1408"/>
                <a:gd name="T51" fmla="*/ 2147483646 h 526"/>
                <a:gd name="T52" fmla="*/ 2147483646 w 1408"/>
                <a:gd name="T53" fmla="*/ 2147483646 h 526"/>
                <a:gd name="T54" fmla="*/ 2147483646 w 1408"/>
                <a:gd name="T55" fmla="*/ 2147483646 h 526"/>
                <a:gd name="T56" fmla="*/ 2147483646 w 1408"/>
                <a:gd name="T57" fmla="*/ 2147483646 h 526"/>
                <a:gd name="T58" fmla="*/ 2147483646 w 1408"/>
                <a:gd name="T59" fmla="*/ 2147483646 h 526"/>
                <a:gd name="T60" fmla="*/ 2147483646 w 1408"/>
                <a:gd name="T61" fmla="*/ 2147483646 h 526"/>
                <a:gd name="T62" fmla="*/ 2147483646 w 1408"/>
                <a:gd name="T63" fmla="*/ 2147483646 h 526"/>
                <a:gd name="T64" fmla="*/ 2147483646 w 1408"/>
                <a:gd name="T65" fmla="*/ 2147483646 h 526"/>
                <a:gd name="T66" fmla="*/ 2147483646 w 1408"/>
                <a:gd name="T67" fmla="*/ 2147483646 h 526"/>
                <a:gd name="T68" fmla="*/ 2147483646 w 1408"/>
                <a:gd name="T69" fmla="*/ 2147483646 h 526"/>
                <a:gd name="T70" fmla="*/ 2147483646 w 1408"/>
                <a:gd name="T71" fmla="*/ 2147483646 h 526"/>
                <a:gd name="T72" fmla="*/ 2147483646 w 1408"/>
                <a:gd name="T73" fmla="*/ 2147483646 h 526"/>
                <a:gd name="T74" fmla="*/ 2147483646 w 1408"/>
                <a:gd name="T75" fmla="*/ 2147483646 h 526"/>
                <a:gd name="T76" fmla="*/ 2147483646 w 1408"/>
                <a:gd name="T77" fmla="*/ 2147483646 h 526"/>
                <a:gd name="T78" fmla="*/ 2147483646 w 1408"/>
                <a:gd name="T79" fmla="*/ 2147483646 h 526"/>
                <a:gd name="T80" fmla="*/ 2147483646 w 1408"/>
                <a:gd name="T81" fmla="*/ 2147483646 h 526"/>
                <a:gd name="T82" fmla="*/ 2147483646 w 1408"/>
                <a:gd name="T83" fmla="*/ 2147483646 h 526"/>
                <a:gd name="T84" fmla="*/ 2147483646 w 1408"/>
                <a:gd name="T85" fmla="*/ 2147483646 h 526"/>
                <a:gd name="T86" fmla="*/ 2147483646 w 1408"/>
                <a:gd name="T87" fmla="*/ 2147483646 h 526"/>
                <a:gd name="T88" fmla="*/ 2147483646 w 1408"/>
                <a:gd name="T89" fmla="*/ 2147483646 h 526"/>
                <a:gd name="T90" fmla="*/ 2147483646 w 1408"/>
                <a:gd name="T91" fmla="*/ 2147483646 h 526"/>
                <a:gd name="T92" fmla="*/ 2147483646 w 1408"/>
                <a:gd name="T93" fmla="*/ 2147483646 h 526"/>
                <a:gd name="T94" fmla="*/ 2147483646 w 1408"/>
                <a:gd name="T95" fmla="*/ 2147483646 h 526"/>
                <a:gd name="T96" fmla="*/ 2147483646 w 1408"/>
                <a:gd name="T97" fmla="*/ 2147483646 h 526"/>
                <a:gd name="T98" fmla="*/ 2147483646 w 1408"/>
                <a:gd name="T99" fmla="*/ 2147483646 h 526"/>
                <a:gd name="T100" fmla="*/ 2147483646 w 1408"/>
                <a:gd name="T101" fmla="*/ 2147483646 h 526"/>
                <a:gd name="T102" fmla="*/ 2147483646 w 1408"/>
                <a:gd name="T103" fmla="*/ 2147483646 h 526"/>
                <a:gd name="T104" fmla="*/ 2147483646 w 1408"/>
                <a:gd name="T105" fmla="*/ 2147483646 h 526"/>
                <a:gd name="T106" fmla="*/ 2147483646 w 1408"/>
                <a:gd name="T107" fmla="*/ 2147483646 h 526"/>
                <a:gd name="T108" fmla="*/ 2147483646 w 1408"/>
                <a:gd name="T109" fmla="*/ 2147483646 h 526"/>
                <a:gd name="T110" fmla="*/ 2147483646 w 1408"/>
                <a:gd name="T111" fmla="*/ 2147483646 h 526"/>
                <a:gd name="T112" fmla="*/ 2147483646 w 1408"/>
                <a:gd name="T113" fmla="*/ 2147483646 h 526"/>
                <a:gd name="T114" fmla="*/ 2147483646 w 1408"/>
                <a:gd name="T115" fmla="*/ 2147483646 h 526"/>
                <a:gd name="T116" fmla="*/ 2147483646 w 1408"/>
                <a:gd name="T117" fmla="*/ 2147483646 h 52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8" h="526">
                  <a:moveTo>
                    <a:pt x="1234" y="164"/>
                  </a:moveTo>
                  <a:lnTo>
                    <a:pt x="1234" y="164"/>
                  </a:lnTo>
                  <a:lnTo>
                    <a:pt x="1236" y="138"/>
                  </a:lnTo>
                  <a:lnTo>
                    <a:pt x="1238" y="112"/>
                  </a:lnTo>
                  <a:lnTo>
                    <a:pt x="1244" y="90"/>
                  </a:lnTo>
                  <a:lnTo>
                    <a:pt x="1250" y="68"/>
                  </a:lnTo>
                  <a:lnTo>
                    <a:pt x="1258" y="48"/>
                  </a:lnTo>
                  <a:lnTo>
                    <a:pt x="1268" y="32"/>
                  </a:lnTo>
                  <a:lnTo>
                    <a:pt x="1280" y="20"/>
                  </a:lnTo>
                  <a:lnTo>
                    <a:pt x="1292" y="10"/>
                  </a:lnTo>
                  <a:lnTo>
                    <a:pt x="798" y="10"/>
                  </a:lnTo>
                  <a:lnTo>
                    <a:pt x="816" y="24"/>
                  </a:lnTo>
                  <a:lnTo>
                    <a:pt x="832" y="38"/>
                  </a:lnTo>
                  <a:lnTo>
                    <a:pt x="846" y="56"/>
                  </a:lnTo>
                  <a:lnTo>
                    <a:pt x="858" y="74"/>
                  </a:lnTo>
                  <a:lnTo>
                    <a:pt x="868" y="94"/>
                  </a:lnTo>
                  <a:lnTo>
                    <a:pt x="876" y="116"/>
                  </a:lnTo>
                  <a:lnTo>
                    <a:pt x="880" y="138"/>
                  </a:lnTo>
                  <a:lnTo>
                    <a:pt x="882" y="162"/>
                  </a:lnTo>
                  <a:lnTo>
                    <a:pt x="880" y="186"/>
                  </a:lnTo>
                  <a:lnTo>
                    <a:pt x="874" y="210"/>
                  </a:lnTo>
                  <a:lnTo>
                    <a:pt x="866" y="232"/>
                  </a:lnTo>
                  <a:lnTo>
                    <a:pt x="856" y="254"/>
                  </a:lnTo>
                  <a:lnTo>
                    <a:pt x="842" y="272"/>
                  </a:lnTo>
                  <a:lnTo>
                    <a:pt x="826" y="290"/>
                  </a:lnTo>
                  <a:lnTo>
                    <a:pt x="808" y="304"/>
                  </a:lnTo>
                  <a:lnTo>
                    <a:pt x="790" y="318"/>
                  </a:lnTo>
                  <a:lnTo>
                    <a:pt x="1292" y="318"/>
                  </a:lnTo>
                  <a:lnTo>
                    <a:pt x="1280" y="308"/>
                  </a:lnTo>
                  <a:lnTo>
                    <a:pt x="1268" y="296"/>
                  </a:lnTo>
                  <a:lnTo>
                    <a:pt x="1258" y="278"/>
                  </a:lnTo>
                  <a:lnTo>
                    <a:pt x="1250" y="260"/>
                  </a:lnTo>
                  <a:lnTo>
                    <a:pt x="1244" y="238"/>
                  </a:lnTo>
                  <a:lnTo>
                    <a:pt x="1238" y="216"/>
                  </a:lnTo>
                  <a:lnTo>
                    <a:pt x="1236" y="190"/>
                  </a:lnTo>
                  <a:lnTo>
                    <a:pt x="1234" y="164"/>
                  </a:lnTo>
                  <a:close/>
                  <a:moveTo>
                    <a:pt x="1406" y="122"/>
                  </a:moveTo>
                  <a:lnTo>
                    <a:pt x="1406" y="122"/>
                  </a:lnTo>
                  <a:lnTo>
                    <a:pt x="1406" y="120"/>
                  </a:lnTo>
                  <a:lnTo>
                    <a:pt x="1404" y="116"/>
                  </a:lnTo>
                  <a:lnTo>
                    <a:pt x="1398" y="84"/>
                  </a:lnTo>
                  <a:lnTo>
                    <a:pt x="1388" y="58"/>
                  </a:lnTo>
                  <a:lnTo>
                    <a:pt x="1376" y="40"/>
                  </a:lnTo>
                  <a:lnTo>
                    <a:pt x="1366" y="28"/>
                  </a:lnTo>
                  <a:lnTo>
                    <a:pt x="1354" y="20"/>
                  </a:lnTo>
                  <a:lnTo>
                    <a:pt x="1346" y="18"/>
                  </a:lnTo>
                  <a:lnTo>
                    <a:pt x="1340" y="18"/>
                  </a:lnTo>
                  <a:lnTo>
                    <a:pt x="1334" y="18"/>
                  </a:lnTo>
                  <a:lnTo>
                    <a:pt x="1328" y="20"/>
                  </a:lnTo>
                  <a:lnTo>
                    <a:pt x="1316" y="28"/>
                  </a:lnTo>
                  <a:lnTo>
                    <a:pt x="1304" y="40"/>
                  </a:lnTo>
                  <a:lnTo>
                    <a:pt x="1294" y="58"/>
                  </a:lnTo>
                  <a:lnTo>
                    <a:pt x="1286" y="80"/>
                  </a:lnTo>
                  <a:lnTo>
                    <a:pt x="1278" y="106"/>
                  </a:lnTo>
                  <a:lnTo>
                    <a:pt x="1274" y="134"/>
                  </a:lnTo>
                  <a:lnTo>
                    <a:pt x="1274" y="164"/>
                  </a:lnTo>
                  <a:lnTo>
                    <a:pt x="1274" y="194"/>
                  </a:lnTo>
                  <a:lnTo>
                    <a:pt x="1278" y="222"/>
                  </a:lnTo>
                  <a:lnTo>
                    <a:pt x="1286" y="248"/>
                  </a:lnTo>
                  <a:lnTo>
                    <a:pt x="1294" y="270"/>
                  </a:lnTo>
                  <a:lnTo>
                    <a:pt x="1304" y="288"/>
                  </a:lnTo>
                  <a:lnTo>
                    <a:pt x="1316" y="300"/>
                  </a:lnTo>
                  <a:lnTo>
                    <a:pt x="1328" y="308"/>
                  </a:lnTo>
                  <a:lnTo>
                    <a:pt x="1334" y="310"/>
                  </a:lnTo>
                  <a:lnTo>
                    <a:pt x="1340" y="310"/>
                  </a:lnTo>
                  <a:lnTo>
                    <a:pt x="1346" y="310"/>
                  </a:lnTo>
                  <a:lnTo>
                    <a:pt x="1354" y="308"/>
                  </a:lnTo>
                  <a:lnTo>
                    <a:pt x="1366" y="300"/>
                  </a:lnTo>
                  <a:lnTo>
                    <a:pt x="1376" y="288"/>
                  </a:lnTo>
                  <a:lnTo>
                    <a:pt x="1388" y="270"/>
                  </a:lnTo>
                  <a:lnTo>
                    <a:pt x="1398" y="244"/>
                  </a:lnTo>
                  <a:lnTo>
                    <a:pt x="1404" y="212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8" y="186"/>
                  </a:lnTo>
                  <a:lnTo>
                    <a:pt x="1408" y="164"/>
                  </a:lnTo>
                  <a:lnTo>
                    <a:pt x="1408" y="142"/>
                  </a:lnTo>
                  <a:lnTo>
                    <a:pt x="1406" y="122"/>
                  </a:lnTo>
                  <a:close/>
                  <a:moveTo>
                    <a:pt x="480" y="162"/>
                  </a:moveTo>
                  <a:lnTo>
                    <a:pt x="480" y="162"/>
                  </a:lnTo>
                  <a:lnTo>
                    <a:pt x="482" y="138"/>
                  </a:lnTo>
                  <a:lnTo>
                    <a:pt x="486" y="116"/>
                  </a:lnTo>
                  <a:lnTo>
                    <a:pt x="494" y="94"/>
                  </a:lnTo>
                  <a:lnTo>
                    <a:pt x="504" y="74"/>
                  </a:lnTo>
                  <a:lnTo>
                    <a:pt x="516" y="56"/>
                  </a:lnTo>
                  <a:lnTo>
                    <a:pt x="530" y="38"/>
                  </a:lnTo>
                  <a:lnTo>
                    <a:pt x="546" y="24"/>
                  </a:lnTo>
                  <a:lnTo>
                    <a:pt x="564" y="10"/>
                  </a:lnTo>
                  <a:lnTo>
                    <a:pt x="60" y="10"/>
                  </a:lnTo>
                  <a:lnTo>
                    <a:pt x="60" y="12"/>
                  </a:lnTo>
                  <a:lnTo>
                    <a:pt x="54" y="14"/>
                  </a:lnTo>
                  <a:lnTo>
                    <a:pt x="48" y="16"/>
                  </a:lnTo>
                  <a:lnTo>
                    <a:pt x="36" y="26"/>
                  </a:lnTo>
                  <a:lnTo>
                    <a:pt x="26" y="40"/>
                  </a:lnTo>
                  <a:lnTo>
                    <a:pt x="18" y="60"/>
                  </a:lnTo>
                  <a:lnTo>
                    <a:pt x="10" y="82"/>
                  </a:lnTo>
                  <a:lnTo>
                    <a:pt x="6" y="106"/>
                  </a:lnTo>
                  <a:lnTo>
                    <a:pt x="2" y="134"/>
                  </a:lnTo>
                  <a:lnTo>
                    <a:pt x="0" y="164"/>
                  </a:lnTo>
                  <a:lnTo>
                    <a:pt x="2" y="194"/>
                  </a:lnTo>
                  <a:lnTo>
                    <a:pt x="6" y="222"/>
                  </a:lnTo>
                  <a:lnTo>
                    <a:pt x="10" y="246"/>
                  </a:lnTo>
                  <a:lnTo>
                    <a:pt x="18" y="268"/>
                  </a:lnTo>
                  <a:lnTo>
                    <a:pt x="26" y="288"/>
                  </a:lnTo>
                  <a:lnTo>
                    <a:pt x="36" y="302"/>
                  </a:lnTo>
                  <a:lnTo>
                    <a:pt x="48" y="312"/>
                  </a:lnTo>
                  <a:lnTo>
                    <a:pt x="54" y="314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572" y="318"/>
                  </a:lnTo>
                  <a:lnTo>
                    <a:pt x="552" y="304"/>
                  </a:lnTo>
                  <a:lnTo>
                    <a:pt x="534" y="290"/>
                  </a:lnTo>
                  <a:lnTo>
                    <a:pt x="520" y="272"/>
                  </a:lnTo>
                  <a:lnTo>
                    <a:pt x="506" y="254"/>
                  </a:lnTo>
                  <a:lnTo>
                    <a:pt x="494" y="232"/>
                  </a:lnTo>
                  <a:lnTo>
                    <a:pt x="486" y="210"/>
                  </a:lnTo>
                  <a:lnTo>
                    <a:pt x="482" y="186"/>
                  </a:lnTo>
                  <a:lnTo>
                    <a:pt x="480" y="162"/>
                  </a:lnTo>
                  <a:close/>
                  <a:moveTo>
                    <a:pt x="842" y="162"/>
                  </a:moveTo>
                  <a:lnTo>
                    <a:pt x="842" y="162"/>
                  </a:lnTo>
                  <a:lnTo>
                    <a:pt x="840" y="146"/>
                  </a:lnTo>
                  <a:lnTo>
                    <a:pt x="838" y="130"/>
                  </a:lnTo>
                  <a:lnTo>
                    <a:pt x="834" y="114"/>
                  </a:lnTo>
                  <a:lnTo>
                    <a:pt x="830" y="98"/>
                  </a:lnTo>
                  <a:lnTo>
                    <a:pt x="822" y="84"/>
                  </a:lnTo>
                  <a:lnTo>
                    <a:pt x="814" y="72"/>
                  </a:lnTo>
                  <a:lnTo>
                    <a:pt x="806" y="60"/>
                  </a:lnTo>
                  <a:lnTo>
                    <a:pt x="794" y="48"/>
                  </a:lnTo>
                  <a:lnTo>
                    <a:pt x="784" y="38"/>
                  </a:lnTo>
                  <a:lnTo>
                    <a:pt x="770" y="28"/>
                  </a:lnTo>
                  <a:lnTo>
                    <a:pt x="758" y="20"/>
                  </a:lnTo>
                  <a:lnTo>
                    <a:pt x="744" y="14"/>
                  </a:lnTo>
                  <a:lnTo>
                    <a:pt x="728" y="8"/>
                  </a:lnTo>
                  <a:lnTo>
                    <a:pt x="714" y="4"/>
                  </a:lnTo>
                  <a:lnTo>
                    <a:pt x="698" y="2"/>
                  </a:lnTo>
                  <a:lnTo>
                    <a:pt x="682" y="0"/>
                  </a:lnTo>
                  <a:lnTo>
                    <a:pt x="664" y="2"/>
                  </a:lnTo>
                  <a:lnTo>
                    <a:pt x="648" y="4"/>
                  </a:lnTo>
                  <a:lnTo>
                    <a:pt x="634" y="8"/>
                  </a:lnTo>
                  <a:lnTo>
                    <a:pt x="618" y="14"/>
                  </a:lnTo>
                  <a:lnTo>
                    <a:pt x="604" y="20"/>
                  </a:lnTo>
                  <a:lnTo>
                    <a:pt x="592" y="28"/>
                  </a:lnTo>
                  <a:lnTo>
                    <a:pt x="578" y="38"/>
                  </a:lnTo>
                  <a:lnTo>
                    <a:pt x="568" y="48"/>
                  </a:lnTo>
                  <a:lnTo>
                    <a:pt x="558" y="60"/>
                  </a:lnTo>
                  <a:lnTo>
                    <a:pt x="548" y="72"/>
                  </a:lnTo>
                  <a:lnTo>
                    <a:pt x="540" y="84"/>
                  </a:lnTo>
                  <a:lnTo>
                    <a:pt x="534" y="98"/>
                  </a:lnTo>
                  <a:lnTo>
                    <a:pt x="528" y="114"/>
                  </a:lnTo>
                  <a:lnTo>
                    <a:pt x="524" y="130"/>
                  </a:lnTo>
                  <a:lnTo>
                    <a:pt x="522" y="146"/>
                  </a:lnTo>
                  <a:lnTo>
                    <a:pt x="520" y="162"/>
                  </a:lnTo>
                  <a:lnTo>
                    <a:pt x="522" y="182"/>
                  </a:lnTo>
                  <a:lnTo>
                    <a:pt x="526" y="204"/>
                  </a:lnTo>
                  <a:lnTo>
                    <a:pt x="532" y="222"/>
                  </a:lnTo>
                  <a:lnTo>
                    <a:pt x="542" y="240"/>
                  </a:lnTo>
                  <a:lnTo>
                    <a:pt x="552" y="258"/>
                  </a:lnTo>
                  <a:lnTo>
                    <a:pt x="566" y="274"/>
                  </a:lnTo>
                  <a:lnTo>
                    <a:pt x="580" y="286"/>
                  </a:lnTo>
                  <a:lnTo>
                    <a:pt x="598" y="298"/>
                  </a:lnTo>
                  <a:lnTo>
                    <a:pt x="598" y="526"/>
                  </a:lnTo>
                  <a:lnTo>
                    <a:pt x="682" y="442"/>
                  </a:lnTo>
                  <a:lnTo>
                    <a:pt x="766" y="526"/>
                  </a:lnTo>
                  <a:lnTo>
                    <a:pt x="766" y="298"/>
                  </a:lnTo>
                  <a:lnTo>
                    <a:pt x="782" y="286"/>
                  </a:lnTo>
                  <a:lnTo>
                    <a:pt x="796" y="274"/>
                  </a:lnTo>
                  <a:lnTo>
                    <a:pt x="810" y="258"/>
                  </a:lnTo>
                  <a:lnTo>
                    <a:pt x="820" y="240"/>
                  </a:lnTo>
                  <a:lnTo>
                    <a:pt x="830" y="222"/>
                  </a:lnTo>
                  <a:lnTo>
                    <a:pt x="836" y="204"/>
                  </a:lnTo>
                  <a:lnTo>
                    <a:pt x="840" y="182"/>
                  </a:lnTo>
                  <a:lnTo>
                    <a:pt x="842" y="162"/>
                  </a:lnTo>
                  <a:close/>
                  <a:moveTo>
                    <a:pt x="682" y="270"/>
                  </a:moveTo>
                  <a:lnTo>
                    <a:pt x="682" y="270"/>
                  </a:lnTo>
                  <a:lnTo>
                    <a:pt x="660" y="268"/>
                  </a:lnTo>
                  <a:lnTo>
                    <a:pt x="638" y="262"/>
                  </a:lnTo>
                  <a:lnTo>
                    <a:pt x="620" y="252"/>
                  </a:lnTo>
                  <a:lnTo>
                    <a:pt x="604" y="238"/>
                  </a:lnTo>
                  <a:lnTo>
                    <a:pt x="590" y="222"/>
                  </a:lnTo>
                  <a:lnTo>
                    <a:pt x="580" y="204"/>
                  </a:lnTo>
                  <a:lnTo>
                    <a:pt x="574" y="184"/>
                  </a:lnTo>
                  <a:lnTo>
                    <a:pt x="572" y="162"/>
                  </a:lnTo>
                  <a:lnTo>
                    <a:pt x="574" y="140"/>
                  </a:lnTo>
                  <a:lnTo>
                    <a:pt x="580" y="120"/>
                  </a:lnTo>
                  <a:lnTo>
                    <a:pt x="590" y="100"/>
                  </a:lnTo>
                  <a:lnTo>
                    <a:pt x="604" y="84"/>
                  </a:lnTo>
                  <a:lnTo>
                    <a:pt x="620" y="72"/>
                  </a:lnTo>
                  <a:lnTo>
                    <a:pt x="638" y="62"/>
                  </a:lnTo>
                  <a:lnTo>
                    <a:pt x="660" y="54"/>
                  </a:lnTo>
                  <a:lnTo>
                    <a:pt x="682" y="52"/>
                  </a:lnTo>
                  <a:lnTo>
                    <a:pt x="704" y="54"/>
                  </a:lnTo>
                  <a:lnTo>
                    <a:pt x="724" y="62"/>
                  </a:lnTo>
                  <a:lnTo>
                    <a:pt x="742" y="72"/>
                  </a:lnTo>
                  <a:lnTo>
                    <a:pt x="758" y="84"/>
                  </a:lnTo>
                  <a:lnTo>
                    <a:pt x="772" y="100"/>
                  </a:lnTo>
                  <a:lnTo>
                    <a:pt x="782" y="120"/>
                  </a:lnTo>
                  <a:lnTo>
                    <a:pt x="788" y="140"/>
                  </a:lnTo>
                  <a:lnTo>
                    <a:pt x="790" y="162"/>
                  </a:lnTo>
                  <a:lnTo>
                    <a:pt x="788" y="184"/>
                  </a:lnTo>
                  <a:lnTo>
                    <a:pt x="782" y="204"/>
                  </a:lnTo>
                  <a:lnTo>
                    <a:pt x="772" y="222"/>
                  </a:lnTo>
                  <a:lnTo>
                    <a:pt x="758" y="238"/>
                  </a:lnTo>
                  <a:lnTo>
                    <a:pt x="742" y="252"/>
                  </a:lnTo>
                  <a:lnTo>
                    <a:pt x="724" y="262"/>
                  </a:lnTo>
                  <a:lnTo>
                    <a:pt x="704" y="268"/>
                  </a:lnTo>
                  <a:lnTo>
                    <a:pt x="682" y="270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1870C3-BE0F-4116-B933-B6B65C5E8A1A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1590675"/>
            <a:ext cx="2286000" cy="1754188"/>
            <a:chOff x="6226982" y="1371599"/>
            <a:chExt cx="2286000" cy="17538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F6529A-65A7-4C1A-BD81-06C565F0117D}"/>
                </a:ext>
              </a:extLst>
            </p:cNvPr>
            <p:cNvSpPr txBox="1"/>
            <p:nvPr/>
          </p:nvSpPr>
          <p:spPr>
            <a:xfrm>
              <a:off x="6226982" y="1371599"/>
              <a:ext cx="2286000" cy="1088798"/>
            </a:xfrm>
            <a:prstGeom prst="rect">
              <a:avLst/>
            </a:prstGeom>
            <a:noFill/>
          </p:spPr>
          <p:txBody>
            <a:bodyPr lIns="35999" tIns="35999" rIns="35999" bIns="35999" anchor="ctr">
              <a:spAutoFit/>
            </a:bodyPr>
            <a:lstStyle/>
            <a:p>
              <a:pPr eaLnBrk="1" hangingPunct="1">
                <a:defRPr/>
              </a:pPr>
              <a:r>
                <a:rPr lang="en-US" sz="6600" b="1" i="1" spc="-300" dirty="0">
                  <a:solidFill>
                    <a:srgbClr val="575757"/>
                  </a:solidFill>
                  <a:cs typeface="Arial" charset="0"/>
                </a:rPr>
                <a:t>6</a:t>
              </a:r>
              <a:r>
                <a:rPr lang="en-US" sz="6600" b="1" i="1" spc="-300" baseline="30000" dirty="0">
                  <a:solidFill>
                    <a:srgbClr val="575757"/>
                  </a:solidFill>
                  <a:cs typeface="Arial" charset="0"/>
                </a:rPr>
                <a:t>th</a:t>
              </a:r>
              <a:endParaRPr lang="nl-NL" sz="4400" b="1" spc="-300" dirty="0">
                <a:solidFill>
                  <a:srgbClr val="81BC00"/>
                </a:solidFill>
                <a:cs typeface="Arial" charset="0"/>
              </a:endParaRPr>
            </a:p>
          </p:txBody>
        </p:sp>
        <p:sp>
          <p:nvSpPr>
            <p:cNvPr id="9234" name="TextBox 53">
              <a:extLst>
                <a:ext uri="{FF2B5EF4-FFF2-40B4-BE49-F238E27FC236}">
                  <a16:creationId xmlns:a16="http://schemas.microsoft.com/office/drawing/2014/main" id="{D60C99C4-09E3-4BBF-9C04-749E472A0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762" y="2329445"/>
              <a:ext cx="2057400" cy="79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5999" tIns="35999" rIns="35999" bIns="3599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>
                  <a:solidFill>
                    <a:srgbClr val="008080"/>
                  </a:solidFill>
                  <a:latin typeface="Arial" panose="020B0604020202020204" pitchFamily="34" charset="0"/>
                </a:rPr>
                <a:t>Global Ranking</a:t>
              </a:r>
              <a:endParaRPr lang="en-US" altLang="en-US" sz="1400" b="1">
                <a:solidFill>
                  <a:srgbClr val="008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100">
                  <a:solidFill>
                    <a:srgbClr val="565656"/>
                  </a:solidFill>
                  <a:latin typeface="Arial" panose="020B0604020202020204" pitchFamily="34" charset="0"/>
                </a:rPr>
                <a:t>Ireland ranks 6th across 189 global economies for ease of paying tax </a:t>
              </a:r>
              <a:r>
                <a:rPr lang="en-IE" altLang="en-US" sz="1100" i="1">
                  <a:solidFill>
                    <a:srgbClr val="9BC1C2"/>
                  </a:solidFill>
                  <a:latin typeface="Times New Roman" panose="02020603050405020304" pitchFamily="18" charset="0"/>
                </a:rPr>
                <a:t>PwC</a:t>
              </a:r>
              <a:endParaRPr lang="en-IE" altLang="en-US" sz="1100">
                <a:solidFill>
                  <a:srgbClr val="9BC1C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D24A7E-B9D5-44C4-9436-A48B7B9EC589}"/>
                </a:ext>
              </a:extLst>
            </p:cNvPr>
            <p:cNvSpPr/>
            <p:nvPr/>
          </p:nvSpPr>
          <p:spPr>
            <a:xfrm>
              <a:off x="6628620" y="1947742"/>
              <a:ext cx="1524000" cy="3682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i="1" spc="-300" dirty="0">
                  <a:solidFill>
                    <a:srgbClr val="575757"/>
                  </a:solidFill>
                  <a:cs typeface="Arial" charset="0"/>
                </a:rPr>
                <a:t>of  189</a:t>
              </a:r>
              <a:endParaRPr lang="en-IE" dirty="0">
                <a:cs typeface="Arial" charset="0"/>
              </a:endParaRPr>
            </a:p>
          </p:txBody>
        </p:sp>
        <p:sp>
          <p:nvSpPr>
            <p:cNvPr id="9236" name="Freeform 43">
              <a:extLst>
                <a:ext uri="{FF2B5EF4-FFF2-40B4-BE49-F238E27FC236}">
                  <a16:creationId xmlns:a16="http://schemas.microsoft.com/office/drawing/2014/main" id="{1565DBEE-3261-4BCD-ADF8-9F36E3ACD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8322" y="1561968"/>
              <a:ext cx="767477" cy="767477"/>
            </a:xfrm>
            <a:custGeom>
              <a:avLst/>
              <a:gdLst>
                <a:gd name="T0" fmla="*/ 2147483646 w 938"/>
                <a:gd name="T1" fmla="*/ 2147483646 h 938"/>
                <a:gd name="T2" fmla="*/ 2147483646 w 938"/>
                <a:gd name="T3" fmla="*/ 2147483646 h 938"/>
                <a:gd name="T4" fmla="*/ 2147483646 w 938"/>
                <a:gd name="T5" fmla="*/ 2147483646 h 938"/>
                <a:gd name="T6" fmla="*/ 2147483646 w 938"/>
                <a:gd name="T7" fmla="*/ 2147483646 h 938"/>
                <a:gd name="T8" fmla="*/ 2147483646 w 938"/>
                <a:gd name="T9" fmla="*/ 2147483646 h 938"/>
                <a:gd name="T10" fmla="*/ 2147483646 w 938"/>
                <a:gd name="T11" fmla="*/ 2147483646 h 938"/>
                <a:gd name="T12" fmla="*/ 2147483646 w 938"/>
                <a:gd name="T13" fmla="*/ 2147483646 h 938"/>
                <a:gd name="T14" fmla="*/ 2147483646 w 938"/>
                <a:gd name="T15" fmla="*/ 2147483646 h 938"/>
                <a:gd name="T16" fmla="*/ 2147483646 w 938"/>
                <a:gd name="T17" fmla="*/ 2147483646 h 938"/>
                <a:gd name="T18" fmla="*/ 2147483646 w 938"/>
                <a:gd name="T19" fmla="*/ 2147483646 h 938"/>
                <a:gd name="T20" fmla="*/ 2147483646 w 938"/>
                <a:gd name="T21" fmla="*/ 2147483646 h 938"/>
                <a:gd name="T22" fmla="*/ 2147483646 w 938"/>
                <a:gd name="T23" fmla="*/ 2147483646 h 938"/>
                <a:gd name="T24" fmla="*/ 2147483646 w 938"/>
                <a:gd name="T25" fmla="*/ 0 h 938"/>
                <a:gd name="T26" fmla="*/ 2147483646 w 938"/>
                <a:gd name="T27" fmla="*/ 2147483646 h 938"/>
                <a:gd name="T28" fmla="*/ 2147483646 w 938"/>
                <a:gd name="T29" fmla="*/ 2147483646 h 938"/>
                <a:gd name="T30" fmla="*/ 2147483646 w 938"/>
                <a:gd name="T31" fmla="*/ 2147483646 h 938"/>
                <a:gd name="T32" fmla="*/ 2147483646 w 938"/>
                <a:gd name="T33" fmla="*/ 2147483646 h 938"/>
                <a:gd name="T34" fmla="*/ 2147483646 w 938"/>
                <a:gd name="T35" fmla="*/ 2147483646 h 938"/>
                <a:gd name="T36" fmla="*/ 2147483646 w 938"/>
                <a:gd name="T37" fmla="*/ 2147483646 h 938"/>
                <a:gd name="T38" fmla="*/ 2147483646 w 938"/>
                <a:gd name="T39" fmla="*/ 2147483646 h 938"/>
                <a:gd name="T40" fmla="*/ 2147483646 w 938"/>
                <a:gd name="T41" fmla="*/ 2147483646 h 938"/>
                <a:gd name="T42" fmla="*/ 2147483646 w 938"/>
                <a:gd name="T43" fmla="*/ 2147483646 h 938"/>
                <a:gd name="T44" fmla="*/ 2147483646 w 938"/>
                <a:gd name="T45" fmla="*/ 2147483646 h 938"/>
                <a:gd name="T46" fmla="*/ 2147483646 w 938"/>
                <a:gd name="T47" fmla="*/ 2147483646 h 938"/>
                <a:gd name="T48" fmla="*/ 2147483646 w 938"/>
                <a:gd name="T49" fmla="*/ 2147483646 h 938"/>
                <a:gd name="T50" fmla="*/ 2147483646 w 938"/>
                <a:gd name="T51" fmla="*/ 2147483646 h 938"/>
                <a:gd name="T52" fmla="*/ 2147483646 w 938"/>
                <a:gd name="T53" fmla="*/ 2147483646 h 938"/>
                <a:gd name="T54" fmla="*/ 2147483646 w 938"/>
                <a:gd name="T55" fmla="*/ 2147483646 h 938"/>
                <a:gd name="T56" fmla="*/ 2147483646 w 938"/>
                <a:gd name="T57" fmla="*/ 2147483646 h 938"/>
                <a:gd name="T58" fmla="*/ 2147483646 w 938"/>
                <a:gd name="T59" fmla="*/ 2147483646 h 938"/>
                <a:gd name="T60" fmla="*/ 2147483646 w 938"/>
                <a:gd name="T61" fmla="*/ 2147483646 h 938"/>
                <a:gd name="T62" fmla="*/ 2147483646 w 938"/>
                <a:gd name="T63" fmla="*/ 2147483646 h 938"/>
                <a:gd name="T64" fmla="*/ 2147483646 w 938"/>
                <a:gd name="T65" fmla="*/ 2147483646 h 938"/>
                <a:gd name="T66" fmla="*/ 2147483646 w 938"/>
                <a:gd name="T67" fmla="*/ 2147483646 h 938"/>
                <a:gd name="T68" fmla="*/ 2147483646 w 938"/>
                <a:gd name="T69" fmla="*/ 2147483646 h 938"/>
                <a:gd name="T70" fmla="*/ 2147483646 w 938"/>
                <a:gd name="T71" fmla="*/ 2147483646 h 938"/>
                <a:gd name="T72" fmla="*/ 2147483646 w 938"/>
                <a:gd name="T73" fmla="*/ 2147483646 h 938"/>
                <a:gd name="T74" fmla="*/ 2147483646 w 938"/>
                <a:gd name="T75" fmla="*/ 2147483646 h 938"/>
                <a:gd name="T76" fmla="*/ 2147483646 w 938"/>
                <a:gd name="T77" fmla="*/ 2147483646 h 938"/>
                <a:gd name="T78" fmla="*/ 2147483646 w 938"/>
                <a:gd name="T79" fmla="*/ 2147483646 h 938"/>
                <a:gd name="T80" fmla="*/ 2147483646 w 938"/>
                <a:gd name="T81" fmla="*/ 2147483646 h 938"/>
                <a:gd name="T82" fmla="*/ 2147483646 w 938"/>
                <a:gd name="T83" fmla="*/ 2147483646 h 938"/>
                <a:gd name="T84" fmla="*/ 2147483646 w 938"/>
                <a:gd name="T85" fmla="*/ 2147483646 h 938"/>
                <a:gd name="T86" fmla="*/ 2147483646 w 938"/>
                <a:gd name="T87" fmla="*/ 2147483646 h 938"/>
                <a:gd name="T88" fmla="*/ 2147483646 w 938"/>
                <a:gd name="T89" fmla="*/ 2147483646 h 938"/>
                <a:gd name="T90" fmla="*/ 2147483646 w 938"/>
                <a:gd name="T91" fmla="*/ 2147483646 h 938"/>
                <a:gd name="T92" fmla="*/ 2147483646 w 938"/>
                <a:gd name="T93" fmla="*/ 2147483646 h 938"/>
                <a:gd name="T94" fmla="*/ 2147483646 w 938"/>
                <a:gd name="T95" fmla="*/ 2147483646 h 938"/>
                <a:gd name="T96" fmla="*/ 2147483646 w 938"/>
                <a:gd name="T97" fmla="*/ 2147483646 h 938"/>
                <a:gd name="T98" fmla="*/ 2147483646 w 938"/>
                <a:gd name="T99" fmla="*/ 2147483646 h 938"/>
                <a:gd name="T100" fmla="*/ 2147483646 w 938"/>
                <a:gd name="T101" fmla="*/ 2147483646 h 938"/>
                <a:gd name="T102" fmla="*/ 2147483646 w 938"/>
                <a:gd name="T103" fmla="*/ 2147483646 h 938"/>
                <a:gd name="T104" fmla="*/ 2147483646 w 938"/>
                <a:gd name="T105" fmla="*/ 2147483646 h 938"/>
                <a:gd name="T106" fmla="*/ 2147483646 w 938"/>
                <a:gd name="T107" fmla="*/ 2147483646 h 938"/>
                <a:gd name="T108" fmla="*/ 2147483646 w 938"/>
                <a:gd name="T109" fmla="*/ 2147483646 h 938"/>
                <a:gd name="T110" fmla="*/ 2147483646 w 938"/>
                <a:gd name="T111" fmla="*/ 2147483646 h 938"/>
                <a:gd name="T112" fmla="*/ 2147483646 w 938"/>
                <a:gd name="T113" fmla="*/ 2147483646 h 938"/>
                <a:gd name="T114" fmla="*/ 2147483646 w 938"/>
                <a:gd name="T115" fmla="*/ 2147483646 h 9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38" h="938">
                  <a:moveTo>
                    <a:pt x="468" y="0"/>
                  </a:moveTo>
                  <a:lnTo>
                    <a:pt x="468" y="0"/>
                  </a:lnTo>
                  <a:lnTo>
                    <a:pt x="444" y="2"/>
                  </a:lnTo>
                  <a:lnTo>
                    <a:pt x="420" y="2"/>
                  </a:lnTo>
                  <a:lnTo>
                    <a:pt x="374" y="10"/>
                  </a:lnTo>
                  <a:lnTo>
                    <a:pt x="330" y="22"/>
                  </a:lnTo>
                  <a:lnTo>
                    <a:pt x="286" y="38"/>
                  </a:lnTo>
                  <a:lnTo>
                    <a:pt x="246" y="58"/>
                  </a:lnTo>
                  <a:lnTo>
                    <a:pt x="206" y="80"/>
                  </a:lnTo>
                  <a:lnTo>
                    <a:pt x="170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6" y="246"/>
                  </a:lnTo>
                  <a:lnTo>
                    <a:pt x="38" y="286"/>
                  </a:lnTo>
                  <a:lnTo>
                    <a:pt x="22" y="330"/>
                  </a:lnTo>
                  <a:lnTo>
                    <a:pt x="10" y="374"/>
                  </a:lnTo>
                  <a:lnTo>
                    <a:pt x="2" y="422"/>
                  </a:lnTo>
                  <a:lnTo>
                    <a:pt x="0" y="444"/>
                  </a:lnTo>
                  <a:lnTo>
                    <a:pt x="0" y="468"/>
                  </a:lnTo>
                  <a:lnTo>
                    <a:pt x="0" y="494"/>
                  </a:lnTo>
                  <a:lnTo>
                    <a:pt x="2" y="516"/>
                  </a:lnTo>
                  <a:lnTo>
                    <a:pt x="10" y="564"/>
                  </a:lnTo>
                  <a:lnTo>
                    <a:pt x="22" y="608"/>
                  </a:lnTo>
                  <a:lnTo>
                    <a:pt x="38" y="652"/>
                  </a:lnTo>
                  <a:lnTo>
                    <a:pt x="56" y="692"/>
                  </a:lnTo>
                  <a:lnTo>
                    <a:pt x="80" y="730"/>
                  </a:lnTo>
                  <a:lnTo>
                    <a:pt x="108" y="766"/>
                  </a:lnTo>
                  <a:lnTo>
                    <a:pt x="138" y="800"/>
                  </a:lnTo>
                  <a:lnTo>
                    <a:pt x="170" y="830"/>
                  </a:lnTo>
                  <a:lnTo>
                    <a:pt x="206" y="858"/>
                  </a:lnTo>
                  <a:lnTo>
                    <a:pt x="246" y="880"/>
                  </a:lnTo>
                  <a:lnTo>
                    <a:pt x="286" y="900"/>
                  </a:lnTo>
                  <a:lnTo>
                    <a:pt x="330" y="916"/>
                  </a:lnTo>
                  <a:lnTo>
                    <a:pt x="374" y="928"/>
                  </a:lnTo>
                  <a:lnTo>
                    <a:pt x="420" y="934"/>
                  </a:lnTo>
                  <a:lnTo>
                    <a:pt x="444" y="936"/>
                  </a:lnTo>
                  <a:lnTo>
                    <a:pt x="468" y="938"/>
                  </a:lnTo>
                  <a:lnTo>
                    <a:pt x="492" y="936"/>
                  </a:lnTo>
                  <a:lnTo>
                    <a:pt x="516" y="934"/>
                  </a:lnTo>
                  <a:lnTo>
                    <a:pt x="564" y="928"/>
                  </a:lnTo>
                  <a:lnTo>
                    <a:pt x="608" y="916"/>
                  </a:lnTo>
                  <a:lnTo>
                    <a:pt x="650" y="900"/>
                  </a:lnTo>
                  <a:lnTo>
                    <a:pt x="692" y="880"/>
                  </a:lnTo>
                  <a:lnTo>
                    <a:pt x="730" y="858"/>
                  </a:lnTo>
                  <a:lnTo>
                    <a:pt x="766" y="830"/>
                  </a:lnTo>
                  <a:lnTo>
                    <a:pt x="800" y="800"/>
                  </a:lnTo>
                  <a:lnTo>
                    <a:pt x="830" y="766"/>
                  </a:lnTo>
                  <a:lnTo>
                    <a:pt x="858" y="730"/>
                  </a:lnTo>
                  <a:lnTo>
                    <a:pt x="880" y="692"/>
                  </a:lnTo>
                  <a:lnTo>
                    <a:pt x="900" y="652"/>
                  </a:lnTo>
                  <a:lnTo>
                    <a:pt x="916" y="608"/>
                  </a:lnTo>
                  <a:lnTo>
                    <a:pt x="928" y="564"/>
                  </a:lnTo>
                  <a:lnTo>
                    <a:pt x="934" y="516"/>
                  </a:lnTo>
                  <a:lnTo>
                    <a:pt x="936" y="494"/>
                  </a:lnTo>
                  <a:lnTo>
                    <a:pt x="938" y="468"/>
                  </a:lnTo>
                  <a:lnTo>
                    <a:pt x="936" y="444"/>
                  </a:lnTo>
                  <a:lnTo>
                    <a:pt x="934" y="422"/>
                  </a:lnTo>
                  <a:lnTo>
                    <a:pt x="928" y="374"/>
                  </a:lnTo>
                  <a:lnTo>
                    <a:pt x="916" y="330"/>
                  </a:lnTo>
                  <a:lnTo>
                    <a:pt x="900" y="286"/>
                  </a:lnTo>
                  <a:lnTo>
                    <a:pt x="880" y="246"/>
                  </a:lnTo>
                  <a:lnTo>
                    <a:pt x="858" y="208"/>
                  </a:lnTo>
                  <a:lnTo>
                    <a:pt x="830" y="172"/>
                  </a:lnTo>
                  <a:lnTo>
                    <a:pt x="800" y="138"/>
                  </a:lnTo>
                  <a:lnTo>
                    <a:pt x="766" y="108"/>
                  </a:lnTo>
                  <a:lnTo>
                    <a:pt x="730" y="80"/>
                  </a:lnTo>
                  <a:lnTo>
                    <a:pt x="692" y="58"/>
                  </a:lnTo>
                  <a:lnTo>
                    <a:pt x="650" y="38"/>
                  </a:lnTo>
                  <a:lnTo>
                    <a:pt x="608" y="22"/>
                  </a:lnTo>
                  <a:lnTo>
                    <a:pt x="564" y="10"/>
                  </a:lnTo>
                  <a:lnTo>
                    <a:pt x="516" y="2"/>
                  </a:lnTo>
                  <a:lnTo>
                    <a:pt x="492" y="2"/>
                  </a:lnTo>
                  <a:lnTo>
                    <a:pt x="468" y="0"/>
                  </a:lnTo>
                  <a:close/>
                  <a:moveTo>
                    <a:pt x="868" y="468"/>
                  </a:moveTo>
                  <a:lnTo>
                    <a:pt x="868" y="468"/>
                  </a:lnTo>
                  <a:lnTo>
                    <a:pt x="866" y="502"/>
                  </a:lnTo>
                  <a:lnTo>
                    <a:pt x="862" y="536"/>
                  </a:lnTo>
                  <a:lnTo>
                    <a:pt x="856" y="568"/>
                  </a:lnTo>
                  <a:lnTo>
                    <a:pt x="846" y="600"/>
                  </a:lnTo>
                  <a:lnTo>
                    <a:pt x="834" y="630"/>
                  </a:lnTo>
                  <a:lnTo>
                    <a:pt x="820" y="658"/>
                  </a:lnTo>
                  <a:lnTo>
                    <a:pt x="804" y="686"/>
                  </a:lnTo>
                  <a:lnTo>
                    <a:pt x="786" y="712"/>
                  </a:lnTo>
                  <a:lnTo>
                    <a:pt x="780" y="706"/>
                  </a:lnTo>
                  <a:lnTo>
                    <a:pt x="774" y="700"/>
                  </a:lnTo>
                  <a:lnTo>
                    <a:pt x="770" y="692"/>
                  </a:lnTo>
                  <a:lnTo>
                    <a:pt x="766" y="682"/>
                  </a:lnTo>
                  <a:lnTo>
                    <a:pt x="764" y="672"/>
                  </a:lnTo>
                  <a:lnTo>
                    <a:pt x="764" y="662"/>
                  </a:lnTo>
                  <a:lnTo>
                    <a:pt x="766" y="650"/>
                  </a:lnTo>
                  <a:lnTo>
                    <a:pt x="770" y="638"/>
                  </a:lnTo>
                  <a:lnTo>
                    <a:pt x="776" y="624"/>
                  </a:lnTo>
                  <a:lnTo>
                    <a:pt x="780" y="606"/>
                  </a:lnTo>
                  <a:lnTo>
                    <a:pt x="784" y="568"/>
                  </a:lnTo>
                  <a:lnTo>
                    <a:pt x="786" y="530"/>
                  </a:lnTo>
                  <a:lnTo>
                    <a:pt x="786" y="502"/>
                  </a:lnTo>
                  <a:lnTo>
                    <a:pt x="780" y="474"/>
                  </a:lnTo>
                  <a:lnTo>
                    <a:pt x="776" y="458"/>
                  </a:lnTo>
                  <a:lnTo>
                    <a:pt x="770" y="442"/>
                  </a:lnTo>
                  <a:lnTo>
                    <a:pt x="762" y="426"/>
                  </a:lnTo>
                  <a:lnTo>
                    <a:pt x="752" y="414"/>
                  </a:lnTo>
                  <a:lnTo>
                    <a:pt x="746" y="410"/>
                  </a:lnTo>
                  <a:lnTo>
                    <a:pt x="740" y="406"/>
                  </a:lnTo>
                  <a:lnTo>
                    <a:pt x="734" y="404"/>
                  </a:lnTo>
                  <a:lnTo>
                    <a:pt x="726" y="402"/>
                  </a:lnTo>
                  <a:lnTo>
                    <a:pt x="712" y="402"/>
                  </a:lnTo>
                  <a:lnTo>
                    <a:pt x="698" y="400"/>
                  </a:lnTo>
                  <a:lnTo>
                    <a:pt x="684" y="396"/>
                  </a:lnTo>
                  <a:lnTo>
                    <a:pt x="674" y="390"/>
                  </a:lnTo>
                  <a:lnTo>
                    <a:pt x="662" y="380"/>
                  </a:lnTo>
                  <a:lnTo>
                    <a:pt x="652" y="370"/>
                  </a:lnTo>
                  <a:lnTo>
                    <a:pt x="642" y="356"/>
                  </a:lnTo>
                  <a:lnTo>
                    <a:pt x="632" y="340"/>
                  </a:lnTo>
                  <a:lnTo>
                    <a:pt x="626" y="322"/>
                  </a:lnTo>
                  <a:lnTo>
                    <a:pt x="622" y="306"/>
                  </a:lnTo>
                  <a:lnTo>
                    <a:pt x="622" y="290"/>
                  </a:lnTo>
                  <a:lnTo>
                    <a:pt x="626" y="278"/>
                  </a:lnTo>
                  <a:lnTo>
                    <a:pt x="630" y="266"/>
                  </a:lnTo>
                  <a:lnTo>
                    <a:pt x="638" y="254"/>
                  </a:lnTo>
                  <a:lnTo>
                    <a:pt x="654" y="234"/>
                  </a:lnTo>
                  <a:lnTo>
                    <a:pt x="672" y="218"/>
                  </a:lnTo>
                  <a:lnTo>
                    <a:pt x="678" y="208"/>
                  </a:lnTo>
                  <a:lnTo>
                    <a:pt x="684" y="200"/>
                  </a:lnTo>
                  <a:lnTo>
                    <a:pt x="688" y="192"/>
                  </a:lnTo>
                  <a:lnTo>
                    <a:pt x="688" y="184"/>
                  </a:lnTo>
                  <a:lnTo>
                    <a:pt x="684" y="174"/>
                  </a:lnTo>
                  <a:lnTo>
                    <a:pt x="676" y="164"/>
                  </a:lnTo>
                  <a:lnTo>
                    <a:pt x="674" y="162"/>
                  </a:lnTo>
                  <a:lnTo>
                    <a:pt x="670" y="162"/>
                  </a:lnTo>
                  <a:lnTo>
                    <a:pt x="658" y="166"/>
                  </a:lnTo>
                  <a:lnTo>
                    <a:pt x="642" y="172"/>
                  </a:lnTo>
                  <a:lnTo>
                    <a:pt x="626" y="176"/>
                  </a:lnTo>
                  <a:lnTo>
                    <a:pt x="618" y="178"/>
                  </a:lnTo>
                  <a:lnTo>
                    <a:pt x="612" y="178"/>
                  </a:lnTo>
                  <a:lnTo>
                    <a:pt x="604" y="176"/>
                  </a:lnTo>
                  <a:lnTo>
                    <a:pt x="598" y="170"/>
                  </a:lnTo>
                  <a:lnTo>
                    <a:pt x="592" y="164"/>
                  </a:lnTo>
                  <a:lnTo>
                    <a:pt x="586" y="154"/>
                  </a:lnTo>
                  <a:lnTo>
                    <a:pt x="582" y="140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4" y="108"/>
                  </a:lnTo>
                  <a:lnTo>
                    <a:pt x="596" y="90"/>
                  </a:lnTo>
                  <a:lnTo>
                    <a:pt x="624" y="102"/>
                  </a:lnTo>
                  <a:lnTo>
                    <a:pt x="652" y="114"/>
                  </a:lnTo>
                  <a:lnTo>
                    <a:pt x="680" y="130"/>
                  </a:lnTo>
                  <a:lnTo>
                    <a:pt x="706" y="148"/>
                  </a:lnTo>
                  <a:lnTo>
                    <a:pt x="730" y="166"/>
                  </a:lnTo>
                  <a:lnTo>
                    <a:pt x="752" y="188"/>
                  </a:lnTo>
                  <a:lnTo>
                    <a:pt x="772" y="210"/>
                  </a:lnTo>
                  <a:lnTo>
                    <a:pt x="792" y="234"/>
                  </a:lnTo>
                  <a:lnTo>
                    <a:pt x="808" y="260"/>
                  </a:lnTo>
                  <a:lnTo>
                    <a:pt x="824" y="286"/>
                  </a:lnTo>
                  <a:lnTo>
                    <a:pt x="836" y="314"/>
                  </a:lnTo>
                  <a:lnTo>
                    <a:pt x="848" y="344"/>
                  </a:lnTo>
                  <a:lnTo>
                    <a:pt x="856" y="374"/>
                  </a:lnTo>
                  <a:lnTo>
                    <a:pt x="864" y="404"/>
                  </a:lnTo>
                  <a:lnTo>
                    <a:pt x="866" y="436"/>
                  </a:lnTo>
                  <a:lnTo>
                    <a:pt x="868" y="468"/>
                  </a:lnTo>
                  <a:close/>
                  <a:moveTo>
                    <a:pt x="414" y="74"/>
                  </a:moveTo>
                  <a:lnTo>
                    <a:pt x="414" y="74"/>
                  </a:lnTo>
                  <a:lnTo>
                    <a:pt x="410" y="80"/>
                  </a:lnTo>
                  <a:lnTo>
                    <a:pt x="404" y="86"/>
                  </a:lnTo>
                  <a:lnTo>
                    <a:pt x="390" y="96"/>
                  </a:lnTo>
                  <a:lnTo>
                    <a:pt x="376" y="104"/>
                  </a:lnTo>
                  <a:lnTo>
                    <a:pt x="364" y="114"/>
                  </a:lnTo>
                  <a:lnTo>
                    <a:pt x="342" y="130"/>
                  </a:lnTo>
                  <a:lnTo>
                    <a:pt x="326" y="142"/>
                  </a:lnTo>
                  <a:lnTo>
                    <a:pt x="312" y="152"/>
                  </a:lnTo>
                  <a:lnTo>
                    <a:pt x="304" y="160"/>
                  </a:lnTo>
                  <a:lnTo>
                    <a:pt x="298" y="168"/>
                  </a:lnTo>
                  <a:lnTo>
                    <a:pt x="290" y="180"/>
                  </a:lnTo>
                  <a:lnTo>
                    <a:pt x="278" y="192"/>
                  </a:lnTo>
                  <a:lnTo>
                    <a:pt x="254" y="218"/>
                  </a:lnTo>
                  <a:lnTo>
                    <a:pt x="232" y="242"/>
                  </a:lnTo>
                  <a:lnTo>
                    <a:pt x="224" y="252"/>
                  </a:lnTo>
                  <a:lnTo>
                    <a:pt x="222" y="260"/>
                  </a:lnTo>
                  <a:lnTo>
                    <a:pt x="222" y="268"/>
                  </a:lnTo>
                  <a:lnTo>
                    <a:pt x="226" y="276"/>
                  </a:lnTo>
                  <a:lnTo>
                    <a:pt x="232" y="284"/>
                  </a:lnTo>
                  <a:lnTo>
                    <a:pt x="238" y="290"/>
                  </a:lnTo>
                  <a:lnTo>
                    <a:pt x="246" y="296"/>
                  </a:lnTo>
                  <a:lnTo>
                    <a:pt x="252" y="300"/>
                  </a:lnTo>
                  <a:lnTo>
                    <a:pt x="260" y="302"/>
                  </a:lnTo>
                  <a:lnTo>
                    <a:pt x="266" y="302"/>
                  </a:lnTo>
                  <a:lnTo>
                    <a:pt x="280" y="298"/>
                  </a:lnTo>
                  <a:lnTo>
                    <a:pt x="302" y="298"/>
                  </a:lnTo>
                  <a:lnTo>
                    <a:pt x="322" y="300"/>
                  </a:lnTo>
                  <a:lnTo>
                    <a:pt x="342" y="304"/>
                  </a:lnTo>
                  <a:lnTo>
                    <a:pt x="356" y="308"/>
                  </a:lnTo>
                  <a:lnTo>
                    <a:pt x="380" y="312"/>
                  </a:lnTo>
                  <a:lnTo>
                    <a:pt x="410" y="320"/>
                  </a:lnTo>
                  <a:lnTo>
                    <a:pt x="424" y="326"/>
                  </a:lnTo>
                  <a:lnTo>
                    <a:pt x="440" y="334"/>
                  </a:lnTo>
                  <a:lnTo>
                    <a:pt x="454" y="342"/>
                  </a:lnTo>
                  <a:lnTo>
                    <a:pt x="466" y="352"/>
                  </a:lnTo>
                  <a:lnTo>
                    <a:pt x="476" y="364"/>
                  </a:lnTo>
                  <a:lnTo>
                    <a:pt x="484" y="380"/>
                  </a:lnTo>
                  <a:lnTo>
                    <a:pt x="488" y="396"/>
                  </a:lnTo>
                  <a:lnTo>
                    <a:pt x="490" y="416"/>
                  </a:lnTo>
                  <a:lnTo>
                    <a:pt x="488" y="438"/>
                  </a:lnTo>
                  <a:lnTo>
                    <a:pt x="480" y="462"/>
                  </a:lnTo>
                  <a:lnTo>
                    <a:pt x="476" y="470"/>
                  </a:lnTo>
                  <a:lnTo>
                    <a:pt x="470" y="478"/>
                  </a:lnTo>
                  <a:lnTo>
                    <a:pt x="458" y="490"/>
                  </a:lnTo>
                  <a:lnTo>
                    <a:pt x="442" y="498"/>
                  </a:lnTo>
                  <a:lnTo>
                    <a:pt x="426" y="508"/>
                  </a:lnTo>
                  <a:lnTo>
                    <a:pt x="408" y="518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50"/>
                  </a:lnTo>
                  <a:lnTo>
                    <a:pt x="372" y="562"/>
                  </a:lnTo>
                  <a:lnTo>
                    <a:pt x="368" y="576"/>
                  </a:lnTo>
                  <a:lnTo>
                    <a:pt x="360" y="610"/>
                  </a:lnTo>
                  <a:lnTo>
                    <a:pt x="356" y="632"/>
                  </a:lnTo>
                  <a:lnTo>
                    <a:pt x="354" y="648"/>
                  </a:lnTo>
                  <a:lnTo>
                    <a:pt x="356" y="676"/>
                  </a:lnTo>
                  <a:lnTo>
                    <a:pt x="360" y="714"/>
                  </a:lnTo>
                  <a:lnTo>
                    <a:pt x="360" y="732"/>
                  </a:lnTo>
                  <a:lnTo>
                    <a:pt x="358" y="748"/>
                  </a:lnTo>
                  <a:lnTo>
                    <a:pt x="356" y="758"/>
                  </a:lnTo>
                  <a:lnTo>
                    <a:pt x="352" y="760"/>
                  </a:lnTo>
                  <a:lnTo>
                    <a:pt x="348" y="762"/>
                  </a:lnTo>
                  <a:lnTo>
                    <a:pt x="344" y="760"/>
                  </a:lnTo>
                  <a:lnTo>
                    <a:pt x="338" y="758"/>
                  </a:lnTo>
                  <a:lnTo>
                    <a:pt x="326" y="748"/>
                  </a:lnTo>
                  <a:lnTo>
                    <a:pt x="312" y="736"/>
                  </a:lnTo>
                  <a:lnTo>
                    <a:pt x="298" y="720"/>
                  </a:lnTo>
                  <a:lnTo>
                    <a:pt x="284" y="704"/>
                  </a:lnTo>
                  <a:lnTo>
                    <a:pt x="274" y="688"/>
                  </a:lnTo>
                  <a:lnTo>
                    <a:pt x="266" y="676"/>
                  </a:lnTo>
                  <a:lnTo>
                    <a:pt x="264" y="668"/>
                  </a:lnTo>
                  <a:lnTo>
                    <a:pt x="262" y="650"/>
                  </a:lnTo>
                  <a:lnTo>
                    <a:pt x="256" y="624"/>
                  </a:lnTo>
                  <a:lnTo>
                    <a:pt x="250" y="592"/>
                  </a:lnTo>
                  <a:lnTo>
                    <a:pt x="248" y="574"/>
                  </a:lnTo>
                  <a:lnTo>
                    <a:pt x="248" y="558"/>
                  </a:lnTo>
                  <a:lnTo>
                    <a:pt x="246" y="550"/>
                  </a:lnTo>
                  <a:lnTo>
                    <a:pt x="244" y="544"/>
                  </a:lnTo>
                  <a:lnTo>
                    <a:pt x="240" y="538"/>
                  </a:lnTo>
                  <a:lnTo>
                    <a:pt x="236" y="532"/>
                  </a:lnTo>
                  <a:lnTo>
                    <a:pt x="224" y="522"/>
                  </a:lnTo>
                  <a:lnTo>
                    <a:pt x="210" y="514"/>
                  </a:lnTo>
                  <a:lnTo>
                    <a:pt x="198" y="504"/>
                  </a:lnTo>
                  <a:lnTo>
                    <a:pt x="186" y="492"/>
                  </a:lnTo>
                  <a:lnTo>
                    <a:pt x="180" y="484"/>
                  </a:lnTo>
                  <a:lnTo>
                    <a:pt x="176" y="476"/>
                  </a:lnTo>
                  <a:lnTo>
                    <a:pt x="174" y="468"/>
                  </a:lnTo>
                  <a:lnTo>
                    <a:pt x="174" y="458"/>
                  </a:lnTo>
                  <a:lnTo>
                    <a:pt x="176" y="440"/>
                  </a:lnTo>
                  <a:lnTo>
                    <a:pt x="180" y="424"/>
                  </a:lnTo>
                  <a:lnTo>
                    <a:pt x="186" y="408"/>
                  </a:lnTo>
                  <a:lnTo>
                    <a:pt x="192" y="396"/>
                  </a:lnTo>
                  <a:lnTo>
                    <a:pt x="198" y="384"/>
                  </a:lnTo>
                  <a:lnTo>
                    <a:pt x="204" y="374"/>
                  </a:lnTo>
                  <a:lnTo>
                    <a:pt x="206" y="364"/>
                  </a:lnTo>
                  <a:lnTo>
                    <a:pt x="204" y="354"/>
                  </a:lnTo>
                  <a:lnTo>
                    <a:pt x="202" y="350"/>
                  </a:lnTo>
                  <a:lnTo>
                    <a:pt x="198" y="346"/>
                  </a:lnTo>
                  <a:lnTo>
                    <a:pt x="188" y="340"/>
                  </a:lnTo>
                  <a:lnTo>
                    <a:pt x="174" y="336"/>
                  </a:lnTo>
                  <a:lnTo>
                    <a:pt x="158" y="332"/>
                  </a:lnTo>
                  <a:lnTo>
                    <a:pt x="124" y="328"/>
                  </a:lnTo>
                  <a:lnTo>
                    <a:pt x="96" y="326"/>
                  </a:lnTo>
                  <a:lnTo>
                    <a:pt x="106" y="302"/>
                  </a:lnTo>
                  <a:lnTo>
                    <a:pt x="118" y="278"/>
                  </a:lnTo>
                  <a:lnTo>
                    <a:pt x="132" y="254"/>
                  </a:lnTo>
                  <a:lnTo>
                    <a:pt x="146" y="232"/>
                  </a:lnTo>
                  <a:lnTo>
                    <a:pt x="164" y="212"/>
                  </a:lnTo>
                  <a:lnTo>
                    <a:pt x="180" y="192"/>
                  </a:lnTo>
                  <a:lnTo>
                    <a:pt x="200" y="174"/>
                  </a:lnTo>
                  <a:lnTo>
                    <a:pt x="220" y="158"/>
                  </a:lnTo>
                  <a:lnTo>
                    <a:pt x="240" y="142"/>
                  </a:lnTo>
                  <a:lnTo>
                    <a:pt x="262" y="126"/>
                  </a:lnTo>
                  <a:lnTo>
                    <a:pt x="286" y="114"/>
                  </a:lnTo>
                  <a:lnTo>
                    <a:pt x="310" y="102"/>
                  </a:lnTo>
                  <a:lnTo>
                    <a:pt x="334" y="92"/>
                  </a:lnTo>
                  <a:lnTo>
                    <a:pt x="360" y="84"/>
                  </a:lnTo>
                  <a:lnTo>
                    <a:pt x="386" y="78"/>
                  </a:lnTo>
                  <a:lnTo>
                    <a:pt x="414" y="74"/>
                  </a:lnTo>
                  <a:close/>
                  <a:moveTo>
                    <a:pt x="344" y="848"/>
                  </a:moveTo>
                  <a:lnTo>
                    <a:pt x="344" y="848"/>
                  </a:lnTo>
                  <a:lnTo>
                    <a:pt x="358" y="838"/>
                  </a:lnTo>
                  <a:lnTo>
                    <a:pt x="368" y="828"/>
                  </a:lnTo>
                  <a:lnTo>
                    <a:pt x="378" y="822"/>
                  </a:lnTo>
                  <a:lnTo>
                    <a:pt x="384" y="820"/>
                  </a:lnTo>
                  <a:lnTo>
                    <a:pt x="392" y="818"/>
                  </a:lnTo>
                  <a:lnTo>
                    <a:pt x="410" y="816"/>
                  </a:lnTo>
                  <a:lnTo>
                    <a:pt x="426" y="812"/>
                  </a:lnTo>
                  <a:lnTo>
                    <a:pt x="464" y="802"/>
                  </a:lnTo>
                  <a:lnTo>
                    <a:pt x="486" y="796"/>
                  </a:lnTo>
                  <a:lnTo>
                    <a:pt x="514" y="784"/>
                  </a:lnTo>
                  <a:lnTo>
                    <a:pt x="544" y="774"/>
                  </a:lnTo>
                  <a:lnTo>
                    <a:pt x="558" y="770"/>
                  </a:lnTo>
                  <a:lnTo>
                    <a:pt x="574" y="768"/>
                  </a:lnTo>
                  <a:lnTo>
                    <a:pt x="602" y="768"/>
                  </a:lnTo>
                  <a:lnTo>
                    <a:pt x="620" y="770"/>
                  </a:lnTo>
                  <a:lnTo>
                    <a:pt x="636" y="772"/>
                  </a:lnTo>
                  <a:lnTo>
                    <a:pt x="654" y="776"/>
                  </a:lnTo>
                  <a:lnTo>
                    <a:pt x="668" y="782"/>
                  </a:lnTo>
                  <a:lnTo>
                    <a:pt x="680" y="792"/>
                  </a:lnTo>
                  <a:lnTo>
                    <a:pt x="686" y="796"/>
                  </a:lnTo>
                  <a:lnTo>
                    <a:pt x="690" y="802"/>
                  </a:lnTo>
                  <a:lnTo>
                    <a:pt x="664" y="816"/>
                  </a:lnTo>
                  <a:lnTo>
                    <a:pt x="640" y="830"/>
                  </a:lnTo>
                  <a:lnTo>
                    <a:pt x="614" y="842"/>
                  </a:lnTo>
                  <a:lnTo>
                    <a:pt x="586" y="850"/>
                  </a:lnTo>
                  <a:lnTo>
                    <a:pt x="558" y="858"/>
                  </a:lnTo>
                  <a:lnTo>
                    <a:pt x="528" y="864"/>
                  </a:lnTo>
                  <a:lnTo>
                    <a:pt x="498" y="868"/>
                  </a:lnTo>
                  <a:lnTo>
                    <a:pt x="468" y="868"/>
                  </a:lnTo>
                  <a:lnTo>
                    <a:pt x="436" y="868"/>
                  </a:lnTo>
                  <a:lnTo>
                    <a:pt x="404" y="864"/>
                  </a:lnTo>
                  <a:lnTo>
                    <a:pt x="374" y="856"/>
                  </a:lnTo>
                  <a:lnTo>
                    <a:pt x="344" y="848"/>
                  </a:ln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9237" name="Freeform 32">
              <a:extLst>
                <a:ext uri="{FF2B5EF4-FFF2-40B4-BE49-F238E27FC236}">
                  <a16:creationId xmlns:a16="http://schemas.microsoft.com/office/drawing/2014/main" id="{B399CE5B-8FBB-47D3-86C6-BFF7D3A71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3385" y="1983063"/>
              <a:ext cx="191195" cy="476901"/>
            </a:xfrm>
            <a:custGeom>
              <a:avLst/>
              <a:gdLst>
                <a:gd name="T0" fmla="*/ 2147483646 w 352"/>
                <a:gd name="T1" fmla="*/ 0 h 878"/>
                <a:gd name="T2" fmla="*/ 2147483646 w 352"/>
                <a:gd name="T3" fmla="*/ 0 h 878"/>
                <a:gd name="T4" fmla="*/ 2147483646 w 352"/>
                <a:gd name="T5" fmla="*/ 0 h 878"/>
                <a:gd name="T6" fmla="*/ 2147483646 w 352"/>
                <a:gd name="T7" fmla="*/ 2147483646 h 878"/>
                <a:gd name="T8" fmla="*/ 2147483646 w 352"/>
                <a:gd name="T9" fmla="*/ 2147483646 h 878"/>
                <a:gd name="T10" fmla="*/ 2147483646 w 352"/>
                <a:gd name="T11" fmla="*/ 2147483646 h 878"/>
                <a:gd name="T12" fmla="*/ 2147483646 w 352"/>
                <a:gd name="T13" fmla="*/ 2147483646 h 878"/>
                <a:gd name="T14" fmla="*/ 2147483646 w 352"/>
                <a:gd name="T15" fmla="*/ 2147483646 h 878"/>
                <a:gd name="T16" fmla="*/ 2147483646 w 352"/>
                <a:gd name="T17" fmla="*/ 2147483646 h 878"/>
                <a:gd name="T18" fmla="*/ 0 w 352"/>
                <a:gd name="T19" fmla="*/ 2147483646 h 878"/>
                <a:gd name="T20" fmla="*/ 0 w 352"/>
                <a:gd name="T21" fmla="*/ 2147483646 h 878"/>
                <a:gd name="T22" fmla="*/ 0 w 352"/>
                <a:gd name="T23" fmla="*/ 2147483646 h 878"/>
                <a:gd name="T24" fmla="*/ 2147483646 w 352"/>
                <a:gd name="T25" fmla="*/ 2147483646 h 878"/>
                <a:gd name="T26" fmla="*/ 2147483646 w 352"/>
                <a:gd name="T27" fmla="*/ 2147483646 h 878"/>
                <a:gd name="T28" fmla="*/ 2147483646 w 352"/>
                <a:gd name="T29" fmla="*/ 2147483646 h 878"/>
                <a:gd name="T30" fmla="*/ 2147483646 w 352"/>
                <a:gd name="T31" fmla="*/ 2147483646 h 878"/>
                <a:gd name="T32" fmla="*/ 2147483646 w 352"/>
                <a:gd name="T33" fmla="*/ 2147483646 h 878"/>
                <a:gd name="T34" fmla="*/ 2147483646 w 352"/>
                <a:gd name="T35" fmla="*/ 2147483646 h 878"/>
                <a:gd name="T36" fmla="*/ 2147483646 w 352"/>
                <a:gd name="T37" fmla="*/ 2147483646 h 878"/>
                <a:gd name="T38" fmla="*/ 2147483646 w 352"/>
                <a:gd name="T39" fmla="*/ 2147483646 h 878"/>
                <a:gd name="T40" fmla="*/ 2147483646 w 352"/>
                <a:gd name="T41" fmla="*/ 2147483646 h 878"/>
                <a:gd name="T42" fmla="*/ 2147483646 w 352"/>
                <a:gd name="T43" fmla="*/ 2147483646 h 878"/>
                <a:gd name="T44" fmla="*/ 2147483646 w 352"/>
                <a:gd name="T45" fmla="*/ 2147483646 h 878"/>
                <a:gd name="T46" fmla="*/ 2147483646 w 352"/>
                <a:gd name="T47" fmla="*/ 0 h 878"/>
                <a:gd name="T48" fmla="*/ 2147483646 w 352"/>
                <a:gd name="T49" fmla="*/ 0 h 8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2" h="878">
                  <a:moveTo>
                    <a:pt x="302" y="0"/>
                  </a:moveTo>
                  <a:lnTo>
                    <a:pt x="40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4" y="8"/>
                  </a:lnTo>
                  <a:lnTo>
                    <a:pt x="10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878"/>
                  </a:lnTo>
                  <a:lnTo>
                    <a:pt x="176" y="704"/>
                  </a:lnTo>
                  <a:lnTo>
                    <a:pt x="352" y="878"/>
                  </a:lnTo>
                  <a:lnTo>
                    <a:pt x="352" y="50"/>
                  </a:lnTo>
                  <a:lnTo>
                    <a:pt x="350" y="40"/>
                  </a:lnTo>
                  <a:lnTo>
                    <a:pt x="348" y="30"/>
                  </a:lnTo>
                  <a:lnTo>
                    <a:pt x="344" y="22"/>
                  </a:lnTo>
                  <a:lnTo>
                    <a:pt x="338" y="14"/>
                  </a:lnTo>
                  <a:lnTo>
                    <a:pt x="330" y="8"/>
                  </a:lnTo>
                  <a:lnTo>
                    <a:pt x="322" y="4"/>
                  </a:lnTo>
                  <a:lnTo>
                    <a:pt x="312" y="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08080">
                <a:alpha val="6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E87AFE5-73BE-4966-ABEB-C9F801B0C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1" r="36551"/>
          <a:stretch>
            <a:fillRect/>
          </a:stretch>
        </p:blipFill>
        <p:spPr bwMode="auto">
          <a:xfrm>
            <a:off x="1974850" y="1873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50DC0E7-162F-4936-BF5D-01B19D7E4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1" r="36551"/>
          <a:stretch>
            <a:fillRect/>
          </a:stretch>
        </p:blipFill>
        <p:spPr bwMode="auto">
          <a:xfrm>
            <a:off x="9147175" y="622458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73821E-6 L -0.29271 -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-1.5714E-6 L -0.33212 -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1789B3-0192-4BC8-BC1C-DD5014ED84EE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E8A51B0F-832E-4511-AB79-30CB661B9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CA270315-3D75-4571-9C96-A954AF33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Leading the Way in Ireland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3B953-A5F4-4649-823D-46769CFA8D4E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7F33E-D196-4D4C-A7D4-96EF387CE5ED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0D0FAD-F152-446E-90C7-83A1D1DB6270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12">
            <a:extLst>
              <a:ext uri="{FF2B5EF4-FFF2-40B4-BE49-F238E27FC236}">
                <a16:creationId xmlns:a16="http://schemas.microsoft.com/office/drawing/2014/main" id="{6121E500-8027-4F26-9B32-E2725C83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6630"/>
          <a:stretch>
            <a:fillRect/>
          </a:stretch>
        </p:blipFill>
        <p:spPr bwMode="auto">
          <a:xfrm>
            <a:off x="2568575" y="6215063"/>
            <a:ext cx="4140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8A11D80-64C3-496F-8334-EC69214A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4437063"/>
            <a:ext cx="6553200" cy="16891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E" altLang="en-US" sz="2000" dirty="0"/>
              <a:t>Revenue is the first organisation in Ireland to have achieved the ISO22301 Business Continuity and ISO27001 Security Certifications</a:t>
            </a:r>
          </a:p>
        </p:txBody>
      </p:sp>
      <p:pic>
        <p:nvPicPr>
          <p:cNvPr id="54" name="Picture 2" descr="http://img.scoop.it/yD2AHHHpnUMupJvccPT_Fzl72eJkfbmt4t8yenImKBVvK0kTmF0xjctABnaLJIm9">
            <a:extLst>
              <a:ext uri="{FF2B5EF4-FFF2-40B4-BE49-F238E27FC236}">
                <a16:creationId xmlns:a16="http://schemas.microsoft.com/office/drawing/2014/main" id="{F9AA902D-F8DF-4D57-820B-8D58AE10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506538"/>
            <a:ext cx="4667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CC5C14-D92D-496C-8CD7-DD88E1C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1" r="27583"/>
          <a:stretch>
            <a:fillRect/>
          </a:stretch>
        </p:blipFill>
        <p:spPr bwMode="auto">
          <a:xfrm>
            <a:off x="1654175" y="190500"/>
            <a:ext cx="58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09FD20B-D180-4E26-A281-3E0910517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1" r="27583"/>
          <a:stretch>
            <a:fillRect/>
          </a:stretch>
        </p:blipFill>
        <p:spPr bwMode="auto">
          <a:xfrm>
            <a:off x="9144000" y="6215063"/>
            <a:ext cx="585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-2.59259E-6 L -0.26614 -2.59259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52" grpId="0" build="p"/>
      <p:bldP spid="5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28D577-2BB8-448F-BEAC-377E7CA2F9F2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9B87004-D0AF-4CC2-907B-90A6FE37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Java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 err="1"/>
              <a:t>JasperReports</a:t>
            </a:r>
            <a:endParaRPr lang="en-IE" altLang="en-US" sz="2400" dirty="0"/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 err="1"/>
              <a:t>Talend</a:t>
            </a:r>
            <a:r>
              <a:rPr lang="en-IE" altLang="en-US" sz="2400" dirty="0"/>
              <a:t> ETL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Spring Framework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AngularJS</a:t>
            </a:r>
          </a:p>
          <a:p>
            <a:pPr>
              <a:spcAft>
                <a:spcPts val="12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Ingres RDBMS</a:t>
            </a:r>
          </a:p>
          <a:p>
            <a:pPr>
              <a:buFont typeface="Arial" charset="0"/>
              <a:buChar char="•"/>
              <a:defRPr/>
            </a:pPr>
            <a:r>
              <a:rPr lang="en-IE" altLang="en-US" sz="2400" dirty="0" err="1"/>
              <a:t>OpenIDM</a:t>
            </a: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1BA15FA5-DD78-4E7F-850F-0D03462A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FC5AC767-20B4-4A8B-B999-A6A6862C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Development Technologies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41AC98-97E4-45B7-B3EB-C7951D1CC123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58846-0B55-436D-A692-FF48DFC5D1A7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B9EAC-79F0-4D14-893B-B56A8DA2483F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B850B-F1F6-4F2B-8BB6-2D54D4F68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8" r="9109"/>
          <a:stretch>
            <a:fillRect/>
          </a:stretch>
        </p:blipFill>
        <p:spPr bwMode="auto">
          <a:xfrm>
            <a:off x="1619250" y="179388"/>
            <a:ext cx="60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8CA5317-4236-4500-BFF4-B347805B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1450975"/>
            <a:ext cx="22320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965D39DD-C54E-491A-8782-1135FC287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5229225"/>
            <a:ext cx="179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C645F106-A629-4D58-A1CE-540DE031A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4367213"/>
            <a:ext cx="1524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23485897-6EE9-4A23-9F3A-645E3AE36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503488"/>
            <a:ext cx="1600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D7DAD1-3C75-44DE-A739-142DF31B5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386263"/>
            <a:ext cx="15065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52762F48-9DAB-429A-A692-F365D00EE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179638"/>
            <a:ext cx="129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8">
            <a:extLst>
              <a:ext uri="{FF2B5EF4-FFF2-40B4-BE49-F238E27FC236}">
                <a16:creationId xmlns:a16="http://schemas.microsoft.com/office/drawing/2014/main" id="{140A43D9-9510-4748-B20D-FC3B0E92B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936875"/>
            <a:ext cx="1117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B8D4E8-5A4F-4930-BD02-56194FF7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8" r="9109"/>
          <a:stretch>
            <a:fillRect/>
          </a:stretch>
        </p:blipFill>
        <p:spPr bwMode="auto">
          <a:xfrm>
            <a:off x="9139238" y="6192838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19">
            <a:extLst>
              <a:ext uri="{FF2B5EF4-FFF2-40B4-BE49-F238E27FC236}">
                <a16:creationId xmlns:a16="http://schemas.microsoft.com/office/drawing/2014/main" id="{CB8197DA-CB2B-4EC4-93EC-C0ED4D6E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6192838"/>
            <a:ext cx="474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5E-6 -2.05644E-6 L -0.20208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4099" grpId="2" build="p"/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E68237-838C-466B-97AF-E4DBFE5DC35D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F434709-1C0D-452C-8706-848AB2D9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1CA58FD9-BC0C-4FBA-A062-F76D1CCF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Potential Roles &amp; Projects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08D797-085D-4E91-A236-171BF41D08F4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A49185-2D45-41DC-9C50-EED9729AB180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DE333-292B-4589-A30D-E87D819CA7C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C95FEB-099D-4B58-ADA3-C5AEE5D2106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77938"/>
            <a:ext cx="2519363" cy="2706687"/>
            <a:chOff x="179512" y="1277936"/>
            <a:chExt cx="2422525" cy="279388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66EE143-6970-4375-8F69-DA890B347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b="7390"/>
            <a:stretch/>
          </p:blipFill>
          <p:spPr bwMode="auto">
            <a:xfrm>
              <a:off x="425276" y="1951418"/>
              <a:ext cx="1932524" cy="2120405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5" name="TextBox 29">
              <a:extLst>
                <a:ext uri="{FF2B5EF4-FFF2-40B4-BE49-F238E27FC236}">
                  <a16:creationId xmlns:a16="http://schemas.microsoft.com/office/drawing/2014/main" id="{3B03C237-DF7A-4853-A001-6894C08DB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1277936"/>
              <a:ext cx="24225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Business Intelligence Dashboards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7C3B3C-FD43-4658-968C-2E70AFD17A06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4103688"/>
            <a:ext cx="1550988" cy="1609725"/>
            <a:chOff x="6621463" y="4724400"/>
            <a:chExt cx="1550987" cy="1609725"/>
          </a:xfrm>
        </p:grpSpPr>
        <p:pic>
          <p:nvPicPr>
            <p:cNvPr id="12311" name="Picture 1" descr="Description: cid:image004.jpg@01CE562F.86868EA0">
              <a:extLst>
                <a:ext uri="{FF2B5EF4-FFF2-40B4-BE49-F238E27FC236}">
                  <a16:creationId xmlns:a16="http://schemas.microsoft.com/office/drawing/2014/main" id="{BFEC31B9-3955-4DC0-99BC-9A2774B3A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463" y="5210175"/>
              <a:ext cx="600075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2" name="TextBox 32">
              <a:extLst>
                <a:ext uri="{FF2B5EF4-FFF2-40B4-BE49-F238E27FC236}">
                  <a16:creationId xmlns:a16="http://schemas.microsoft.com/office/drawing/2014/main" id="{43111933-5E68-4E23-BB47-8679670C6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638" y="4724400"/>
              <a:ext cx="15478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Mobile Apps</a:t>
              </a:r>
            </a:p>
          </p:txBody>
        </p:sp>
        <p:pic>
          <p:nvPicPr>
            <p:cNvPr id="12313" name="Picture 3">
              <a:extLst>
                <a:ext uri="{FF2B5EF4-FFF2-40B4-BE49-F238E27FC236}">
                  <a16:creationId xmlns:a16="http://schemas.microsoft.com/office/drawing/2014/main" id="{DCB2C794-B0D8-42B2-83F5-5B0984B1D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375" y="5210175"/>
              <a:ext cx="790575" cy="112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302D5B-6026-4AB4-A2E7-812E54B698B5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1277938"/>
            <a:ext cx="2343150" cy="2101850"/>
            <a:chOff x="3213894" y="1277933"/>
            <a:chExt cx="2344737" cy="2102648"/>
          </a:xfrm>
        </p:grpSpPr>
        <p:sp>
          <p:nvSpPr>
            <p:cNvPr id="12309" name="TextBox 35">
              <a:extLst>
                <a:ext uri="{FF2B5EF4-FFF2-40B4-BE49-F238E27FC236}">
                  <a16:creationId xmlns:a16="http://schemas.microsoft.com/office/drawing/2014/main" id="{BFC91F2F-D9E5-40E0-9A91-77C081DD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894" y="1277933"/>
              <a:ext cx="23447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Geographical Information Systems</a:t>
              </a:r>
            </a:p>
          </p:txBody>
        </p:sp>
        <p:pic>
          <p:nvPicPr>
            <p:cNvPr id="12310" name="Picture 4">
              <a:extLst>
                <a:ext uri="{FF2B5EF4-FFF2-40B4-BE49-F238E27FC236}">
                  <a16:creationId xmlns:a16="http://schemas.microsoft.com/office/drawing/2014/main" id="{ECB38E84-6E70-4E58-92A5-1A6AC5B4A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938" y="1951831"/>
              <a:ext cx="215265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48E25-1EE5-4B81-A2D0-769B06011668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77938"/>
            <a:ext cx="2327275" cy="1998662"/>
            <a:chOff x="6218238" y="1277934"/>
            <a:chExt cx="2326481" cy="1998663"/>
          </a:xfrm>
        </p:grpSpPr>
        <p:sp>
          <p:nvSpPr>
            <p:cNvPr id="12307" name="TextBox 38">
              <a:extLst>
                <a:ext uri="{FF2B5EF4-FFF2-40B4-BE49-F238E27FC236}">
                  <a16:creationId xmlns:a16="http://schemas.microsoft.com/office/drawing/2014/main" id="{CA278547-0AD3-45D2-B70A-BAB301454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8238" y="1277934"/>
              <a:ext cx="22415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Analytics and Fraud Detection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4F4A75-5621-4CF3-979F-298DBA465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53151" y="1924046"/>
              <a:ext cx="2291568" cy="1352551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A8CECA-8378-46E1-9232-CF9F7FCD5DBC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4264025"/>
            <a:ext cx="3095625" cy="1660525"/>
            <a:chOff x="323850" y="4724400"/>
            <a:chExt cx="3095625" cy="1660090"/>
          </a:xfrm>
        </p:grpSpPr>
        <p:sp>
          <p:nvSpPr>
            <p:cNvPr id="12305" name="TextBox 41">
              <a:extLst>
                <a:ext uri="{FF2B5EF4-FFF2-40B4-BE49-F238E27FC236}">
                  <a16:creationId xmlns:a16="http://schemas.microsoft.com/office/drawing/2014/main" id="{5E596F6E-0F41-459A-B09E-1DAE25EF3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724400"/>
              <a:ext cx="3095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Public Facing Websites</a:t>
              </a:r>
            </a:p>
          </p:txBody>
        </p:sp>
        <p:pic>
          <p:nvPicPr>
            <p:cNvPr id="12306" name="Picture 5">
              <a:extLst>
                <a:ext uri="{FF2B5EF4-FFF2-40B4-BE49-F238E27FC236}">
                  <a16:creationId xmlns:a16="http://schemas.microsoft.com/office/drawing/2014/main" id="{BD38B46A-6C4F-4557-8547-50AA3D332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7" y="5159809"/>
              <a:ext cx="2191535" cy="1224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8E6FF6-BCF5-4BD9-ABA4-DEECA5A58B1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11638"/>
            <a:ext cx="2941638" cy="1671637"/>
            <a:chOff x="3104753" y="4662488"/>
            <a:chExt cx="2942431" cy="1671637"/>
          </a:xfrm>
        </p:grpSpPr>
        <p:sp>
          <p:nvSpPr>
            <p:cNvPr id="12303" name="TextBox 44">
              <a:extLst>
                <a:ext uri="{FF2B5EF4-FFF2-40B4-BE49-F238E27FC236}">
                  <a16:creationId xmlns:a16="http://schemas.microsoft.com/office/drawing/2014/main" id="{C0EE2879-FEE8-436E-BB1A-1E253BC8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040" y="4662488"/>
              <a:ext cx="240188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>
                  <a:solidFill>
                    <a:srgbClr val="00664D"/>
                  </a:solidFill>
                  <a:latin typeface="Arial" panose="020B0604020202020204" pitchFamily="34" charset="0"/>
                </a:rPr>
                <a:t>Taxation Collection Applications</a:t>
              </a:r>
            </a:p>
          </p:txBody>
        </p:sp>
        <p:pic>
          <p:nvPicPr>
            <p:cNvPr id="12304" name="Picture 6">
              <a:extLst>
                <a:ext uri="{FF2B5EF4-FFF2-40B4-BE49-F238E27FC236}">
                  <a16:creationId xmlns:a16="http://schemas.microsoft.com/office/drawing/2014/main" id="{477639B7-3C99-4C09-8FE9-081B9A871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753" y="5362955"/>
              <a:ext cx="2942431" cy="971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302" name="Picture 30">
            <a:extLst>
              <a:ext uri="{FF2B5EF4-FFF2-40B4-BE49-F238E27FC236}">
                <a16:creationId xmlns:a16="http://schemas.microsoft.com/office/drawing/2014/main" id="{DA598E15-B601-41DD-AEF5-A06279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15063"/>
            <a:ext cx="5324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3C04A-CF82-4D80-80B7-951EEAD6597C}"/>
              </a:ext>
            </a:extLst>
          </p:cNvPr>
          <p:cNvSpPr/>
          <p:nvPr/>
        </p:nvSpPr>
        <p:spPr>
          <a:xfrm>
            <a:off x="7451725" y="-12700"/>
            <a:ext cx="1692275" cy="8572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E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252349D-0765-4B89-AA0F-58053167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3" y="1557338"/>
            <a:ext cx="8188325" cy="4424362"/>
          </a:xfrm>
        </p:spPr>
        <p:txBody>
          <a:bodyPr/>
          <a:lstStyle/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Development of new applications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Enhancements to existing applications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Agile &amp; Waterfall methodologies used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Interaction with Business users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Governed by Steering committee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On the job mentoring/support</a:t>
            </a:r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r>
              <a:rPr lang="en-IE" altLang="en-US" sz="2400" dirty="0"/>
              <a:t>Small/Large teams</a:t>
            </a:r>
          </a:p>
          <a:p>
            <a:pPr marL="0" indent="0" eaLnBrk="1" hangingPunct="1">
              <a:spcAft>
                <a:spcPts val="1000"/>
              </a:spcAft>
              <a:buFont typeface="Arial" charset="0"/>
              <a:buNone/>
              <a:defRPr/>
            </a:pPr>
            <a:endParaRPr lang="en-IE" altLang="en-US" sz="2400" dirty="0"/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eaLnBrk="1" hangingPunct="1">
              <a:spcAft>
                <a:spcPts val="1000"/>
              </a:spcAft>
              <a:buFont typeface="Arial" charset="0"/>
              <a:buChar char="•"/>
              <a:defRPr/>
            </a:pPr>
            <a:endParaRPr lang="en-IE" altLang="en-US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IE" altLang="en-US" sz="1800" dirty="0"/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C9573B8F-85E6-4823-A1D0-CE621DA1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-55563"/>
            <a:ext cx="13398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A9F1640F-5083-4286-BD2C-B4ADDF843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9063"/>
            <a:ext cx="6484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altLang="en-US" sz="3600">
                <a:solidFill>
                  <a:srgbClr val="008080"/>
                </a:solidFill>
              </a:rPr>
              <a:t>Administration Officer ICT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FB457B-177F-428F-8EF6-4C4B433AEDBD}"/>
              </a:ext>
            </a:extLst>
          </p:cNvPr>
          <p:cNvCxnSpPr/>
          <p:nvPr/>
        </p:nvCxnSpPr>
        <p:spPr>
          <a:xfrm flipH="1">
            <a:off x="968375" y="33338"/>
            <a:ext cx="6713538" cy="0"/>
          </a:xfrm>
          <a:prstGeom prst="line">
            <a:avLst/>
          </a:prstGeom>
          <a:ln w="1746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3D3454-4BE3-4EF6-B142-D79B347CDF73}"/>
              </a:ext>
            </a:extLst>
          </p:cNvPr>
          <p:cNvCxnSpPr/>
          <p:nvPr/>
        </p:nvCxnSpPr>
        <p:spPr>
          <a:xfrm>
            <a:off x="4572000" y="846931"/>
            <a:ext cx="4566990" cy="0"/>
          </a:xfrm>
          <a:prstGeom prst="line">
            <a:avLst/>
          </a:prstGeom>
          <a:ln w="476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28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70E01-33B1-42FC-9C3E-66D5BF276428}"/>
              </a:ext>
            </a:extLst>
          </p:cNvPr>
          <p:cNvCxnSpPr/>
          <p:nvPr/>
        </p:nvCxnSpPr>
        <p:spPr>
          <a:xfrm flipH="1">
            <a:off x="0" y="6516688"/>
            <a:ext cx="2484438" cy="0"/>
          </a:xfrm>
          <a:prstGeom prst="line">
            <a:avLst/>
          </a:prstGeom>
          <a:ln w="1587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540D1-62E7-4AEF-885A-B77A87CD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6" r="18381"/>
          <a:stretch>
            <a:fillRect/>
          </a:stretch>
        </p:blipFill>
        <p:spPr bwMode="auto">
          <a:xfrm>
            <a:off x="1908175" y="193675"/>
            <a:ext cx="598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C383E6-F423-4B5F-AD7A-5763083CD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6" r="18381"/>
          <a:stretch>
            <a:fillRect/>
          </a:stretch>
        </p:blipFill>
        <p:spPr bwMode="auto">
          <a:xfrm>
            <a:off x="9174163" y="6181725"/>
            <a:ext cx="5984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30">
            <a:extLst>
              <a:ext uri="{FF2B5EF4-FFF2-40B4-BE49-F238E27FC236}">
                <a16:creationId xmlns:a16="http://schemas.microsoft.com/office/drawing/2014/main" id="{38F1C481-B02A-40EE-BE36-B2CDEAF76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6215063"/>
            <a:ext cx="5324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19241E-6 L -0.29948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324 L -0.14219 0.005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099" grpId="1" build="p"/>
      <p:bldP spid="22" grpId="0"/>
      <p:bldP spid="2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412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>Revenue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Keating, Aoife</dc:creator>
  <cp:lastModifiedBy>Cotterell, Mary</cp:lastModifiedBy>
  <cp:revision>101</cp:revision>
  <dcterms:created xsi:type="dcterms:W3CDTF">2014-10-08T17:57:51Z</dcterms:created>
  <dcterms:modified xsi:type="dcterms:W3CDTF">2018-09-26T15:24:51Z</dcterms:modified>
</cp:coreProperties>
</file>