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3210-0FE4-4814-A60F-61DC01E8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709D-00B2-40E3-9155-25EA4312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9047-8A14-4808-96D3-0E3E5B6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BC23-39A6-4EDC-B7C1-72BF8FBE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FB1-112D-45FE-BFA2-ED693B2E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8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696A-7D50-40E7-B93B-2BA6CFDC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766C6-58C9-4F46-BE1F-49286CC7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7957-BA29-4FEB-9055-1CCA8FD6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46B0-390B-4DEB-8FCC-7E50FF2D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FED-0569-44EB-B280-A737344C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8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36E2D-4A71-4F95-8276-94EA5B23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CE24F-4034-4EF5-A266-6181B11F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BC3B-2B8F-4532-993B-86339455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F7F5-655B-409E-8E05-44107B97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8802-1DEF-4E61-9BBE-B8C00774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6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71B-D273-4905-903A-FE93DA5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1638-B041-4560-ABAC-241EDA5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B892-D288-4C5E-9A2C-424C846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F85C-6E30-48FC-B450-0B9F88C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213F-A4B5-4AFF-928B-EDCDE66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F3-A6BA-45D1-936C-4C382AB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F4D3-90B0-42D0-9667-04F34139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4072-A6DD-411E-83D3-15C9E612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AA28-3756-417C-AF8A-561D676F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E833-C0EF-41AF-A4ED-3D2813A8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95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409-AA15-4477-9F6C-B246E2C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8D96-C6BD-4FA5-A896-BD18948B2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67EF-534C-4379-B957-E06037C2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DA117-D223-4C76-BB5B-156C2875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226F3-1D88-4B71-81A9-2C78DA2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11C9-3822-480F-A1FF-190FFE18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1FE7-31B2-4031-AD99-EDEE2267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3E59-6E5E-4EDB-A7B0-379F215D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6CA4-A791-4822-BB36-D97D5D88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F5B9F-2A3A-4E93-A69F-87B7013EB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2FEE-109A-43C9-9115-171421715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460D5-B69A-4054-BBDA-EB6E67F6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D691C-604D-4114-BCD1-035E3C5F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F9AA4-02B0-4893-8EE3-0551EA5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30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555A-DD9D-4B02-B256-8085E2A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49956-00D6-4DBE-817A-B3AED567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FF45-E31D-432E-B0FC-CD7EC34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56158-0008-4116-871A-97AC0705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6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88F43-1174-4AA9-998F-8ED55BA4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8161B-8BF8-4C0C-84D1-40AB5D06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24257-0DFA-4D65-B77D-B088CD9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0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E785-3EAD-48D5-BFC3-FE59BDE3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285F-8BA3-4C4A-BF54-777D7E91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E864-FBC7-4F43-84AA-A7B487AB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9932-8B35-469E-8F46-76D27BA0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E6D33-DBA9-4ED5-97CB-F1D80B4D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1FD2-387B-42DF-975D-16BC8B89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18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7AB-CCA7-4811-943C-FB361220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2A437-5928-4AC8-950C-8ACF8615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67A56-893B-4701-8D9C-8A6CB2F3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CE2E-F185-4A2E-97F9-5CF7DC28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3006-D9F7-44BD-9303-837F016F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22982-D02B-48D4-849E-F66FC1E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36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43ED-79D1-4F02-9DFA-06928A3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6AD1-C3B9-4A86-B740-5BBE09F2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A06F-798A-4BA1-B800-69DD5B79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029A-EAF4-46E5-A5A0-8E8E4D5788BC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7205-93A2-47B3-A368-6DF92C21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1BC0-CF39-458C-9486-D8E3AB8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3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4E61-152E-4627-934A-6A0F9E625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Cloud Computing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832F-0D87-4383-806A-48A4E342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William Carey</a:t>
            </a:r>
          </a:p>
          <a:p>
            <a:r>
              <a:rPr lang="en-IE" dirty="0"/>
              <a:t>C16315253</a:t>
            </a:r>
          </a:p>
          <a:p>
            <a:r>
              <a:rPr lang="en-IE" dirty="0"/>
              <a:t>DT228 3</a:t>
            </a:r>
          </a:p>
        </p:txBody>
      </p:sp>
    </p:spTree>
    <p:extLst>
      <p:ext uri="{BB962C8B-B14F-4D97-AF65-F5344CB8AC3E}">
        <p14:creationId xmlns:p14="http://schemas.microsoft.com/office/powerpoint/2010/main" val="425826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E50-1314-4583-B117-0D704CE1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9291EF-B91C-4CBD-9A2A-3D312879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0513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43146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503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needs consistent storage</a:t>
                      </a:r>
                    </a:p>
                    <a:p>
                      <a:r>
                        <a:rPr lang="en-IE" dirty="0"/>
                        <a:t>performance at 21,000 IOPS.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0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availability is a requirement.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6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change to the database</a:t>
                      </a:r>
                    </a:p>
                    <a:p>
                      <a:r>
                        <a:rPr lang="en-US" dirty="0"/>
                        <a:t>schema can be made at this time.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88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D74-74E4-4454-BA44-F9DBD0F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Additional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7E2-A592-4AA7-ACFB-55B38247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54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6225-C872-49EA-94A5-D25D689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Cost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3D73-0117-40B0-A657-76DEAC21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05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EC2-528A-4F9F-9234-3E7EF5A2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3F9A-7036-414D-ABC6-1023DA0E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523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FF7-14D2-4C9F-A660-8B8D1F2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Proposed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81A-8111-441D-A59D-577FB0A5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8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A50A-8806-4BC1-A27F-1465E3C8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VPC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C3010-B4E6-4AC8-A089-9D827CE2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876687"/>
              </p:ext>
            </p:extLst>
          </p:nvPr>
        </p:nvGraphicFramePr>
        <p:xfrm>
          <a:off x="768743" y="1825625"/>
          <a:ext cx="10585057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2577">
                  <a:extLst>
                    <a:ext uri="{9D8B030D-6E8A-4147-A177-3AD203B41FA5}">
                      <a16:colId xmlns:a16="http://schemas.microsoft.com/office/drawing/2014/main" val="4237887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0211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8863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959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033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0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US-West 1 or </a:t>
                      </a:r>
                    </a:p>
                    <a:p>
                      <a:r>
                        <a:rPr lang="en-IE" dirty="0"/>
                        <a:t>EU West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Same as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Test /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456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0AECA8-B8FA-428F-9EBE-2CDA140C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93617"/>
              </p:ext>
            </p:extLst>
          </p:nvPr>
        </p:nvGraphicFramePr>
        <p:xfrm>
          <a:off x="1671515" y="3533205"/>
          <a:ext cx="81280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199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0101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4468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979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Type (Public/Private)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4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Private App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6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App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5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Web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Web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DB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DB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7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4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3F4-C194-437B-94F3-83B10EA6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1DDB28-7614-41D6-83ED-FC9EFEBEB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331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14331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49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551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448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ELB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Web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1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063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F9E6F-DDC8-4CD2-8961-AC0227CF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14028"/>
              </p:ext>
            </p:extLst>
          </p:nvPr>
        </p:nvGraphicFramePr>
        <p:xfrm>
          <a:off x="1759439" y="4175043"/>
          <a:ext cx="8128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5204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002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Other Security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6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2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FE3B-1D96-48D4-8EDA-D819098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Encryption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622789-F3AD-4F98-9DED-5D22B44D3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5282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633087322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415361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1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Encryption option for data at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8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Encryption option for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4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E760-AE2B-4FC8-BD94-F1A4CA9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Instance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71592A-D4E6-4305-B2E2-3A95AD049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115907"/>
              </p:ext>
            </p:extLst>
          </p:nvPr>
        </p:nvGraphicFramePr>
        <p:xfrm>
          <a:off x="838200" y="1825625"/>
          <a:ext cx="10515603" cy="257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704244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533966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366612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319097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59082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69048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8464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#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app-tier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web-tier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6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0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874B-69CB-4E11-BC8C-605248E5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RPO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6932-50D5-4605-AD46-DA6A2FF7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Q: How would you achieve a Recovery Point Objective of four hours?</a:t>
            </a:r>
          </a:p>
        </p:txBody>
      </p:sp>
    </p:spTree>
    <p:extLst>
      <p:ext uri="{BB962C8B-B14F-4D97-AF65-F5344CB8AC3E}">
        <p14:creationId xmlns:p14="http://schemas.microsoft.com/office/powerpoint/2010/main" val="19219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25-FD4C-4EA2-B92D-C9B8EBD0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Document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862877-1D23-44C6-B3FB-E954B9CBC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4664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1529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2688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Storage/Archive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6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BC4-1352-4E85-B022-78EB21B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6A001D-A262-4549-8222-582F01D1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06743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003322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2659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 handle</a:t>
                      </a:r>
                    </a:p>
                    <a:p>
                      <a:r>
                        <a:rPr lang="en-US" dirty="0"/>
                        <a:t>any peak in traffic or 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overall acceptable incoming network</a:t>
                      </a:r>
                    </a:p>
                    <a:p>
                      <a:r>
                        <a:rPr lang="en-US" dirty="0"/>
                        <a:t>bandwidth is between 300 </a:t>
                      </a:r>
                      <a:r>
                        <a:rPr lang="en-US" dirty="0" err="1"/>
                        <a:t>Mbps</a:t>
                      </a:r>
                      <a:r>
                        <a:rPr lang="en-US" dirty="0"/>
                        <a:t> and 750</a:t>
                      </a:r>
                    </a:p>
                    <a:p>
                      <a:r>
                        <a:rPr lang="en-US" dirty="0" err="1"/>
                        <a:t>Mbps</a:t>
                      </a:r>
                      <a:r>
                        <a:rPr lang="en-US" dirty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5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administrators want to be</a:t>
                      </a:r>
                    </a:p>
                    <a:p>
                      <a:r>
                        <a:rPr lang="en-US" dirty="0"/>
                        <a:t>notified by email if there are more than</a:t>
                      </a:r>
                    </a:p>
                    <a:p>
                      <a:r>
                        <a:rPr lang="en-US" dirty="0"/>
                        <a:t>100 “400 HTTP errors” per minute in the</a:t>
                      </a:r>
                    </a:p>
                    <a:p>
                      <a:r>
                        <a:rPr lang="en-US" dirty="0"/>
                        <a:t>application.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0794-651D-48A1-9F92-F5B61C1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32E3FA-994C-49C4-BCA9-160C18754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090716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4209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713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Soloution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8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</a:t>
                      </a:r>
                    </a:p>
                    <a:p>
                      <a:r>
                        <a:rPr lang="en-US" dirty="0"/>
                        <a:t>handle any peak in traffic or</a:t>
                      </a:r>
                    </a:p>
                    <a:p>
                      <a:r>
                        <a:rPr lang="en-US" dirty="0"/>
                        <a:t>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 memory and CPU</a:t>
                      </a:r>
                    </a:p>
                    <a:p>
                      <a:r>
                        <a:rPr lang="en-US" dirty="0"/>
                        <a:t>utilization should not go above</a:t>
                      </a:r>
                    </a:p>
                    <a:p>
                      <a:r>
                        <a:rPr lang="en-US" dirty="0"/>
                        <a:t>80% and 75% respectively or</a:t>
                      </a:r>
                    </a:p>
                    <a:p>
                      <a:r>
                        <a:rPr lang="en-US" dirty="0"/>
                        <a:t>below 30% for either.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access is required for</a:t>
                      </a:r>
                    </a:p>
                    <a:p>
                      <a:r>
                        <a:rPr lang="en-US" dirty="0"/>
                        <a:t>patching and updates without</a:t>
                      </a:r>
                    </a:p>
                    <a:p>
                      <a:r>
                        <a:rPr lang="en-US" dirty="0"/>
                        <a:t>exposing the servers.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333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Cloud Computing Assignment 2</vt:lpstr>
      <vt:lpstr>VPC Details</vt:lpstr>
      <vt:lpstr>Security Details</vt:lpstr>
      <vt:lpstr>Encryption Options</vt:lpstr>
      <vt:lpstr>Instance Details</vt:lpstr>
      <vt:lpstr>RPO Options</vt:lpstr>
      <vt:lpstr>Document Storage</vt:lpstr>
      <vt:lpstr>Web Tier Requirements</vt:lpstr>
      <vt:lpstr>App Tier Requirements</vt:lpstr>
      <vt:lpstr>Database Tier Requirements</vt:lpstr>
      <vt:lpstr>Additional Services</vt:lpstr>
      <vt:lpstr>Cost Considerations</vt:lpstr>
      <vt:lpstr>Architecture Diagram</vt:lpstr>
      <vt:lpstr>Proposed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Assignment 2</dc:title>
  <dc:creator>Thomas Killeen</dc:creator>
  <cp:lastModifiedBy>William Carey</cp:lastModifiedBy>
  <cp:revision>10</cp:revision>
  <dcterms:created xsi:type="dcterms:W3CDTF">2018-12-03T14:26:59Z</dcterms:created>
  <dcterms:modified xsi:type="dcterms:W3CDTF">2018-12-11T11:36:40Z</dcterms:modified>
</cp:coreProperties>
</file>