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DA8C3-6EC1-44A8-B165-7D5452A8D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7E55D-CCAC-470E-961F-DE8493ED4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E06D-4832-479C-BF4E-2F3D39919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BDC4D-C642-4F38-9896-CBB1697F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D33E-6111-44D4-9B0D-890863CD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1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0AA3-6EC1-4246-8DD1-AF6FD621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FA1AEC-6B21-4C26-94DE-B2426DF4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9899-95EE-41AF-AB7F-A4CF9041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3176-E099-44E1-B2C7-17CA1CAE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732E7-24A6-4631-B98D-F8C12C37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7B0C7-95B7-43B0-882B-B980E985C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2566B-D81A-441E-BE9C-FF99A63C8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3BA3B-CB48-48EE-99A6-36C02881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ABCE0-4FD1-478E-BF5C-1CCF43A68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0F837-0A9E-4D4F-9E18-255398975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A271E-1F8A-430E-83AF-4A19A475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2C06-7DEF-4100-9D37-F4A8B5E69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FA71-DE24-4442-AA9E-147BBD59E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C28E-147D-4532-86E4-BF2587EB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5F96-B546-4593-B38C-3C1BF07D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DA85-67CB-45BE-9513-4462C418F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23CD-1D32-4BE9-807E-2E837B944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952C6-DA3F-4CD7-B16B-2844B547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F623-6896-479D-A75D-6E607347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866CE-17B1-4E5E-9FA3-999BFBAA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2B0E-EB04-45A5-AA1A-F925B280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72F2E-71CE-4457-A5DB-03FCED567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8DC59-4464-46D1-8B10-430573E8E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5119D-5289-4DCD-8DFA-3D07C346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3038D-529D-46EE-9F44-A8B61B3E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1DC7EE-11D2-4DDE-877B-88E6462F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6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AF1A-8B20-4415-8FB9-B0C45587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E2316-CDF2-4F36-9346-1FF091A68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CA2CC-813C-4DAD-BAB7-5483ECA41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9DEF9-6BCF-4540-9ADC-1BC8A6124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2B45D-840D-4ADC-891B-C36790715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91346-8424-4DEF-A411-8EBDD817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E72AA7-A5D0-4A33-BBC6-B37305A8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1D26B-0AF0-49E6-B809-58CF7C9F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6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D3C2-DD39-42B9-8DD2-FFD95840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F74C3-19B7-4C45-A42E-BAE5570C6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D7227E-0CC4-4F0C-9CCE-9EB90DA5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52A6F-59CB-48C5-A67B-4A454146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A14-4BF0-4F07-9FCC-935F1374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A4A95-AEC8-4A5D-A35E-CD8CF9E6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76C91-4517-475B-AF67-D050B211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EC71-9B9F-475C-BE77-D0B69DC6A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1D50-3FBB-4D2E-9FFC-DCCFEBCD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3CE18-F3D9-4C14-A11C-264F4E3F3A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FE7E2-0051-4AD9-80DD-5E64A2A8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C3C94F-E167-45D5-94A1-EB487903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4C582-016E-424E-A0DF-68747A3F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ADC2-A512-4F86-9C27-7B00ECE2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1444D-36CB-41BB-9219-F013E0696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419F6-2582-48DD-92EA-1CC9A492F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529E7-0F8E-4787-AD4F-15C873F9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E20D2-E5E9-4D91-B053-3F036474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EED33-FEC2-4CBA-98A4-8212F5DD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8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B3096-A5BC-481B-A1F2-D843D001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5D5AC-2A4C-42FC-AB1D-0BDCD1983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C988D-F4C2-4335-AF3C-929D34B0C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C46E9-3B81-476E-AA4A-934BF2D796D0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65AF9-C3FC-46F9-B4D9-844C464AA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F050-3A25-4A6E-BE53-31F3335EC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F2A0-22C7-40BF-8CE6-77CF15967A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4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6A75-2355-434B-8B36-1E05AE4F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( if time permits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C0D3C-DF55-443C-AAD9-0D3A89F0B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</a:t>
            </a:r>
            <a:r>
              <a:rPr lang="en-US"/>
              <a:t>provide a preliminary </a:t>
            </a:r>
            <a:r>
              <a:rPr lang="en-US" dirty="0"/>
              <a:t>urgent  design advice for proposed  Sauder in-firm diploma programs in  Thailand , in Japan , and in London for the following issues</a:t>
            </a:r>
            <a:r>
              <a:rPr lang="en-US" dirty="0">
                <a:sym typeface="Wingdings" panose="05000000000000000000" pitchFamily="2" charset="2"/>
              </a:rPr>
              <a:t> - please explain the basis of </a:t>
            </a:r>
            <a:r>
              <a:rPr lang="en-US">
                <a:sym typeface="Wingdings" panose="05000000000000000000" pitchFamily="2" charset="2"/>
              </a:rPr>
              <a:t>your decisions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Selection of candidates on the basis of merit (exams)  or on the basis of rank</a:t>
            </a:r>
          </a:p>
          <a:p>
            <a:pPr marL="514350" indent="-514350">
              <a:buAutoNum type="arabicPeriod"/>
            </a:pPr>
            <a:r>
              <a:rPr lang="en-US" dirty="0"/>
              <a:t>Having in the same  group people with different ranks ( note that many of the courses involve discussions) or having people of the same rank in the same class.</a:t>
            </a:r>
          </a:p>
          <a:p>
            <a:pPr marL="514350" indent="-514350">
              <a:buAutoNum type="arabicPeriod"/>
            </a:pPr>
            <a:r>
              <a:rPr lang="en-US" dirty="0"/>
              <a:t>Having a competitive grading system  or no explicit  grading ( only commentary)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F496-7F26-4D35-8E40-242C3272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1D24-64C7-4CDE-A35F-4D54F4FE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 IN preparation of materials and assignments provide flexibility in instructions permitting experimentation  and innovation or strict clear instruction that leaves less to discretion </a:t>
            </a:r>
          </a:p>
          <a:p>
            <a:pPr marL="0" indent="0">
              <a:buNone/>
            </a:pPr>
            <a:r>
              <a:rPr lang="en-US" dirty="0"/>
              <a:t>5.To incentivize  the students, develop a system of awards –what awards should you consider appropriate. </a:t>
            </a:r>
          </a:p>
          <a:p>
            <a:pPr marL="0" indent="0">
              <a:buNone/>
            </a:pPr>
            <a:r>
              <a:rPr lang="en-US" dirty="0"/>
              <a:t>6. How important will be trips and social activities  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88286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160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Assignment ( if time permits</vt:lpstr>
      <vt:lpstr>Assignment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Vertinsky, Ilan</dc:creator>
  <cp:lastModifiedBy>Vertinsky, Ilan</cp:lastModifiedBy>
  <cp:revision>7</cp:revision>
  <dcterms:created xsi:type="dcterms:W3CDTF">2025-03-31T19:08:53Z</dcterms:created>
  <dcterms:modified xsi:type="dcterms:W3CDTF">2025-03-31T19:55:01Z</dcterms:modified>
</cp:coreProperties>
</file>