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BF6B-63FC-4D83-947F-A76888422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6B32C-3C31-4EF6-ACD4-668E9A30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B91F-CDE6-49FB-98FA-9D98F29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C273-3EC6-447C-B693-641AD604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13F8-815E-47E9-81CF-3DED0D54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2D70-2E10-48C5-8E9E-2D944EDA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033B0-A8AB-4573-BD51-9087643B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6A72-631F-45AA-8054-12D7724A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084D-BEB4-4E72-A85E-619A48C4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4BB8-1BBA-4D89-83F0-1A6BEE7D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58217-0038-4BDE-87BA-A06245FB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242CD-C458-4C2A-BFB3-BEBBDE7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5F36-9A01-4663-9128-D0FA7CF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EEA6-A7E4-48FD-B215-5C010C01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EE4F-6600-4C7D-8B15-61EFA9D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4669-6BBB-4D6C-8A20-9EC684CC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E399-FAC0-4142-AA08-3514AEE3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26C3-D53B-450E-8DCC-47B29F4A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4F55-873A-427A-907C-2B229609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A5BF-6881-4886-9B51-A098BA3F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602-7FC2-42C1-BB60-3BA2644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087C-B99D-418E-A189-96A1E953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B700-9810-4BC5-92DF-1E7BB4FA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47EB-0E2E-4D63-8FAC-73217577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1B82-D1A9-45EB-864F-A14051F0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C054-D74B-496D-9302-B210D08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7980-5180-40BA-8126-734F786B1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7130D-9337-4B87-947F-ABEAD58E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F7F5-5AC0-43F4-8BE3-6F3993ED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5F15-3AF3-455D-A237-061B98DA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6D3-912C-4147-878E-82AF8BBE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270-0D6C-4124-A2DF-343F57B6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5CE5-9308-4EF5-BBFA-526F8D71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19771-E109-4B28-8EE3-0398DC5D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9AE12-D34B-477B-892D-EBF2A8EA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89E1A-208E-4A7F-8A69-921F62D91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BBF2-63EA-44A1-9CE3-F5C35101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47870-2D39-4458-9406-ACD62857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0265B-1A38-4764-B01E-F1B245F5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17E4-C716-4FB2-B3A0-D822194B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DB7FE-B751-400D-9104-A92237B3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BAA47-A4CD-4FF8-B751-67BAAFE9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787F-EFEA-4F01-8DC0-CFC31001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51BEB-999E-4427-84FC-DED6DF14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816F5-40EE-4C13-A886-F10CA91C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F776-A8AF-4C32-9C9A-54280C4D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EC25-7088-4528-81F5-F4A43202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D32A-8243-4B4D-8786-793CB8A8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DAA3C-0EEC-4FB0-8137-243B4B34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AB94F-DC89-4065-882F-D065232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5DB2B-3A3A-4945-BD7D-8ED896A2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C704F-F2E5-44A8-8258-8E454AEF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BDCB-792F-4F6B-9CE4-5CBFE491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C4405-5053-4E88-B0D2-835B99BB0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2C6FB-A58B-4344-9D8B-C3325FF36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A6DC-90FB-4AAB-AD7B-08FB854C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18219-4965-4CA8-8684-9CC6C450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79201-B203-4696-94E1-57D366A2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48C9E-1281-4FED-B8CB-02C5B8B1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A443-F41A-4F36-8B6C-73BCCD4F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98CC-FEA7-49C4-8960-627744BD1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6AE4-D0C6-4B01-B3C4-F33792ABA59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7CF58-D099-4784-8BE3-60CA0BDD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8312-2915-4045-89A2-BA5E5D75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5C15-71B2-460B-BF60-C6686AED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E037-6CEB-49C1-9956-EDA6AA0D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in- class exercise: The In 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8F04-EBE0-47FF-8047-96309319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 Breakout -25 minutes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 the questions in writing 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and develop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answers (point form) of each----some repeat the same questions as in your submissions--- discuss and identify on which points consensus was agreed and where there was  a disagreement. Be ready to share your answers. Rely on your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analyzing the in-box  tasks and your responses.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insights provided by Hofstede ,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Tropenaars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others and your own experiences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on managing cultural differences.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start provide  an introductory summary about important features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values and practices of Tai people  that are distinguished from those of English people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more time  is required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the groups the break out will be extended.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will be visiting  periodically the groups to offer advice and learn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progress.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53C-55DE-4845-A0EF-850769C8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facing Richard Evans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3D05-F6FD-49AA-9FDE-56331309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assessment of the situation faced by Richard Evans?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were Evans, what alternative approaches and solutions would you suggest to resolve these issues? What additional information would you seek before making a final decision?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steps could Evans take to become more comfortable within his new environment?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difficult will it be for him to change the organization to fit with the group’s objectives and why?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3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4B3E-B622-45EA-8BE8-9AFF2B43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A21D-DF93-4B89-B051-9F25C54B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4D14D-59B4-487C-903F-9C9139E37AA1}"/>
              </a:ext>
            </a:extLst>
          </p:cNvPr>
          <p:cNvSpPr txBox="1"/>
          <p:nvPr/>
        </p:nvSpPr>
        <p:spPr>
          <a:xfrm>
            <a:off x="1075267" y="1825625"/>
            <a:ext cx="8068733" cy="404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think should be the requirements that guide recruiting a foreign manager?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Being in a leadership position  in a foreign environment requires skills in managing change and transferring knowhow: how could  this be facilitated 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might features of the host countries’ culture be leveraged in order to facilitate change?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1996-D148-42AF-A7F9-15E224CC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context and Safety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98ED-EBE8-4A80-A983-DDF33D13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operating in a foreign country to what extent should the local context- political, social, cultural and environmental – be taken into consideration in decision making (compared  to the home country and the firm contexts)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stance would you take in health and safety measures – why? How would you try to develop different attitudes and behaviors in order to deal with these critical issues?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The in- class exercise: The In -Box</vt:lpstr>
      <vt:lpstr>Questions facing Richard Evans</vt:lpstr>
      <vt:lpstr>Leadership and change</vt:lpstr>
      <vt:lpstr>Local context and Safety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Vertinsky, Ilan</dc:creator>
  <cp:lastModifiedBy>Vertinsky, Ilan</cp:lastModifiedBy>
  <cp:revision>10</cp:revision>
  <dcterms:created xsi:type="dcterms:W3CDTF">2025-03-31T02:46:55Z</dcterms:created>
  <dcterms:modified xsi:type="dcterms:W3CDTF">2025-03-31T17:24:02Z</dcterms:modified>
</cp:coreProperties>
</file>