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86" r:id="rId3"/>
    <p:sldId id="261" r:id="rId4"/>
    <p:sldId id="272" r:id="rId5"/>
    <p:sldId id="288" r:id="rId6"/>
    <p:sldId id="287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B0C94E-68AB-4435-AE1F-CE4B31AEF276}">
  <a:tblStyle styleId="{C9B0C94E-68AB-4435-AE1F-CE4B31AEF2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21" autoAdjust="0"/>
  </p:normalViewPr>
  <p:slideViewPr>
    <p:cSldViewPr snapToGrid="0">
      <p:cViewPr>
        <p:scale>
          <a:sx n="125" d="100"/>
          <a:sy n="125" d="100"/>
        </p:scale>
        <p:origin x="1522" y="4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6439ac7473_0_1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6439ac7473_0_1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" name="Google Shape;3389;g11b91aaf54f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0" name="Google Shape;3390;g11b91aaf54f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127c0264cfe_0_27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127c0264cfe_0_27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11b91aaf54f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11b91aaf54f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11b91aaf54f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11b91aaf54f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071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11b91aaf54f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11b91aaf54f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97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494300"/>
            <a:ext cx="6580500" cy="30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Passion One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543350"/>
            <a:ext cx="4000500" cy="438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82867" y="236721"/>
            <a:ext cx="8378853" cy="4662875"/>
            <a:chOff x="382867" y="236721"/>
            <a:chExt cx="8378853" cy="4662875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382867" y="1406025"/>
              <a:ext cx="0" cy="228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13;p2"/>
            <p:cNvSpPr/>
            <p:nvPr/>
          </p:nvSpPr>
          <p:spPr>
            <a:xfrm>
              <a:off x="669870" y="236721"/>
              <a:ext cx="8091850" cy="4662875"/>
            </a:xfrm>
            <a:custGeom>
              <a:avLst/>
              <a:gdLst/>
              <a:ahLst/>
              <a:cxnLst/>
              <a:rect l="l" t="t" r="r" b="b"/>
              <a:pathLst>
                <a:path w="323674" h="186515" extrusionOk="0">
                  <a:moveTo>
                    <a:pt x="0" y="0"/>
                  </a:moveTo>
                  <a:lnTo>
                    <a:pt x="323674" y="0"/>
                  </a:lnTo>
                  <a:lnTo>
                    <a:pt x="323674" y="186515"/>
                  </a:lnTo>
                  <a:lnTo>
                    <a:pt x="0" y="18651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1057136" y="1646083"/>
            <a:ext cx="2990100" cy="5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2"/>
          </p:nvPr>
        </p:nvSpPr>
        <p:spPr>
          <a:xfrm>
            <a:off x="1057261" y="2199425"/>
            <a:ext cx="29901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5097728" y="1646083"/>
            <a:ext cx="2990100" cy="5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4"/>
          </p:nvPr>
        </p:nvSpPr>
        <p:spPr>
          <a:xfrm>
            <a:off x="5097853" y="2199425"/>
            <a:ext cx="29901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720000" y="458748"/>
            <a:ext cx="7704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4" name="Google Shape;134;p5"/>
          <p:cNvGrpSpPr/>
          <p:nvPr/>
        </p:nvGrpSpPr>
        <p:grpSpPr>
          <a:xfrm flipH="1">
            <a:off x="389529" y="123397"/>
            <a:ext cx="8505779" cy="4910200"/>
            <a:chOff x="255940" y="123397"/>
            <a:chExt cx="8505779" cy="4910200"/>
          </a:xfrm>
        </p:grpSpPr>
        <p:grpSp>
          <p:nvGrpSpPr>
            <p:cNvPr id="135" name="Google Shape;135;p5"/>
            <p:cNvGrpSpPr/>
            <p:nvPr/>
          </p:nvGrpSpPr>
          <p:grpSpPr>
            <a:xfrm>
              <a:off x="394550" y="236721"/>
              <a:ext cx="8367170" cy="4662875"/>
              <a:chOff x="394550" y="236721"/>
              <a:chExt cx="8367170" cy="4662875"/>
            </a:xfrm>
          </p:grpSpPr>
          <p:cxnSp>
            <p:nvCxnSpPr>
              <p:cNvPr id="136" name="Google Shape;136;p5"/>
              <p:cNvCxnSpPr/>
              <p:nvPr/>
            </p:nvCxnSpPr>
            <p:spPr>
              <a:xfrm flipH="1">
                <a:off x="394550" y="480625"/>
                <a:ext cx="3000" cy="413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7" name="Google Shape;137;p5"/>
              <p:cNvSpPr/>
              <p:nvPr/>
            </p:nvSpPr>
            <p:spPr>
              <a:xfrm>
                <a:off x="669870" y="236721"/>
                <a:ext cx="8091850" cy="4662875"/>
              </a:xfrm>
              <a:custGeom>
                <a:avLst/>
                <a:gdLst/>
                <a:ahLst/>
                <a:cxnLst/>
                <a:rect l="l" t="t" r="r" b="b"/>
                <a:pathLst>
                  <a:path w="323674" h="186515" extrusionOk="0">
                    <a:moveTo>
                      <a:pt x="0" y="0"/>
                    </a:moveTo>
                    <a:lnTo>
                      <a:pt x="323674" y="0"/>
                    </a:lnTo>
                    <a:lnTo>
                      <a:pt x="323674" y="186515"/>
                    </a:lnTo>
                    <a:lnTo>
                      <a:pt x="0" y="186515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38" name="Google Shape;138;p5"/>
            <p:cNvSpPr/>
            <p:nvPr/>
          </p:nvSpPr>
          <p:spPr>
            <a:xfrm>
              <a:off x="255940" y="4750397"/>
              <a:ext cx="283200" cy="283200"/>
            </a:xfrm>
            <a:prstGeom prst="star24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55940" y="123397"/>
              <a:ext cx="283200" cy="283200"/>
            </a:xfrm>
            <a:prstGeom prst="star24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0"/>
          <p:cNvSpPr txBox="1">
            <a:spLocks noGrp="1"/>
          </p:cNvSpPr>
          <p:nvPr>
            <p:ph type="body" idx="1"/>
          </p:nvPr>
        </p:nvSpPr>
        <p:spPr>
          <a:xfrm>
            <a:off x="3456555" y="1802051"/>
            <a:ext cx="4672500" cy="20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2" name="Google Shape;502;p20"/>
          <p:cNvSpPr txBox="1">
            <a:spLocks noGrp="1"/>
          </p:cNvSpPr>
          <p:nvPr>
            <p:ph type="title"/>
          </p:nvPr>
        </p:nvSpPr>
        <p:spPr>
          <a:xfrm>
            <a:off x="3456555" y="1231098"/>
            <a:ext cx="46725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03" name="Google Shape;503;p20"/>
          <p:cNvGrpSpPr/>
          <p:nvPr/>
        </p:nvGrpSpPr>
        <p:grpSpPr>
          <a:xfrm flipH="1">
            <a:off x="389529" y="123397"/>
            <a:ext cx="8505779" cy="4910200"/>
            <a:chOff x="255940" y="123397"/>
            <a:chExt cx="8505779" cy="4910200"/>
          </a:xfrm>
        </p:grpSpPr>
        <p:grpSp>
          <p:nvGrpSpPr>
            <p:cNvPr id="504" name="Google Shape;504;p20"/>
            <p:cNvGrpSpPr/>
            <p:nvPr/>
          </p:nvGrpSpPr>
          <p:grpSpPr>
            <a:xfrm>
              <a:off x="394550" y="236721"/>
              <a:ext cx="8367170" cy="4662875"/>
              <a:chOff x="394550" y="236721"/>
              <a:chExt cx="8367170" cy="4662875"/>
            </a:xfrm>
          </p:grpSpPr>
          <p:cxnSp>
            <p:nvCxnSpPr>
              <p:cNvPr id="505" name="Google Shape;505;p20"/>
              <p:cNvCxnSpPr/>
              <p:nvPr/>
            </p:nvCxnSpPr>
            <p:spPr>
              <a:xfrm flipH="1">
                <a:off x="394550" y="480625"/>
                <a:ext cx="3000" cy="413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6" name="Google Shape;506;p20"/>
              <p:cNvSpPr/>
              <p:nvPr/>
            </p:nvSpPr>
            <p:spPr>
              <a:xfrm>
                <a:off x="669870" y="236721"/>
                <a:ext cx="8091850" cy="4662875"/>
              </a:xfrm>
              <a:custGeom>
                <a:avLst/>
                <a:gdLst/>
                <a:ahLst/>
                <a:cxnLst/>
                <a:rect l="l" t="t" r="r" b="b"/>
                <a:pathLst>
                  <a:path w="323674" h="186515" extrusionOk="0">
                    <a:moveTo>
                      <a:pt x="0" y="0"/>
                    </a:moveTo>
                    <a:lnTo>
                      <a:pt x="323674" y="0"/>
                    </a:lnTo>
                    <a:lnTo>
                      <a:pt x="323674" y="186515"/>
                    </a:lnTo>
                    <a:lnTo>
                      <a:pt x="0" y="186515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07" name="Google Shape;507;p20"/>
            <p:cNvSpPr/>
            <p:nvPr/>
          </p:nvSpPr>
          <p:spPr>
            <a:xfrm>
              <a:off x="255940" y="4750397"/>
              <a:ext cx="283200" cy="283200"/>
            </a:xfrm>
            <a:prstGeom prst="star24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255940" y="123397"/>
              <a:ext cx="283200" cy="283200"/>
            </a:xfrm>
            <a:prstGeom prst="star24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6"/>
          <p:cNvSpPr txBox="1">
            <a:spLocks noGrp="1"/>
          </p:cNvSpPr>
          <p:nvPr>
            <p:ph type="subTitle" idx="1"/>
          </p:nvPr>
        </p:nvSpPr>
        <p:spPr>
          <a:xfrm>
            <a:off x="1467825" y="1265257"/>
            <a:ext cx="2336400" cy="49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3" name="Google Shape;563;p26"/>
          <p:cNvSpPr txBox="1">
            <a:spLocks noGrp="1"/>
          </p:cNvSpPr>
          <p:nvPr>
            <p:ph type="subTitle" idx="2"/>
          </p:nvPr>
        </p:nvSpPr>
        <p:spPr>
          <a:xfrm>
            <a:off x="1467825" y="1646602"/>
            <a:ext cx="23364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26"/>
          <p:cNvSpPr txBox="1">
            <a:spLocks noGrp="1"/>
          </p:cNvSpPr>
          <p:nvPr>
            <p:ph type="subTitle" idx="3"/>
          </p:nvPr>
        </p:nvSpPr>
        <p:spPr>
          <a:xfrm>
            <a:off x="1467825" y="2719489"/>
            <a:ext cx="23364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26"/>
          <p:cNvSpPr txBox="1">
            <a:spLocks noGrp="1"/>
          </p:cNvSpPr>
          <p:nvPr>
            <p:ph type="subTitle" idx="4"/>
          </p:nvPr>
        </p:nvSpPr>
        <p:spPr>
          <a:xfrm>
            <a:off x="1467825" y="3793539"/>
            <a:ext cx="23364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26"/>
          <p:cNvSpPr txBox="1">
            <a:spLocks noGrp="1"/>
          </p:cNvSpPr>
          <p:nvPr>
            <p:ph type="subTitle" idx="5"/>
          </p:nvPr>
        </p:nvSpPr>
        <p:spPr>
          <a:xfrm>
            <a:off x="1467825" y="2338143"/>
            <a:ext cx="2336400" cy="49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7" name="Google Shape;567;p26"/>
          <p:cNvSpPr txBox="1">
            <a:spLocks noGrp="1"/>
          </p:cNvSpPr>
          <p:nvPr>
            <p:ph type="subTitle" idx="6"/>
          </p:nvPr>
        </p:nvSpPr>
        <p:spPr>
          <a:xfrm>
            <a:off x="1467825" y="3412193"/>
            <a:ext cx="2336400" cy="49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8" name="Google Shape;568;p26"/>
          <p:cNvSpPr txBox="1">
            <a:spLocks noGrp="1"/>
          </p:cNvSpPr>
          <p:nvPr>
            <p:ph type="title"/>
          </p:nvPr>
        </p:nvSpPr>
        <p:spPr>
          <a:xfrm>
            <a:off x="699975" y="472400"/>
            <a:ext cx="38721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69" name="Google Shape;569;p26"/>
          <p:cNvGrpSpPr/>
          <p:nvPr/>
        </p:nvGrpSpPr>
        <p:grpSpPr>
          <a:xfrm>
            <a:off x="255940" y="123397"/>
            <a:ext cx="8505779" cy="4910200"/>
            <a:chOff x="255940" y="123397"/>
            <a:chExt cx="8505779" cy="4910200"/>
          </a:xfrm>
        </p:grpSpPr>
        <p:grpSp>
          <p:nvGrpSpPr>
            <p:cNvPr id="570" name="Google Shape;570;p26"/>
            <p:cNvGrpSpPr/>
            <p:nvPr/>
          </p:nvGrpSpPr>
          <p:grpSpPr>
            <a:xfrm>
              <a:off x="394550" y="236721"/>
              <a:ext cx="8367170" cy="4662875"/>
              <a:chOff x="394550" y="236721"/>
              <a:chExt cx="8367170" cy="4662875"/>
            </a:xfrm>
          </p:grpSpPr>
          <p:cxnSp>
            <p:nvCxnSpPr>
              <p:cNvPr id="571" name="Google Shape;571;p26"/>
              <p:cNvCxnSpPr/>
              <p:nvPr/>
            </p:nvCxnSpPr>
            <p:spPr>
              <a:xfrm flipH="1">
                <a:off x="394550" y="480625"/>
                <a:ext cx="3000" cy="413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2" name="Google Shape;572;p26"/>
              <p:cNvSpPr/>
              <p:nvPr/>
            </p:nvSpPr>
            <p:spPr>
              <a:xfrm>
                <a:off x="669870" y="236721"/>
                <a:ext cx="8091850" cy="4662875"/>
              </a:xfrm>
              <a:custGeom>
                <a:avLst/>
                <a:gdLst/>
                <a:ahLst/>
                <a:cxnLst/>
                <a:rect l="l" t="t" r="r" b="b"/>
                <a:pathLst>
                  <a:path w="323674" h="186515" extrusionOk="0">
                    <a:moveTo>
                      <a:pt x="0" y="0"/>
                    </a:moveTo>
                    <a:lnTo>
                      <a:pt x="323674" y="0"/>
                    </a:lnTo>
                    <a:lnTo>
                      <a:pt x="323674" y="186515"/>
                    </a:lnTo>
                    <a:lnTo>
                      <a:pt x="0" y="186515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73" name="Google Shape;573;p26"/>
            <p:cNvSpPr/>
            <p:nvPr/>
          </p:nvSpPr>
          <p:spPr>
            <a:xfrm>
              <a:off x="255940" y="4750397"/>
              <a:ext cx="283200" cy="283200"/>
            </a:xfrm>
            <a:prstGeom prst="star24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255940" y="123397"/>
              <a:ext cx="283200" cy="283200"/>
            </a:xfrm>
            <a:prstGeom prst="star24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26"/>
          <p:cNvSpPr>
            <a:spLocks noGrp="1"/>
          </p:cNvSpPr>
          <p:nvPr>
            <p:ph type="pic" idx="7"/>
          </p:nvPr>
        </p:nvSpPr>
        <p:spPr>
          <a:xfrm flipH="1">
            <a:off x="4678300" y="1113592"/>
            <a:ext cx="3002400" cy="30024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1"/>
          <p:cNvGrpSpPr/>
          <p:nvPr/>
        </p:nvGrpSpPr>
        <p:grpSpPr>
          <a:xfrm flipH="1">
            <a:off x="389529" y="123397"/>
            <a:ext cx="8505779" cy="4910200"/>
            <a:chOff x="255940" y="123397"/>
            <a:chExt cx="8505779" cy="4910200"/>
          </a:xfrm>
        </p:grpSpPr>
        <p:grpSp>
          <p:nvGrpSpPr>
            <p:cNvPr id="643" name="Google Shape;643;p31"/>
            <p:cNvGrpSpPr/>
            <p:nvPr/>
          </p:nvGrpSpPr>
          <p:grpSpPr>
            <a:xfrm>
              <a:off x="394550" y="236721"/>
              <a:ext cx="8367170" cy="4662875"/>
              <a:chOff x="394550" y="236721"/>
              <a:chExt cx="8367170" cy="4662875"/>
            </a:xfrm>
          </p:grpSpPr>
          <p:cxnSp>
            <p:nvCxnSpPr>
              <p:cNvPr id="644" name="Google Shape;644;p31"/>
              <p:cNvCxnSpPr/>
              <p:nvPr/>
            </p:nvCxnSpPr>
            <p:spPr>
              <a:xfrm flipH="1">
                <a:off x="394550" y="480625"/>
                <a:ext cx="3000" cy="413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31"/>
              <p:cNvSpPr/>
              <p:nvPr/>
            </p:nvSpPr>
            <p:spPr>
              <a:xfrm>
                <a:off x="669870" y="236721"/>
                <a:ext cx="8091850" cy="4662875"/>
              </a:xfrm>
              <a:custGeom>
                <a:avLst/>
                <a:gdLst/>
                <a:ahLst/>
                <a:cxnLst/>
                <a:rect l="l" t="t" r="r" b="b"/>
                <a:pathLst>
                  <a:path w="323674" h="186515" extrusionOk="0">
                    <a:moveTo>
                      <a:pt x="0" y="0"/>
                    </a:moveTo>
                    <a:lnTo>
                      <a:pt x="323674" y="0"/>
                    </a:lnTo>
                    <a:lnTo>
                      <a:pt x="323674" y="186515"/>
                    </a:lnTo>
                    <a:lnTo>
                      <a:pt x="0" y="186515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46" name="Google Shape;646;p31"/>
            <p:cNvSpPr/>
            <p:nvPr/>
          </p:nvSpPr>
          <p:spPr>
            <a:xfrm>
              <a:off x="255940" y="4750397"/>
              <a:ext cx="283200" cy="283200"/>
            </a:xfrm>
            <a:prstGeom prst="star24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255940" y="123397"/>
              <a:ext cx="283200" cy="283200"/>
            </a:xfrm>
            <a:prstGeom prst="star24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1"/>
          <p:cNvGrpSpPr/>
          <p:nvPr/>
        </p:nvGrpSpPr>
        <p:grpSpPr>
          <a:xfrm>
            <a:off x="876490" y="1390259"/>
            <a:ext cx="1607107" cy="1607107"/>
            <a:chOff x="1943325" y="-220375"/>
            <a:chExt cx="1298672" cy="1298672"/>
          </a:xfrm>
        </p:grpSpPr>
        <p:sp>
          <p:nvSpPr>
            <p:cNvPr id="649" name="Google Shape;649;p3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1"/>
          <p:cNvGrpSpPr/>
          <p:nvPr/>
        </p:nvGrpSpPr>
        <p:grpSpPr>
          <a:xfrm>
            <a:off x="2222470" y="920785"/>
            <a:ext cx="855955" cy="845176"/>
            <a:chOff x="1943325" y="-220375"/>
            <a:chExt cx="1298672" cy="1298672"/>
          </a:xfrm>
        </p:grpSpPr>
        <p:sp>
          <p:nvSpPr>
            <p:cNvPr id="698" name="Google Shape;698;p3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31"/>
          <p:cNvGrpSpPr/>
          <p:nvPr/>
        </p:nvGrpSpPr>
        <p:grpSpPr>
          <a:xfrm>
            <a:off x="1545596" y="2997367"/>
            <a:ext cx="1068158" cy="1054782"/>
            <a:chOff x="1943325" y="-220375"/>
            <a:chExt cx="1298672" cy="1298672"/>
          </a:xfrm>
        </p:grpSpPr>
        <p:sp>
          <p:nvSpPr>
            <p:cNvPr id="747" name="Google Shape;747;p3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31"/>
          <p:cNvGrpSpPr/>
          <p:nvPr/>
        </p:nvGrpSpPr>
        <p:grpSpPr>
          <a:xfrm>
            <a:off x="2567743" y="2698007"/>
            <a:ext cx="438921" cy="438992"/>
            <a:chOff x="8212625" y="2489150"/>
            <a:chExt cx="710228" cy="710228"/>
          </a:xfrm>
        </p:grpSpPr>
        <p:sp>
          <p:nvSpPr>
            <p:cNvPr id="796" name="Google Shape;796;p31"/>
            <p:cNvSpPr/>
            <p:nvPr/>
          </p:nvSpPr>
          <p:spPr>
            <a:xfrm>
              <a:off x="8556912" y="2489150"/>
              <a:ext cx="21652" cy="355115"/>
            </a:xfrm>
            <a:custGeom>
              <a:avLst/>
              <a:gdLst/>
              <a:ahLst/>
              <a:cxnLst/>
              <a:rect l="l" t="t" r="r" b="b"/>
              <a:pathLst>
                <a:path w="212" h="3477" extrusionOk="0">
                  <a:moveTo>
                    <a:pt x="107" y="0"/>
                  </a:moveTo>
                  <a:cubicBezTo>
                    <a:pt x="0" y="0"/>
                    <a:pt x="17" y="779"/>
                    <a:pt x="17" y="1739"/>
                  </a:cubicBezTo>
                  <a:cubicBezTo>
                    <a:pt x="17" y="2699"/>
                    <a:pt x="107" y="3476"/>
                    <a:pt x="107" y="3476"/>
                  </a:cubicBezTo>
                  <a:cubicBezTo>
                    <a:pt x="107" y="3476"/>
                    <a:pt x="196" y="2699"/>
                    <a:pt x="196" y="1739"/>
                  </a:cubicBezTo>
                  <a:cubicBezTo>
                    <a:pt x="196" y="779"/>
                    <a:pt x="212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8556912" y="2844161"/>
              <a:ext cx="21652" cy="355217"/>
            </a:xfrm>
            <a:custGeom>
              <a:avLst/>
              <a:gdLst/>
              <a:ahLst/>
              <a:cxnLst/>
              <a:rect l="l" t="t" r="r" b="b"/>
              <a:pathLst>
                <a:path w="212" h="3478" extrusionOk="0">
                  <a:moveTo>
                    <a:pt x="107" y="0"/>
                  </a:moveTo>
                  <a:cubicBezTo>
                    <a:pt x="107" y="0"/>
                    <a:pt x="17" y="779"/>
                    <a:pt x="17" y="1739"/>
                  </a:cubicBezTo>
                  <a:cubicBezTo>
                    <a:pt x="17" y="2699"/>
                    <a:pt x="0" y="3478"/>
                    <a:pt x="107" y="3478"/>
                  </a:cubicBezTo>
                  <a:cubicBezTo>
                    <a:pt x="212" y="3478"/>
                    <a:pt x="196" y="2699"/>
                    <a:pt x="196" y="1739"/>
                  </a:cubicBezTo>
                  <a:cubicBezTo>
                    <a:pt x="196" y="779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8567738" y="2834969"/>
              <a:ext cx="355115" cy="18588"/>
            </a:xfrm>
            <a:custGeom>
              <a:avLst/>
              <a:gdLst/>
              <a:ahLst/>
              <a:cxnLst/>
              <a:rect l="l" t="t" r="r" b="b"/>
              <a:pathLst>
                <a:path w="3477" h="182" extrusionOk="0">
                  <a:moveTo>
                    <a:pt x="2387" y="1"/>
                  </a:moveTo>
                  <a:cubicBezTo>
                    <a:pt x="2186" y="1"/>
                    <a:pt x="1967" y="2"/>
                    <a:pt x="1738" y="2"/>
                  </a:cubicBezTo>
                  <a:cubicBezTo>
                    <a:pt x="778" y="2"/>
                    <a:pt x="1" y="90"/>
                    <a:pt x="1" y="90"/>
                  </a:cubicBezTo>
                  <a:cubicBezTo>
                    <a:pt x="1" y="90"/>
                    <a:pt x="778" y="180"/>
                    <a:pt x="1738" y="180"/>
                  </a:cubicBezTo>
                  <a:cubicBezTo>
                    <a:pt x="1966" y="180"/>
                    <a:pt x="2183" y="181"/>
                    <a:pt x="2382" y="181"/>
                  </a:cubicBezTo>
                  <a:cubicBezTo>
                    <a:pt x="3024" y="181"/>
                    <a:pt x="3477" y="172"/>
                    <a:pt x="3477" y="90"/>
                  </a:cubicBezTo>
                  <a:cubicBezTo>
                    <a:pt x="3477" y="10"/>
                    <a:pt x="3026" y="1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8212625" y="2834969"/>
              <a:ext cx="355217" cy="18588"/>
            </a:xfrm>
            <a:custGeom>
              <a:avLst/>
              <a:gdLst/>
              <a:ahLst/>
              <a:cxnLst/>
              <a:rect l="l" t="t" r="r" b="b"/>
              <a:pathLst>
                <a:path w="3478" h="182" extrusionOk="0">
                  <a:moveTo>
                    <a:pt x="1090" y="1"/>
                  </a:moveTo>
                  <a:cubicBezTo>
                    <a:pt x="451" y="1"/>
                    <a:pt x="0" y="10"/>
                    <a:pt x="0" y="90"/>
                  </a:cubicBezTo>
                  <a:cubicBezTo>
                    <a:pt x="0" y="172"/>
                    <a:pt x="453" y="181"/>
                    <a:pt x="1095" y="181"/>
                  </a:cubicBezTo>
                  <a:cubicBezTo>
                    <a:pt x="1294" y="181"/>
                    <a:pt x="1511" y="180"/>
                    <a:pt x="1739" y="180"/>
                  </a:cubicBezTo>
                  <a:cubicBezTo>
                    <a:pt x="2699" y="180"/>
                    <a:pt x="3478" y="90"/>
                    <a:pt x="3478" y="90"/>
                  </a:cubicBezTo>
                  <a:cubicBezTo>
                    <a:pt x="3478" y="90"/>
                    <a:pt x="2699" y="2"/>
                    <a:pt x="1739" y="2"/>
                  </a:cubicBezTo>
                  <a:cubicBezTo>
                    <a:pt x="1510" y="2"/>
                    <a:pt x="1291" y="1"/>
                    <a:pt x="1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8567738" y="2592405"/>
              <a:ext cx="258804" cy="251859"/>
            </a:xfrm>
            <a:custGeom>
              <a:avLst/>
              <a:gdLst/>
              <a:ahLst/>
              <a:cxnLst/>
              <a:rect l="l" t="t" r="r" b="b"/>
              <a:pathLst>
                <a:path w="2534" h="2466" extrusionOk="0">
                  <a:moveTo>
                    <a:pt x="2440" y="0"/>
                  </a:moveTo>
                  <a:cubicBezTo>
                    <a:pt x="2318" y="0"/>
                    <a:pt x="1804" y="535"/>
                    <a:pt x="1166" y="1173"/>
                  </a:cubicBezTo>
                  <a:cubicBezTo>
                    <a:pt x="487" y="1852"/>
                    <a:pt x="1" y="2465"/>
                    <a:pt x="1" y="2465"/>
                  </a:cubicBezTo>
                  <a:cubicBezTo>
                    <a:pt x="1" y="2465"/>
                    <a:pt x="614" y="1979"/>
                    <a:pt x="1293" y="1300"/>
                  </a:cubicBezTo>
                  <a:cubicBezTo>
                    <a:pt x="1971" y="621"/>
                    <a:pt x="2533" y="82"/>
                    <a:pt x="2459" y="7"/>
                  </a:cubicBezTo>
                  <a:cubicBezTo>
                    <a:pt x="2454" y="3"/>
                    <a:pt x="2448" y="0"/>
                    <a:pt x="2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8308936" y="2844161"/>
              <a:ext cx="258906" cy="251859"/>
            </a:xfrm>
            <a:custGeom>
              <a:avLst/>
              <a:gdLst/>
              <a:ahLst/>
              <a:cxnLst/>
              <a:rect l="l" t="t" r="r" b="b"/>
              <a:pathLst>
                <a:path w="2535" h="2466" extrusionOk="0">
                  <a:moveTo>
                    <a:pt x="2535" y="0"/>
                  </a:moveTo>
                  <a:cubicBezTo>
                    <a:pt x="2534" y="1"/>
                    <a:pt x="1920" y="488"/>
                    <a:pt x="1242" y="1166"/>
                  </a:cubicBezTo>
                  <a:cubicBezTo>
                    <a:pt x="562" y="1845"/>
                    <a:pt x="1" y="2384"/>
                    <a:pt x="76" y="2459"/>
                  </a:cubicBezTo>
                  <a:cubicBezTo>
                    <a:pt x="81" y="2463"/>
                    <a:pt x="87" y="2466"/>
                    <a:pt x="95" y="2466"/>
                  </a:cubicBezTo>
                  <a:cubicBezTo>
                    <a:pt x="216" y="2466"/>
                    <a:pt x="731" y="1931"/>
                    <a:pt x="1369" y="1293"/>
                  </a:cubicBezTo>
                  <a:cubicBezTo>
                    <a:pt x="2047" y="615"/>
                    <a:pt x="2534" y="1"/>
                    <a:pt x="2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8567738" y="2844161"/>
              <a:ext cx="258804" cy="251859"/>
            </a:xfrm>
            <a:custGeom>
              <a:avLst/>
              <a:gdLst/>
              <a:ahLst/>
              <a:cxnLst/>
              <a:rect l="l" t="t" r="r" b="b"/>
              <a:pathLst>
                <a:path w="2534" h="2466" extrusionOk="0">
                  <a:moveTo>
                    <a:pt x="1" y="0"/>
                  </a:moveTo>
                  <a:cubicBezTo>
                    <a:pt x="1" y="1"/>
                    <a:pt x="487" y="615"/>
                    <a:pt x="1166" y="1293"/>
                  </a:cubicBezTo>
                  <a:cubicBezTo>
                    <a:pt x="1803" y="1931"/>
                    <a:pt x="2318" y="2466"/>
                    <a:pt x="2440" y="2466"/>
                  </a:cubicBezTo>
                  <a:cubicBezTo>
                    <a:pt x="2448" y="2466"/>
                    <a:pt x="2454" y="2463"/>
                    <a:pt x="2459" y="2459"/>
                  </a:cubicBezTo>
                  <a:cubicBezTo>
                    <a:pt x="2533" y="2384"/>
                    <a:pt x="1971" y="1845"/>
                    <a:pt x="1293" y="1166"/>
                  </a:cubicBezTo>
                  <a:cubicBezTo>
                    <a:pt x="614" y="48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8308936" y="2592405"/>
              <a:ext cx="258906" cy="251859"/>
            </a:xfrm>
            <a:custGeom>
              <a:avLst/>
              <a:gdLst/>
              <a:ahLst/>
              <a:cxnLst/>
              <a:rect l="l" t="t" r="r" b="b"/>
              <a:pathLst>
                <a:path w="2535" h="2466" extrusionOk="0">
                  <a:moveTo>
                    <a:pt x="94" y="0"/>
                  </a:moveTo>
                  <a:cubicBezTo>
                    <a:pt x="87" y="0"/>
                    <a:pt x="81" y="3"/>
                    <a:pt x="76" y="7"/>
                  </a:cubicBezTo>
                  <a:cubicBezTo>
                    <a:pt x="1" y="82"/>
                    <a:pt x="562" y="621"/>
                    <a:pt x="1242" y="1300"/>
                  </a:cubicBezTo>
                  <a:cubicBezTo>
                    <a:pt x="1920" y="1979"/>
                    <a:pt x="2535" y="2465"/>
                    <a:pt x="2535" y="2465"/>
                  </a:cubicBezTo>
                  <a:cubicBezTo>
                    <a:pt x="2535" y="2465"/>
                    <a:pt x="2047" y="1852"/>
                    <a:pt x="1369" y="1173"/>
                  </a:cubicBezTo>
                  <a:cubicBezTo>
                    <a:pt x="730" y="535"/>
                    <a:pt x="216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8567738" y="2559621"/>
              <a:ext cx="121436" cy="284643"/>
            </a:xfrm>
            <a:custGeom>
              <a:avLst/>
              <a:gdLst/>
              <a:ahLst/>
              <a:cxnLst/>
              <a:rect l="l" t="t" r="r" b="b"/>
              <a:pathLst>
                <a:path w="1189" h="2787" extrusionOk="0">
                  <a:moveTo>
                    <a:pt x="1189" y="1"/>
                  </a:moveTo>
                  <a:lnTo>
                    <a:pt x="1189" y="1"/>
                  </a:lnTo>
                  <a:cubicBezTo>
                    <a:pt x="1075" y="227"/>
                    <a:pt x="970" y="456"/>
                    <a:pt x="866" y="686"/>
                  </a:cubicBezTo>
                  <a:cubicBezTo>
                    <a:pt x="761" y="916"/>
                    <a:pt x="662" y="1148"/>
                    <a:pt x="560" y="1379"/>
                  </a:cubicBezTo>
                  <a:cubicBezTo>
                    <a:pt x="464" y="1613"/>
                    <a:pt x="365" y="1845"/>
                    <a:pt x="271" y="2079"/>
                  </a:cubicBezTo>
                  <a:cubicBezTo>
                    <a:pt x="178" y="2314"/>
                    <a:pt x="85" y="2549"/>
                    <a:pt x="1" y="2786"/>
                  </a:cubicBezTo>
                  <a:cubicBezTo>
                    <a:pt x="113" y="2560"/>
                    <a:pt x="218" y="2331"/>
                    <a:pt x="324" y="2102"/>
                  </a:cubicBezTo>
                  <a:cubicBezTo>
                    <a:pt x="428" y="1872"/>
                    <a:pt x="527" y="1639"/>
                    <a:pt x="628" y="1408"/>
                  </a:cubicBezTo>
                  <a:cubicBezTo>
                    <a:pt x="725" y="1175"/>
                    <a:pt x="824" y="943"/>
                    <a:pt x="918" y="708"/>
                  </a:cubicBezTo>
                  <a:cubicBezTo>
                    <a:pt x="1011" y="474"/>
                    <a:pt x="1104" y="239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8446916" y="2559621"/>
              <a:ext cx="121538" cy="284643"/>
            </a:xfrm>
            <a:custGeom>
              <a:avLst/>
              <a:gdLst/>
              <a:ahLst/>
              <a:cxnLst/>
              <a:rect l="l" t="t" r="r" b="b"/>
              <a:pathLst>
                <a:path w="1190" h="2787" extrusionOk="0">
                  <a:moveTo>
                    <a:pt x="0" y="1"/>
                  </a:moveTo>
                  <a:lnTo>
                    <a:pt x="0" y="1"/>
                  </a:lnTo>
                  <a:cubicBezTo>
                    <a:pt x="86" y="239"/>
                    <a:pt x="178" y="474"/>
                    <a:pt x="272" y="708"/>
                  </a:cubicBezTo>
                  <a:cubicBezTo>
                    <a:pt x="366" y="942"/>
                    <a:pt x="465" y="1175"/>
                    <a:pt x="561" y="1408"/>
                  </a:cubicBezTo>
                  <a:cubicBezTo>
                    <a:pt x="663" y="1639"/>
                    <a:pt x="761" y="1872"/>
                    <a:pt x="867" y="2102"/>
                  </a:cubicBezTo>
                  <a:cubicBezTo>
                    <a:pt x="971" y="2331"/>
                    <a:pt x="1076" y="2560"/>
                    <a:pt x="1190" y="2786"/>
                  </a:cubicBezTo>
                  <a:cubicBezTo>
                    <a:pt x="1104" y="2549"/>
                    <a:pt x="1012" y="2314"/>
                    <a:pt x="918" y="2079"/>
                  </a:cubicBezTo>
                  <a:cubicBezTo>
                    <a:pt x="825" y="1845"/>
                    <a:pt x="725" y="1613"/>
                    <a:pt x="629" y="1379"/>
                  </a:cubicBezTo>
                  <a:cubicBezTo>
                    <a:pt x="527" y="1148"/>
                    <a:pt x="429" y="916"/>
                    <a:pt x="324" y="686"/>
                  </a:cubicBezTo>
                  <a:cubicBezTo>
                    <a:pt x="219" y="456"/>
                    <a:pt x="114" y="22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8567738" y="2844773"/>
              <a:ext cx="121436" cy="284745"/>
            </a:xfrm>
            <a:custGeom>
              <a:avLst/>
              <a:gdLst/>
              <a:ahLst/>
              <a:cxnLst/>
              <a:rect l="l" t="t" r="r" b="b"/>
              <a:pathLst>
                <a:path w="1189" h="2788" extrusionOk="0">
                  <a:moveTo>
                    <a:pt x="1" y="1"/>
                  </a:moveTo>
                  <a:cubicBezTo>
                    <a:pt x="85" y="239"/>
                    <a:pt x="178" y="474"/>
                    <a:pt x="271" y="709"/>
                  </a:cubicBezTo>
                  <a:cubicBezTo>
                    <a:pt x="365" y="943"/>
                    <a:pt x="464" y="1175"/>
                    <a:pt x="560" y="1408"/>
                  </a:cubicBezTo>
                  <a:cubicBezTo>
                    <a:pt x="662" y="1639"/>
                    <a:pt x="760" y="1871"/>
                    <a:pt x="866" y="2102"/>
                  </a:cubicBezTo>
                  <a:cubicBezTo>
                    <a:pt x="970" y="2331"/>
                    <a:pt x="1075" y="2561"/>
                    <a:pt x="1189" y="2787"/>
                  </a:cubicBezTo>
                  <a:cubicBezTo>
                    <a:pt x="1104" y="2549"/>
                    <a:pt x="1011" y="2313"/>
                    <a:pt x="917" y="2079"/>
                  </a:cubicBezTo>
                  <a:cubicBezTo>
                    <a:pt x="824" y="1845"/>
                    <a:pt x="725" y="1612"/>
                    <a:pt x="628" y="1379"/>
                  </a:cubicBezTo>
                  <a:cubicBezTo>
                    <a:pt x="527" y="1149"/>
                    <a:pt x="428" y="916"/>
                    <a:pt x="324" y="686"/>
                  </a:cubicBezTo>
                  <a:cubicBezTo>
                    <a:pt x="219" y="456"/>
                    <a:pt x="113" y="2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8447018" y="2844773"/>
              <a:ext cx="121436" cy="284643"/>
            </a:xfrm>
            <a:custGeom>
              <a:avLst/>
              <a:gdLst/>
              <a:ahLst/>
              <a:cxnLst/>
              <a:rect l="l" t="t" r="r" b="b"/>
              <a:pathLst>
                <a:path w="1189" h="2787" extrusionOk="0">
                  <a:moveTo>
                    <a:pt x="1189" y="1"/>
                  </a:moveTo>
                  <a:cubicBezTo>
                    <a:pt x="1075" y="227"/>
                    <a:pt x="970" y="456"/>
                    <a:pt x="866" y="686"/>
                  </a:cubicBezTo>
                  <a:cubicBezTo>
                    <a:pt x="760" y="915"/>
                    <a:pt x="662" y="1148"/>
                    <a:pt x="560" y="1379"/>
                  </a:cubicBezTo>
                  <a:cubicBezTo>
                    <a:pt x="464" y="1612"/>
                    <a:pt x="365" y="1845"/>
                    <a:pt x="271" y="2079"/>
                  </a:cubicBezTo>
                  <a:cubicBezTo>
                    <a:pt x="177" y="2313"/>
                    <a:pt x="85" y="2549"/>
                    <a:pt x="0" y="2786"/>
                  </a:cubicBezTo>
                  <a:cubicBezTo>
                    <a:pt x="113" y="2560"/>
                    <a:pt x="218" y="2331"/>
                    <a:pt x="323" y="2102"/>
                  </a:cubicBezTo>
                  <a:cubicBezTo>
                    <a:pt x="428" y="1871"/>
                    <a:pt x="527" y="1639"/>
                    <a:pt x="628" y="1408"/>
                  </a:cubicBezTo>
                  <a:cubicBezTo>
                    <a:pt x="724" y="1175"/>
                    <a:pt x="824" y="943"/>
                    <a:pt x="917" y="708"/>
                  </a:cubicBezTo>
                  <a:cubicBezTo>
                    <a:pt x="1011" y="474"/>
                    <a:pt x="1103" y="239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8568351" y="2844161"/>
              <a:ext cx="284643" cy="121538"/>
            </a:xfrm>
            <a:custGeom>
              <a:avLst/>
              <a:gdLst/>
              <a:ahLst/>
              <a:cxnLst/>
              <a:rect l="l" t="t" r="r" b="b"/>
              <a:pathLst>
                <a:path w="2787" h="1190" extrusionOk="0">
                  <a:moveTo>
                    <a:pt x="1" y="0"/>
                  </a:moveTo>
                  <a:cubicBezTo>
                    <a:pt x="227" y="114"/>
                    <a:pt x="456" y="219"/>
                    <a:pt x="685" y="324"/>
                  </a:cubicBezTo>
                  <a:cubicBezTo>
                    <a:pt x="915" y="429"/>
                    <a:pt x="1148" y="527"/>
                    <a:pt x="1379" y="629"/>
                  </a:cubicBezTo>
                  <a:cubicBezTo>
                    <a:pt x="1612" y="725"/>
                    <a:pt x="1844" y="824"/>
                    <a:pt x="2078" y="918"/>
                  </a:cubicBezTo>
                  <a:cubicBezTo>
                    <a:pt x="2313" y="1012"/>
                    <a:pt x="2548" y="1104"/>
                    <a:pt x="2786" y="1190"/>
                  </a:cubicBezTo>
                  <a:cubicBezTo>
                    <a:pt x="2560" y="1076"/>
                    <a:pt x="2331" y="971"/>
                    <a:pt x="2101" y="866"/>
                  </a:cubicBezTo>
                  <a:cubicBezTo>
                    <a:pt x="1871" y="761"/>
                    <a:pt x="1638" y="662"/>
                    <a:pt x="1408" y="561"/>
                  </a:cubicBezTo>
                  <a:cubicBezTo>
                    <a:pt x="1175" y="465"/>
                    <a:pt x="942" y="365"/>
                    <a:pt x="708" y="272"/>
                  </a:cubicBezTo>
                  <a:cubicBezTo>
                    <a:pt x="474" y="178"/>
                    <a:pt x="238" y="8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8568351" y="2723441"/>
              <a:ext cx="284643" cy="121436"/>
            </a:xfrm>
            <a:custGeom>
              <a:avLst/>
              <a:gdLst/>
              <a:ahLst/>
              <a:cxnLst/>
              <a:rect l="l" t="t" r="r" b="b"/>
              <a:pathLst>
                <a:path w="2787" h="1189" extrusionOk="0">
                  <a:moveTo>
                    <a:pt x="2786" y="0"/>
                  </a:moveTo>
                  <a:lnTo>
                    <a:pt x="2786" y="0"/>
                  </a:lnTo>
                  <a:cubicBezTo>
                    <a:pt x="2548" y="85"/>
                    <a:pt x="2313" y="178"/>
                    <a:pt x="2079" y="271"/>
                  </a:cubicBezTo>
                  <a:cubicBezTo>
                    <a:pt x="1845" y="365"/>
                    <a:pt x="1612" y="464"/>
                    <a:pt x="1379" y="561"/>
                  </a:cubicBezTo>
                  <a:cubicBezTo>
                    <a:pt x="1148" y="662"/>
                    <a:pt x="915" y="761"/>
                    <a:pt x="685" y="865"/>
                  </a:cubicBezTo>
                  <a:cubicBezTo>
                    <a:pt x="456" y="970"/>
                    <a:pt x="227" y="1076"/>
                    <a:pt x="1" y="1189"/>
                  </a:cubicBezTo>
                  <a:cubicBezTo>
                    <a:pt x="238" y="1104"/>
                    <a:pt x="474" y="1011"/>
                    <a:pt x="708" y="918"/>
                  </a:cubicBezTo>
                  <a:cubicBezTo>
                    <a:pt x="942" y="824"/>
                    <a:pt x="1175" y="725"/>
                    <a:pt x="1408" y="628"/>
                  </a:cubicBezTo>
                  <a:cubicBezTo>
                    <a:pt x="1639" y="527"/>
                    <a:pt x="1872" y="428"/>
                    <a:pt x="2101" y="323"/>
                  </a:cubicBezTo>
                  <a:cubicBezTo>
                    <a:pt x="2331" y="219"/>
                    <a:pt x="2560" y="114"/>
                    <a:pt x="2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8283096" y="2844161"/>
              <a:ext cx="284745" cy="121538"/>
            </a:xfrm>
            <a:custGeom>
              <a:avLst/>
              <a:gdLst/>
              <a:ahLst/>
              <a:cxnLst/>
              <a:rect l="l" t="t" r="r" b="b"/>
              <a:pathLst>
                <a:path w="2788" h="1190" extrusionOk="0">
                  <a:moveTo>
                    <a:pt x="2788" y="0"/>
                  </a:moveTo>
                  <a:cubicBezTo>
                    <a:pt x="2549" y="85"/>
                    <a:pt x="2315" y="178"/>
                    <a:pt x="2079" y="272"/>
                  </a:cubicBezTo>
                  <a:cubicBezTo>
                    <a:pt x="1845" y="365"/>
                    <a:pt x="1613" y="465"/>
                    <a:pt x="1379" y="561"/>
                  </a:cubicBezTo>
                  <a:cubicBezTo>
                    <a:pt x="1149" y="662"/>
                    <a:pt x="917" y="761"/>
                    <a:pt x="686" y="866"/>
                  </a:cubicBezTo>
                  <a:cubicBezTo>
                    <a:pt x="456" y="971"/>
                    <a:pt x="227" y="1076"/>
                    <a:pt x="1" y="1190"/>
                  </a:cubicBezTo>
                  <a:cubicBezTo>
                    <a:pt x="239" y="1104"/>
                    <a:pt x="475" y="1012"/>
                    <a:pt x="709" y="918"/>
                  </a:cubicBezTo>
                  <a:cubicBezTo>
                    <a:pt x="943" y="824"/>
                    <a:pt x="1176" y="725"/>
                    <a:pt x="1409" y="629"/>
                  </a:cubicBezTo>
                  <a:cubicBezTo>
                    <a:pt x="1639" y="527"/>
                    <a:pt x="1872" y="429"/>
                    <a:pt x="2102" y="324"/>
                  </a:cubicBezTo>
                  <a:cubicBezTo>
                    <a:pt x="2332" y="219"/>
                    <a:pt x="2561" y="114"/>
                    <a:pt x="2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8283096" y="2723441"/>
              <a:ext cx="284745" cy="121436"/>
            </a:xfrm>
            <a:custGeom>
              <a:avLst/>
              <a:gdLst/>
              <a:ahLst/>
              <a:cxnLst/>
              <a:rect l="l" t="t" r="r" b="b"/>
              <a:pathLst>
                <a:path w="2788" h="1189" extrusionOk="0">
                  <a:moveTo>
                    <a:pt x="1" y="0"/>
                  </a:moveTo>
                  <a:lnTo>
                    <a:pt x="1" y="0"/>
                  </a:lnTo>
                  <a:cubicBezTo>
                    <a:pt x="227" y="114"/>
                    <a:pt x="457" y="219"/>
                    <a:pt x="686" y="323"/>
                  </a:cubicBezTo>
                  <a:cubicBezTo>
                    <a:pt x="917" y="428"/>
                    <a:pt x="1149" y="527"/>
                    <a:pt x="1380" y="629"/>
                  </a:cubicBezTo>
                  <a:cubicBezTo>
                    <a:pt x="1614" y="725"/>
                    <a:pt x="1845" y="824"/>
                    <a:pt x="2079" y="918"/>
                  </a:cubicBezTo>
                  <a:cubicBezTo>
                    <a:pt x="2315" y="1011"/>
                    <a:pt x="2549" y="1104"/>
                    <a:pt x="2788" y="1189"/>
                  </a:cubicBezTo>
                  <a:cubicBezTo>
                    <a:pt x="2561" y="1076"/>
                    <a:pt x="2332" y="970"/>
                    <a:pt x="2102" y="865"/>
                  </a:cubicBezTo>
                  <a:cubicBezTo>
                    <a:pt x="1872" y="761"/>
                    <a:pt x="1639" y="662"/>
                    <a:pt x="1409" y="561"/>
                  </a:cubicBezTo>
                  <a:cubicBezTo>
                    <a:pt x="1176" y="464"/>
                    <a:pt x="943" y="365"/>
                    <a:pt x="709" y="272"/>
                  </a:cubicBezTo>
                  <a:cubicBezTo>
                    <a:pt x="475" y="178"/>
                    <a:pt x="239" y="8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1"/>
          <p:cNvGrpSpPr/>
          <p:nvPr/>
        </p:nvGrpSpPr>
        <p:grpSpPr>
          <a:xfrm>
            <a:off x="1056159" y="1057119"/>
            <a:ext cx="292827" cy="292827"/>
            <a:chOff x="8212625" y="2489150"/>
            <a:chExt cx="710228" cy="710228"/>
          </a:xfrm>
        </p:grpSpPr>
        <p:sp>
          <p:nvSpPr>
            <p:cNvPr id="813" name="Google Shape;813;p31"/>
            <p:cNvSpPr/>
            <p:nvPr/>
          </p:nvSpPr>
          <p:spPr>
            <a:xfrm>
              <a:off x="8556912" y="2489150"/>
              <a:ext cx="21652" cy="355115"/>
            </a:xfrm>
            <a:custGeom>
              <a:avLst/>
              <a:gdLst/>
              <a:ahLst/>
              <a:cxnLst/>
              <a:rect l="l" t="t" r="r" b="b"/>
              <a:pathLst>
                <a:path w="212" h="3477" extrusionOk="0">
                  <a:moveTo>
                    <a:pt x="107" y="0"/>
                  </a:moveTo>
                  <a:cubicBezTo>
                    <a:pt x="0" y="0"/>
                    <a:pt x="17" y="779"/>
                    <a:pt x="17" y="1739"/>
                  </a:cubicBezTo>
                  <a:cubicBezTo>
                    <a:pt x="17" y="2699"/>
                    <a:pt x="107" y="3476"/>
                    <a:pt x="107" y="3476"/>
                  </a:cubicBezTo>
                  <a:cubicBezTo>
                    <a:pt x="107" y="3476"/>
                    <a:pt x="196" y="2699"/>
                    <a:pt x="196" y="1739"/>
                  </a:cubicBezTo>
                  <a:cubicBezTo>
                    <a:pt x="196" y="779"/>
                    <a:pt x="212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8556912" y="2844161"/>
              <a:ext cx="21652" cy="355217"/>
            </a:xfrm>
            <a:custGeom>
              <a:avLst/>
              <a:gdLst/>
              <a:ahLst/>
              <a:cxnLst/>
              <a:rect l="l" t="t" r="r" b="b"/>
              <a:pathLst>
                <a:path w="212" h="3478" extrusionOk="0">
                  <a:moveTo>
                    <a:pt x="107" y="0"/>
                  </a:moveTo>
                  <a:cubicBezTo>
                    <a:pt x="107" y="0"/>
                    <a:pt x="17" y="779"/>
                    <a:pt x="17" y="1739"/>
                  </a:cubicBezTo>
                  <a:cubicBezTo>
                    <a:pt x="17" y="2699"/>
                    <a:pt x="0" y="3478"/>
                    <a:pt x="107" y="3478"/>
                  </a:cubicBezTo>
                  <a:cubicBezTo>
                    <a:pt x="212" y="3478"/>
                    <a:pt x="196" y="2699"/>
                    <a:pt x="196" y="1739"/>
                  </a:cubicBezTo>
                  <a:cubicBezTo>
                    <a:pt x="196" y="779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8567738" y="2834969"/>
              <a:ext cx="355115" cy="18588"/>
            </a:xfrm>
            <a:custGeom>
              <a:avLst/>
              <a:gdLst/>
              <a:ahLst/>
              <a:cxnLst/>
              <a:rect l="l" t="t" r="r" b="b"/>
              <a:pathLst>
                <a:path w="3477" h="182" extrusionOk="0">
                  <a:moveTo>
                    <a:pt x="2387" y="1"/>
                  </a:moveTo>
                  <a:cubicBezTo>
                    <a:pt x="2186" y="1"/>
                    <a:pt x="1967" y="2"/>
                    <a:pt x="1738" y="2"/>
                  </a:cubicBezTo>
                  <a:cubicBezTo>
                    <a:pt x="778" y="2"/>
                    <a:pt x="1" y="90"/>
                    <a:pt x="1" y="90"/>
                  </a:cubicBezTo>
                  <a:cubicBezTo>
                    <a:pt x="1" y="90"/>
                    <a:pt x="778" y="180"/>
                    <a:pt x="1738" y="180"/>
                  </a:cubicBezTo>
                  <a:cubicBezTo>
                    <a:pt x="1966" y="180"/>
                    <a:pt x="2183" y="181"/>
                    <a:pt x="2382" y="181"/>
                  </a:cubicBezTo>
                  <a:cubicBezTo>
                    <a:pt x="3024" y="181"/>
                    <a:pt x="3477" y="172"/>
                    <a:pt x="3477" y="90"/>
                  </a:cubicBezTo>
                  <a:cubicBezTo>
                    <a:pt x="3477" y="10"/>
                    <a:pt x="3026" y="1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8212625" y="2834969"/>
              <a:ext cx="355217" cy="18588"/>
            </a:xfrm>
            <a:custGeom>
              <a:avLst/>
              <a:gdLst/>
              <a:ahLst/>
              <a:cxnLst/>
              <a:rect l="l" t="t" r="r" b="b"/>
              <a:pathLst>
                <a:path w="3478" h="182" extrusionOk="0">
                  <a:moveTo>
                    <a:pt x="1090" y="1"/>
                  </a:moveTo>
                  <a:cubicBezTo>
                    <a:pt x="451" y="1"/>
                    <a:pt x="0" y="10"/>
                    <a:pt x="0" y="90"/>
                  </a:cubicBezTo>
                  <a:cubicBezTo>
                    <a:pt x="0" y="172"/>
                    <a:pt x="453" y="181"/>
                    <a:pt x="1095" y="181"/>
                  </a:cubicBezTo>
                  <a:cubicBezTo>
                    <a:pt x="1294" y="181"/>
                    <a:pt x="1511" y="180"/>
                    <a:pt x="1739" y="180"/>
                  </a:cubicBezTo>
                  <a:cubicBezTo>
                    <a:pt x="2699" y="180"/>
                    <a:pt x="3478" y="90"/>
                    <a:pt x="3478" y="90"/>
                  </a:cubicBezTo>
                  <a:cubicBezTo>
                    <a:pt x="3478" y="90"/>
                    <a:pt x="2699" y="2"/>
                    <a:pt x="1739" y="2"/>
                  </a:cubicBezTo>
                  <a:cubicBezTo>
                    <a:pt x="1510" y="2"/>
                    <a:pt x="1291" y="1"/>
                    <a:pt x="1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8567738" y="2592405"/>
              <a:ext cx="258804" cy="251859"/>
            </a:xfrm>
            <a:custGeom>
              <a:avLst/>
              <a:gdLst/>
              <a:ahLst/>
              <a:cxnLst/>
              <a:rect l="l" t="t" r="r" b="b"/>
              <a:pathLst>
                <a:path w="2534" h="2466" extrusionOk="0">
                  <a:moveTo>
                    <a:pt x="2440" y="0"/>
                  </a:moveTo>
                  <a:cubicBezTo>
                    <a:pt x="2318" y="0"/>
                    <a:pt x="1804" y="535"/>
                    <a:pt x="1166" y="1173"/>
                  </a:cubicBezTo>
                  <a:cubicBezTo>
                    <a:pt x="487" y="1852"/>
                    <a:pt x="1" y="2465"/>
                    <a:pt x="1" y="2465"/>
                  </a:cubicBezTo>
                  <a:cubicBezTo>
                    <a:pt x="1" y="2465"/>
                    <a:pt x="614" y="1979"/>
                    <a:pt x="1293" y="1300"/>
                  </a:cubicBezTo>
                  <a:cubicBezTo>
                    <a:pt x="1971" y="621"/>
                    <a:pt x="2533" y="82"/>
                    <a:pt x="2459" y="7"/>
                  </a:cubicBezTo>
                  <a:cubicBezTo>
                    <a:pt x="2454" y="3"/>
                    <a:pt x="2448" y="0"/>
                    <a:pt x="2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8308936" y="2844161"/>
              <a:ext cx="258906" cy="251859"/>
            </a:xfrm>
            <a:custGeom>
              <a:avLst/>
              <a:gdLst/>
              <a:ahLst/>
              <a:cxnLst/>
              <a:rect l="l" t="t" r="r" b="b"/>
              <a:pathLst>
                <a:path w="2535" h="2466" extrusionOk="0">
                  <a:moveTo>
                    <a:pt x="2535" y="0"/>
                  </a:moveTo>
                  <a:cubicBezTo>
                    <a:pt x="2534" y="1"/>
                    <a:pt x="1920" y="488"/>
                    <a:pt x="1242" y="1166"/>
                  </a:cubicBezTo>
                  <a:cubicBezTo>
                    <a:pt x="562" y="1845"/>
                    <a:pt x="1" y="2384"/>
                    <a:pt x="76" y="2459"/>
                  </a:cubicBezTo>
                  <a:cubicBezTo>
                    <a:pt x="81" y="2463"/>
                    <a:pt x="87" y="2466"/>
                    <a:pt x="95" y="2466"/>
                  </a:cubicBezTo>
                  <a:cubicBezTo>
                    <a:pt x="216" y="2466"/>
                    <a:pt x="731" y="1931"/>
                    <a:pt x="1369" y="1293"/>
                  </a:cubicBezTo>
                  <a:cubicBezTo>
                    <a:pt x="2047" y="615"/>
                    <a:pt x="2534" y="1"/>
                    <a:pt x="2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8567738" y="2844161"/>
              <a:ext cx="258804" cy="251859"/>
            </a:xfrm>
            <a:custGeom>
              <a:avLst/>
              <a:gdLst/>
              <a:ahLst/>
              <a:cxnLst/>
              <a:rect l="l" t="t" r="r" b="b"/>
              <a:pathLst>
                <a:path w="2534" h="2466" extrusionOk="0">
                  <a:moveTo>
                    <a:pt x="1" y="0"/>
                  </a:moveTo>
                  <a:cubicBezTo>
                    <a:pt x="1" y="1"/>
                    <a:pt x="487" y="615"/>
                    <a:pt x="1166" y="1293"/>
                  </a:cubicBezTo>
                  <a:cubicBezTo>
                    <a:pt x="1803" y="1931"/>
                    <a:pt x="2318" y="2466"/>
                    <a:pt x="2440" y="2466"/>
                  </a:cubicBezTo>
                  <a:cubicBezTo>
                    <a:pt x="2448" y="2466"/>
                    <a:pt x="2454" y="2463"/>
                    <a:pt x="2459" y="2459"/>
                  </a:cubicBezTo>
                  <a:cubicBezTo>
                    <a:pt x="2533" y="2384"/>
                    <a:pt x="1971" y="1845"/>
                    <a:pt x="1293" y="1166"/>
                  </a:cubicBezTo>
                  <a:cubicBezTo>
                    <a:pt x="614" y="48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8308936" y="2592405"/>
              <a:ext cx="258906" cy="251859"/>
            </a:xfrm>
            <a:custGeom>
              <a:avLst/>
              <a:gdLst/>
              <a:ahLst/>
              <a:cxnLst/>
              <a:rect l="l" t="t" r="r" b="b"/>
              <a:pathLst>
                <a:path w="2535" h="2466" extrusionOk="0">
                  <a:moveTo>
                    <a:pt x="94" y="0"/>
                  </a:moveTo>
                  <a:cubicBezTo>
                    <a:pt x="87" y="0"/>
                    <a:pt x="81" y="3"/>
                    <a:pt x="76" y="7"/>
                  </a:cubicBezTo>
                  <a:cubicBezTo>
                    <a:pt x="1" y="82"/>
                    <a:pt x="562" y="621"/>
                    <a:pt x="1242" y="1300"/>
                  </a:cubicBezTo>
                  <a:cubicBezTo>
                    <a:pt x="1920" y="1979"/>
                    <a:pt x="2535" y="2465"/>
                    <a:pt x="2535" y="2465"/>
                  </a:cubicBezTo>
                  <a:cubicBezTo>
                    <a:pt x="2535" y="2465"/>
                    <a:pt x="2047" y="1852"/>
                    <a:pt x="1369" y="1173"/>
                  </a:cubicBezTo>
                  <a:cubicBezTo>
                    <a:pt x="730" y="535"/>
                    <a:pt x="216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8567738" y="2559621"/>
              <a:ext cx="121436" cy="284643"/>
            </a:xfrm>
            <a:custGeom>
              <a:avLst/>
              <a:gdLst/>
              <a:ahLst/>
              <a:cxnLst/>
              <a:rect l="l" t="t" r="r" b="b"/>
              <a:pathLst>
                <a:path w="1189" h="2787" extrusionOk="0">
                  <a:moveTo>
                    <a:pt x="1189" y="1"/>
                  </a:moveTo>
                  <a:lnTo>
                    <a:pt x="1189" y="1"/>
                  </a:lnTo>
                  <a:cubicBezTo>
                    <a:pt x="1075" y="227"/>
                    <a:pt x="970" y="456"/>
                    <a:pt x="866" y="686"/>
                  </a:cubicBezTo>
                  <a:cubicBezTo>
                    <a:pt x="761" y="916"/>
                    <a:pt x="662" y="1148"/>
                    <a:pt x="560" y="1379"/>
                  </a:cubicBezTo>
                  <a:cubicBezTo>
                    <a:pt x="464" y="1613"/>
                    <a:pt x="365" y="1845"/>
                    <a:pt x="271" y="2079"/>
                  </a:cubicBezTo>
                  <a:cubicBezTo>
                    <a:pt x="178" y="2314"/>
                    <a:pt x="85" y="2549"/>
                    <a:pt x="1" y="2786"/>
                  </a:cubicBezTo>
                  <a:cubicBezTo>
                    <a:pt x="113" y="2560"/>
                    <a:pt x="218" y="2331"/>
                    <a:pt x="324" y="2102"/>
                  </a:cubicBezTo>
                  <a:cubicBezTo>
                    <a:pt x="428" y="1872"/>
                    <a:pt x="527" y="1639"/>
                    <a:pt x="628" y="1408"/>
                  </a:cubicBezTo>
                  <a:cubicBezTo>
                    <a:pt x="725" y="1175"/>
                    <a:pt x="824" y="943"/>
                    <a:pt x="918" y="708"/>
                  </a:cubicBezTo>
                  <a:cubicBezTo>
                    <a:pt x="1011" y="474"/>
                    <a:pt x="1104" y="239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8446916" y="2559621"/>
              <a:ext cx="121538" cy="284643"/>
            </a:xfrm>
            <a:custGeom>
              <a:avLst/>
              <a:gdLst/>
              <a:ahLst/>
              <a:cxnLst/>
              <a:rect l="l" t="t" r="r" b="b"/>
              <a:pathLst>
                <a:path w="1190" h="2787" extrusionOk="0">
                  <a:moveTo>
                    <a:pt x="0" y="1"/>
                  </a:moveTo>
                  <a:lnTo>
                    <a:pt x="0" y="1"/>
                  </a:lnTo>
                  <a:cubicBezTo>
                    <a:pt x="86" y="239"/>
                    <a:pt x="178" y="474"/>
                    <a:pt x="272" y="708"/>
                  </a:cubicBezTo>
                  <a:cubicBezTo>
                    <a:pt x="366" y="942"/>
                    <a:pt x="465" y="1175"/>
                    <a:pt x="561" y="1408"/>
                  </a:cubicBezTo>
                  <a:cubicBezTo>
                    <a:pt x="663" y="1639"/>
                    <a:pt x="761" y="1872"/>
                    <a:pt x="867" y="2102"/>
                  </a:cubicBezTo>
                  <a:cubicBezTo>
                    <a:pt x="971" y="2331"/>
                    <a:pt x="1076" y="2560"/>
                    <a:pt x="1190" y="2786"/>
                  </a:cubicBezTo>
                  <a:cubicBezTo>
                    <a:pt x="1104" y="2549"/>
                    <a:pt x="1012" y="2314"/>
                    <a:pt x="918" y="2079"/>
                  </a:cubicBezTo>
                  <a:cubicBezTo>
                    <a:pt x="825" y="1845"/>
                    <a:pt x="725" y="1613"/>
                    <a:pt x="629" y="1379"/>
                  </a:cubicBezTo>
                  <a:cubicBezTo>
                    <a:pt x="527" y="1148"/>
                    <a:pt x="429" y="916"/>
                    <a:pt x="324" y="686"/>
                  </a:cubicBezTo>
                  <a:cubicBezTo>
                    <a:pt x="219" y="456"/>
                    <a:pt x="114" y="22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8567738" y="2844773"/>
              <a:ext cx="121436" cy="284745"/>
            </a:xfrm>
            <a:custGeom>
              <a:avLst/>
              <a:gdLst/>
              <a:ahLst/>
              <a:cxnLst/>
              <a:rect l="l" t="t" r="r" b="b"/>
              <a:pathLst>
                <a:path w="1189" h="2788" extrusionOk="0">
                  <a:moveTo>
                    <a:pt x="1" y="1"/>
                  </a:moveTo>
                  <a:cubicBezTo>
                    <a:pt x="85" y="239"/>
                    <a:pt x="178" y="474"/>
                    <a:pt x="271" y="709"/>
                  </a:cubicBezTo>
                  <a:cubicBezTo>
                    <a:pt x="365" y="943"/>
                    <a:pt x="464" y="1175"/>
                    <a:pt x="560" y="1408"/>
                  </a:cubicBezTo>
                  <a:cubicBezTo>
                    <a:pt x="662" y="1639"/>
                    <a:pt x="760" y="1871"/>
                    <a:pt x="866" y="2102"/>
                  </a:cubicBezTo>
                  <a:cubicBezTo>
                    <a:pt x="970" y="2331"/>
                    <a:pt x="1075" y="2561"/>
                    <a:pt x="1189" y="2787"/>
                  </a:cubicBezTo>
                  <a:cubicBezTo>
                    <a:pt x="1104" y="2549"/>
                    <a:pt x="1011" y="2313"/>
                    <a:pt x="917" y="2079"/>
                  </a:cubicBezTo>
                  <a:cubicBezTo>
                    <a:pt x="824" y="1845"/>
                    <a:pt x="725" y="1612"/>
                    <a:pt x="628" y="1379"/>
                  </a:cubicBezTo>
                  <a:cubicBezTo>
                    <a:pt x="527" y="1149"/>
                    <a:pt x="428" y="916"/>
                    <a:pt x="324" y="686"/>
                  </a:cubicBezTo>
                  <a:cubicBezTo>
                    <a:pt x="219" y="456"/>
                    <a:pt x="113" y="2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8447018" y="2844773"/>
              <a:ext cx="121436" cy="284643"/>
            </a:xfrm>
            <a:custGeom>
              <a:avLst/>
              <a:gdLst/>
              <a:ahLst/>
              <a:cxnLst/>
              <a:rect l="l" t="t" r="r" b="b"/>
              <a:pathLst>
                <a:path w="1189" h="2787" extrusionOk="0">
                  <a:moveTo>
                    <a:pt x="1189" y="1"/>
                  </a:moveTo>
                  <a:cubicBezTo>
                    <a:pt x="1075" y="227"/>
                    <a:pt x="970" y="456"/>
                    <a:pt x="866" y="686"/>
                  </a:cubicBezTo>
                  <a:cubicBezTo>
                    <a:pt x="760" y="915"/>
                    <a:pt x="662" y="1148"/>
                    <a:pt x="560" y="1379"/>
                  </a:cubicBezTo>
                  <a:cubicBezTo>
                    <a:pt x="464" y="1612"/>
                    <a:pt x="365" y="1845"/>
                    <a:pt x="271" y="2079"/>
                  </a:cubicBezTo>
                  <a:cubicBezTo>
                    <a:pt x="177" y="2313"/>
                    <a:pt x="85" y="2549"/>
                    <a:pt x="0" y="2786"/>
                  </a:cubicBezTo>
                  <a:cubicBezTo>
                    <a:pt x="113" y="2560"/>
                    <a:pt x="218" y="2331"/>
                    <a:pt x="323" y="2102"/>
                  </a:cubicBezTo>
                  <a:cubicBezTo>
                    <a:pt x="428" y="1871"/>
                    <a:pt x="527" y="1639"/>
                    <a:pt x="628" y="1408"/>
                  </a:cubicBezTo>
                  <a:cubicBezTo>
                    <a:pt x="724" y="1175"/>
                    <a:pt x="824" y="943"/>
                    <a:pt x="917" y="708"/>
                  </a:cubicBezTo>
                  <a:cubicBezTo>
                    <a:pt x="1011" y="474"/>
                    <a:pt x="1103" y="239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8568351" y="2844161"/>
              <a:ext cx="284643" cy="121538"/>
            </a:xfrm>
            <a:custGeom>
              <a:avLst/>
              <a:gdLst/>
              <a:ahLst/>
              <a:cxnLst/>
              <a:rect l="l" t="t" r="r" b="b"/>
              <a:pathLst>
                <a:path w="2787" h="1190" extrusionOk="0">
                  <a:moveTo>
                    <a:pt x="1" y="0"/>
                  </a:moveTo>
                  <a:cubicBezTo>
                    <a:pt x="227" y="114"/>
                    <a:pt x="456" y="219"/>
                    <a:pt x="685" y="324"/>
                  </a:cubicBezTo>
                  <a:cubicBezTo>
                    <a:pt x="915" y="429"/>
                    <a:pt x="1148" y="527"/>
                    <a:pt x="1379" y="629"/>
                  </a:cubicBezTo>
                  <a:cubicBezTo>
                    <a:pt x="1612" y="725"/>
                    <a:pt x="1844" y="824"/>
                    <a:pt x="2078" y="918"/>
                  </a:cubicBezTo>
                  <a:cubicBezTo>
                    <a:pt x="2313" y="1012"/>
                    <a:pt x="2548" y="1104"/>
                    <a:pt x="2786" y="1190"/>
                  </a:cubicBezTo>
                  <a:cubicBezTo>
                    <a:pt x="2560" y="1076"/>
                    <a:pt x="2331" y="971"/>
                    <a:pt x="2101" y="866"/>
                  </a:cubicBezTo>
                  <a:cubicBezTo>
                    <a:pt x="1871" y="761"/>
                    <a:pt x="1638" y="662"/>
                    <a:pt x="1408" y="561"/>
                  </a:cubicBezTo>
                  <a:cubicBezTo>
                    <a:pt x="1175" y="465"/>
                    <a:pt x="942" y="365"/>
                    <a:pt x="708" y="272"/>
                  </a:cubicBezTo>
                  <a:cubicBezTo>
                    <a:pt x="474" y="178"/>
                    <a:pt x="238" y="8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8568351" y="2723441"/>
              <a:ext cx="284643" cy="121436"/>
            </a:xfrm>
            <a:custGeom>
              <a:avLst/>
              <a:gdLst/>
              <a:ahLst/>
              <a:cxnLst/>
              <a:rect l="l" t="t" r="r" b="b"/>
              <a:pathLst>
                <a:path w="2787" h="1189" extrusionOk="0">
                  <a:moveTo>
                    <a:pt x="2786" y="0"/>
                  </a:moveTo>
                  <a:lnTo>
                    <a:pt x="2786" y="0"/>
                  </a:lnTo>
                  <a:cubicBezTo>
                    <a:pt x="2548" y="85"/>
                    <a:pt x="2313" y="178"/>
                    <a:pt x="2079" y="271"/>
                  </a:cubicBezTo>
                  <a:cubicBezTo>
                    <a:pt x="1845" y="365"/>
                    <a:pt x="1612" y="464"/>
                    <a:pt x="1379" y="561"/>
                  </a:cubicBezTo>
                  <a:cubicBezTo>
                    <a:pt x="1148" y="662"/>
                    <a:pt x="915" y="761"/>
                    <a:pt x="685" y="865"/>
                  </a:cubicBezTo>
                  <a:cubicBezTo>
                    <a:pt x="456" y="970"/>
                    <a:pt x="227" y="1076"/>
                    <a:pt x="1" y="1189"/>
                  </a:cubicBezTo>
                  <a:cubicBezTo>
                    <a:pt x="238" y="1104"/>
                    <a:pt x="474" y="1011"/>
                    <a:pt x="708" y="918"/>
                  </a:cubicBezTo>
                  <a:cubicBezTo>
                    <a:pt x="942" y="824"/>
                    <a:pt x="1175" y="725"/>
                    <a:pt x="1408" y="628"/>
                  </a:cubicBezTo>
                  <a:cubicBezTo>
                    <a:pt x="1639" y="527"/>
                    <a:pt x="1872" y="428"/>
                    <a:pt x="2101" y="323"/>
                  </a:cubicBezTo>
                  <a:cubicBezTo>
                    <a:pt x="2331" y="219"/>
                    <a:pt x="2560" y="114"/>
                    <a:pt x="2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8283096" y="2844161"/>
              <a:ext cx="284745" cy="121538"/>
            </a:xfrm>
            <a:custGeom>
              <a:avLst/>
              <a:gdLst/>
              <a:ahLst/>
              <a:cxnLst/>
              <a:rect l="l" t="t" r="r" b="b"/>
              <a:pathLst>
                <a:path w="2788" h="1190" extrusionOk="0">
                  <a:moveTo>
                    <a:pt x="2788" y="0"/>
                  </a:moveTo>
                  <a:cubicBezTo>
                    <a:pt x="2549" y="85"/>
                    <a:pt x="2315" y="178"/>
                    <a:pt x="2079" y="272"/>
                  </a:cubicBezTo>
                  <a:cubicBezTo>
                    <a:pt x="1845" y="365"/>
                    <a:pt x="1613" y="465"/>
                    <a:pt x="1379" y="561"/>
                  </a:cubicBezTo>
                  <a:cubicBezTo>
                    <a:pt x="1149" y="662"/>
                    <a:pt x="917" y="761"/>
                    <a:pt x="686" y="866"/>
                  </a:cubicBezTo>
                  <a:cubicBezTo>
                    <a:pt x="456" y="971"/>
                    <a:pt x="227" y="1076"/>
                    <a:pt x="1" y="1190"/>
                  </a:cubicBezTo>
                  <a:cubicBezTo>
                    <a:pt x="239" y="1104"/>
                    <a:pt x="475" y="1012"/>
                    <a:pt x="709" y="918"/>
                  </a:cubicBezTo>
                  <a:cubicBezTo>
                    <a:pt x="943" y="824"/>
                    <a:pt x="1176" y="725"/>
                    <a:pt x="1409" y="629"/>
                  </a:cubicBezTo>
                  <a:cubicBezTo>
                    <a:pt x="1639" y="527"/>
                    <a:pt x="1872" y="429"/>
                    <a:pt x="2102" y="324"/>
                  </a:cubicBezTo>
                  <a:cubicBezTo>
                    <a:pt x="2332" y="219"/>
                    <a:pt x="2561" y="114"/>
                    <a:pt x="2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8283096" y="2723441"/>
              <a:ext cx="284745" cy="121436"/>
            </a:xfrm>
            <a:custGeom>
              <a:avLst/>
              <a:gdLst/>
              <a:ahLst/>
              <a:cxnLst/>
              <a:rect l="l" t="t" r="r" b="b"/>
              <a:pathLst>
                <a:path w="2788" h="1189" extrusionOk="0">
                  <a:moveTo>
                    <a:pt x="1" y="0"/>
                  </a:moveTo>
                  <a:lnTo>
                    <a:pt x="1" y="0"/>
                  </a:lnTo>
                  <a:cubicBezTo>
                    <a:pt x="227" y="114"/>
                    <a:pt x="457" y="219"/>
                    <a:pt x="686" y="323"/>
                  </a:cubicBezTo>
                  <a:cubicBezTo>
                    <a:pt x="917" y="428"/>
                    <a:pt x="1149" y="527"/>
                    <a:pt x="1380" y="629"/>
                  </a:cubicBezTo>
                  <a:cubicBezTo>
                    <a:pt x="1614" y="725"/>
                    <a:pt x="1845" y="824"/>
                    <a:pt x="2079" y="918"/>
                  </a:cubicBezTo>
                  <a:cubicBezTo>
                    <a:pt x="2315" y="1011"/>
                    <a:pt x="2549" y="1104"/>
                    <a:pt x="2788" y="1189"/>
                  </a:cubicBezTo>
                  <a:cubicBezTo>
                    <a:pt x="2561" y="1076"/>
                    <a:pt x="2332" y="970"/>
                    <a:pt x="2102" y="865"/>
                  </a:cubicBezTo>
                  <a:cubicBezTo>
                    <a:pt x="1872" y="761"/>
                    <a:pt x="1639" y="662"/>
                    <a:pt x="1409" y="561"/>
                  </a:cubicBezTo>
                  <a:cubicBezTo>
                    <a:pt x="1176" y="464"/>
                    <a:pt x="943" y="365"/>
                    <a:pt x="709" y="272"/>
                  </a:cubicBezTo>
                  <a:cubicBezTo>
                    <a:pt x="475" y="178"/>
                    <a:pt x="239" y="8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1"/>
          <p:cNvGrpSpPr/>
          <p:nvPr/>
        </p:nvGrpSpPr>
        <p:grpSpPr>
          <a:xfrm>
            <a:off x="8011894" y="1293937"/>
            <a:ext cx="243702" cy="241631"/>
            <a:chOff x="2453950" y="1662350"/>
            <a:chExt cx="135300" cy="134150"/>
          </a:xfrm>
        </p:grpSpPr>
        <p:sp>
          <p:nvSpPr>
            <p:cNvPr id="830" name="Google Shape;830;p31"/>
            <p:cNvSpPr/>
            <p:nvPr/>
          </p:nvSpPr>
          <p:spPr>
            <a:xfrm>
              <a:off x="2517025" y="1662350"/>
              <a:ext cx="9150" cy="60625"/>
            </a:xfrm>
            <a:custGeom>
              <a:avLst/>
              <a:gdLst/>
              <a:ahLst/>
              <a:cxnLst/>
              <a:rect l="l" t="t" r="r" b="b"/>
              <a:pathLst>
                <a:path w="366" h="2425" extrusionOk="0">
                  <a:moveTo>
                    <a:pt x="183" y="1"/>
                  </a:moveTo>
                  <a:cubicBezTo>
                    <a:pt x="168" y="1"/>
                    <a:pt x="153" y="8"/>
                    <a:pt x="153" y="24"/>
                  </a:cubicBezTo>
                  <a:cubicBezTo>
                    <a:pt x="31" y="1270"/>
                    <a:pt x="1" y="1999"/>
                    <a:pt x="183" y="2425"/>
                  </a:cubicBezTo>
                  <a:cubicBezTo>
                    <a:pt x="365" y="1999"/>
                    <a:pt x="305" y="1270"/>
                    <a:pt x="213" y="24"/>
                  </a:cubicBezTo>
                  <a:cubicBezTo>
                    <a:pt x="213" y="8"/>
                    <a:pt x="198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2528425" y="1725800"/>
              <a:ext cx="60825" cy="6600"/>
            </a:xfrm>
            <a:custGeom>
              <a:avLst/>
              <a:gdLst/>
              <a:ahLst/>
              <a:cxnLst/>
              <a:rect l="l" t="t" r="r" b="b"/>
              <a:pathLst>
                <a:path w="2433" h="264" extrusionOk="0">
                  <a:moveTo>
                    <a:pt x="882" y="1"/>
                  </a:moveTo>
                  <a:cubicBezTo>
                    <a:pt x="495" y="1"/>
                    <a:pt x="213" y="39"/>
                    <a:pt x="1" y="130"/>
                  </a:cubicBezTo>
                  <a:cubicBezTo>
                    <a:pt x="202" y="231"/>
                    <a:pt x="465" y="263"/>
                    <a:pt x="821" y="263"/>
                  </a:cubicBezTo>
                  <a:cubicBezTo>
                    <a:pt x="1217" y="263"/>
                    <a:pt x="1729" y="223"/>
                    <a:pt x="2402" y="191"/>
                  </a:cubicBezTo>
                  <a:cubicBezTo>
                    <a:pt x="2432" y="191"/>
                    <a:pt x="2432" y="100"/>
                    <a:pt x="2402" y="100"/>
                  </a:cubicBezTo>
                  <a:cubicBezTo>
                    <a:pt x="1764" y="39"/>
                    <a:pt x="1270" y="1"/>
                    <a:pt x="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2514000" y="1721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0"/>
                  </a:moveTo>
                  <a:cubicBezTo>
                    <a:pt x="274" y="31"/>
                    <a:pt x="274" y="91"/>
                    <a:pt x="243" y="122"/>
                  </a:cubicBezTo>
                  <a:cubicBezTo>
                    <a:pt x="183" y="122"/>
                    <a:pt x="152" y="122"/>
                    <a:pt x="91" y="91"/>
                  </a:cubicBezTo>
                  <a:lnTo>
                    <a:pt x="91" y="91"/>
                  </a:lnTo>
                  <a:cubicBezTo>
                    <a:pt x="91" y="122"/>
                    <a:pt x="122" y="152"/>
                    <a:pt x="122" y="243"/>
                  </a:cubicBezTo>
                  <a:cubicBezTo>
                    <a:pt x="91" y="274"/>
                    <a:pt x="31" y="274"/>
                    <a:pt x="0" y="304"/>
                  </a:cubicBezTo>
                  <a:cubicBezTo>
                    <a:pt x="31" y="365"/>
                    <a:pt x="91" y="365"/>
                    <a:pt x="122" y="395"/>
                  </a:cubicBezTo>
                  <a:cubicBezTo>
                    <a:pt x="122" y="426"/>
                    <a:pt x="122" y="456"/>
                    <a:pt x="91" y="547"/>
                  </a:cubicBezTo>
                  <a:cubicBezTo>
                    <a:pt x="122" y="547"/>
                    <a:pt x="152" y="517"/>
                    <a:pt x="243" y="517"/>
                  </a:cubicBezTo>
                  <a:cubicBezTo>
                    <a:pt x="274" y="547"/>
                    <a:pt x="274" y="578"/>
                    <a:pt x="304" y="608"/>
                  </a:cubicBezTo>
                  <a:cubicBezTo>
                    <a:pt x="334" y="578"/>
                    <a:pt x="334" y="547"/>
                    <a:pt x="395" y="517"/>
                  </a:cubicBezTo>
                  <a:cubicBezTo>
                    <a:pt x="426" y="517"/>
                    <a:pt x="456" y="517"/>
                    <a:pt x="547" y="547"/>
                  </a:cubicBezTo>
                  <a:cubicBezTo>
                    <a:pt x="547" y="517"/>
                    <a:pt x="486" y="456"/>
                    <a:pt x="486" y="395"/>
                  </a:cubicBezTo>
                  <a:cubicBezTo>
                    <a:pt x="547" y="365"/>
                    <a:pt x="578" y="365"/>
                    <a:pt x="608" y="304"/>
                  </a:cubicBezTo>
                  <a:cubicBezTo>
                    <a:pt x="578" y="274"/>
                    <a:pt x="547" y="274"/>
                    <a:pt x="486" y="243"/>
                  </a:cubicBezTo>
                  <a:cubicBezTo>
                    <a:pt x="486" y="213"/>
                    <a:pt x="486" y="152"/>
                    <a:pt x="547" y="91"/>
                  </a:cubicBezTo>
                  <a:cubicBezTo>
                    <a:pt x="486" y="91"/>
                    <a:pt x="456" y="122"/>
                    <a:pt x="395" y="122"/>
                  </a:cubicBezTo>
                  <a:cubicBezTo>
                    <a:pt x="334" y="91"/>
                    <a:pt x="334" y="61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2453950" y="1726075"/>
              <a:ext cx="60825" cy="6600"/>
            </a:xfrm>
            <a:custGeom>
              <a:avLst/>
              <a:gdLst/>
              <a:ahLst/>
              <a:cxnLst/>
              <a:rect l="l" t="t" r="r" b="b"/>
              <a:pathLst>
                <a:path w="2433" h="264" extrusionOk="0">
                  <a:moveTo>
                    <a:pt x="1629" y="1"/>
                  </a:moveTo>
                  <a:cubicBezTo>
                    <a:pt x="1232" y="1"/>
                    <a:pt x="719" y="41"/>
                    <a:pt x="62" y="89"/>
                  </a:cubicBezTo>
                  <a:cubicBezTo>
                    <a:pt x="1" y="89"/>
                    <a:pt x="1" y="180"/>
                    <a:pt x="62" y="180"/>
                  </a:cubicBezTo>
                  <a:cubicBezTo>
                    <a:pt x="685" y="225"/>
                    <a:pt x="1179" y="263"/>
                    <a:pt x="1566" y="263"/>
                  </a:cubicBezTo>
                  <a:cubicBezTo>
                    <a:pt x="1954" y="263"/>
                    <a:pt x="2235" y="225"/>
                    <a:pt x="2433" y="119"/>
                  </a:cubicBezTo>
                  <a:cubicBezTo>
                    <a:pt x="2246" y="33"/>
                    <a:pt x="1984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2517025" y="1735875"/>
              <a:ext cx="9150" cy="60625"/>
            </a:xfrm>
            <a:custGeom>
              <a:avLst/>
              <a:gdLst/>
              <a:ahLst/>
              <a:cxnLst/>
              <a:rect l="l" t="t" r="r" b="b"/>
              <a:pathLst>
                <a:path w="366" h="2425" extrusionOk="0">
                  <a:moveTo>
                    <a:pt x="183" y="1"/>
                  </a:moveTo>
                  <a:cubicBezTo>
                    <a:pt x="1" y="426"/>
                    <a:pt x="62" y="1125"/>
                    <a:pt x="153" y="2402"/>
                  </a:cubicBezTo>
                  <a:cubicBezTo>
                    <a:pt x="153" y="2417"/>
                    <a:pt x="168" y="2425"/>
                    <a:pt x="183" y="2425"/>
                  </a:cubicBezTo>
                  <a:cubicBezTo>
                    <a:pt x="198" y="2425"/>
                    <a:pt x="213" y="2417"/>
                    <a:pt x="213" y="2402"/>
                  </a:cubicBezTo>
                  <a:cubicBezTo>
                    <a:pt x="335" y="1125"/>
                    <a:pt x="365" y="426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2526150" y="1681600"/>
              <a:ext cx="43875" cy="42900"/>
            </a:xfrm>
            <a:custGeom>
              <a:avLst/>
              <a:gdLst/>
              <a:ahLst/>
              <a:cxnLst/>
              <a:rect l="l" t="t" r="r" b="b"/>
              <a:pathLst>
                <a:path w="1755" h="1716" extrusionOk="0">
                  <a:moveTo>
                    <a:pt x="1717" y="1"/>
                  </a:moveTo>
                  <a:cubicBezTo>
                    <a:pt x="1705" y="1"/>
                    <a:pt x="1690" y="5"/>
                    <a:pt x="1672" y="14"/>
                  </a:cubicBezTo>
                  <a:cubicBezTo>
                    <a:pt x="730" y="834"/>
                    <a:pt x="152" y="1290"/>
                    <a:pt x="0" y="1716"/>
                  </a:cubicBezTo>
                  <a:cubicBezTo>
                    <a:pt x="426" y="1564"/>
                    <a:pt x="912" y="986"/>
                    <a:pt x="1733" y="44"/>
                  </a:cubicBezTo>
                  <a:cubicBezTo>
                    <a:pt x="1755" y="22"/>
                    <a:pt x="1746" y="1"/>
                    <a:pt x="1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2473400" y="1681600"/>
              <a:ext cx="43650" cy="42900"/>
            </a:xfrm>
            <a:custGeom>
              <a:avLst/>
              <a:gdLst/>
              <a:ahLst/>
              <a:cxnLst/>
              <a:rect l="l" t="t" r="r" b="b"/>
              <a:pathLst>
                <a:path w="1746" h="1716" extrusionOk="0">
                  <a:moveTo>
                    <a:pt x="43" y="1"/>
                  </a:moveTo>
                  <a:cubicBezTo>
                    <a:pt x="18" y="1"/>
                    <a:pt x="1" y="22"/>
                    <a:pt x="44" y="44"/>
                  </a:cubicBezTo>
                  <a:cubicBezTo>
                    <a:pt x="864" y="986"/>
                    <a:pt x="1320" y="1564"/>
                    <a:pt x="1746" y="1716"/>
                  </a:cubicBezTo>
                  <a:cubicBezTo>
                    <a:pt x="1594" y="1290"/>
                    <a:pt x="1016" y="804"/>
                    <a:pt x="74" y="14"/>
                  </a:cubicBezTo>
                  <a:cubicBezTo>
                    <a:pt x="65" y="5"/>
                    <a:pt x="54" y="1"/>
                    <a:pt x="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2526150" y="1734350"/>
              <a:ext cx="43875" cy="42900"/>
            </a:xfrm>
            <a:custGeom>
              <a:avLst/>
              <a:gdLst/>
              <a:ahLst/>
              <a:cxnLst/>
              <a:rect l="l" t="t" r="r" b="b"/>
              <a:pathLst>
                <a:path w="1755" h="1716" extrusionOk="0">
                  <a:moveTo>
                    <a:pt x="0" y="1"/>
                  </a:moveTo>
                  <a:cubicBezTo>
                    <a:pt x="152" y="396"/>
                    <a:pt x="730" y="913"/>
                    <a:pt x="1672" y="1703"/>
                  </a:cubicBezTo>
                  <a:cubicBezTo>
                    <a:pt x="1690" y="1712"/>
                    <a:pt x="1705" y="1716"/>
                    <a:pt x="1717" y="1716"/>
                  </a:cubicBezTo>
                  <a:cubicBezTo>
                    <a:pt x="1746" y="1716"/>
                    <a:pt x="1755" y="1694"/>
                    <a:pt x="1733" y="1673"/>
                  </a:cubicBezTo>
                  <a:cubicBezTo>
                    <a:pt x="882" y="700"/>
                    <a:pt x="426" y="15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2473400" y="1734350"/>
              <a:ext cx="43650" cy="42900"/>
            </a:xfrm>
            <a:custGeom>
              <a:avLst/>
              <a:gdLst/>
              <a:ahLst/>
              <a:cxnLst/>
              <a:rect l="l" t="t" r="r" b="b"/>
              <a:pathLst>
                <a:path w="1746" h="1716" extrusionOk="0">
                  <a:moveTo>
                    <a:pt x="1746" y="1"/>
                  </a:moveTo>
                  <a:cubicBezTo>
                    <a:pt x="1320" y="153"/>
                    <a:pt x="834" y="700"/>
                    <a:pt x="44" y="1673"/>
                  </a:cubicBezTo>
                  <a:cubicBezTo>
                    <a:pt x="1" y="1694"/>
                    <a:pt x="18" y="1716"/>
                    <a:pt x="43" y="1716"/>
                  </a:cubicBezTo>
                  <a:cubicBezTo>
                    <a:pt x="54" y="1716"/>
                    <a:pt x="65" y="1712"/>
                    <a:pt x="74" y="1703"/>
                  </a:cubicBezTo>
                  <a:cubicBezTo>
                    <a:pt x="1016" y="852"/>
                    <a:pt x="1594" y="396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1"/>
          <p:cNvGrpSpPr/>
          <p:nvPr/>
        </p:nvGrpSpPr>
        <p:grpSpPr>
          <a:xfrm>
            <a:off x="6453756" y="4108625"/>
            <a:ext cx="334922" cy="332102"/>
            <a:chOff x="2453950" y="1662350"/>
            <a:chExt cx="135300" cy="134150"/>
          </a:xfrm>
        </p:grpSpPr>
        <p:sp>
          <p:nvSpPr>
            <p:cNvPr id="840" name="Google Shape;840;p31"/>
            <p:cNvSpPr/>
            <p:nvPr/>
          </p:nvSpPr>
          <p:spPr>
            <a:xfrm>
              <a:off x="2517025" y="1662350"/>
              <a:ext cx="9150" cy="60625"/>
            </a:xfrm>
            <a:custGeom>
              <a:avLst/>
              <a:gdLst/>
              <a:ahLst/>
              <a:cxnLst/>
              <a:rect l="l" t="t" r="r" b="b"/>
              <a:pathLst>
                <a:path w="366" h="2425" extrusionOk="0">
                  <a:moveTo>
                    <a:pt x="183" y="1"/>
                  </a:moveTo>
                  <a:cubicBezTo>
                    <a:pt x="168" y="1"/>
                    <a:pt x="153" y="8"/>
                    <a:pt x="153" y="24"/>
                  </a:cubicBezTo>
                  <a:cubicBezTo>
                    <a:pt x="31" y="1270"/>
                    <a:pt x="1" y="1999"/>
                    <a:pt x="183" y="2425"/>
                  </a:cubicBezTo>
                  <a:cubicBezTo>
                    <a:pt x="365" y="1999"/>
                    <a:pt x="305" y="1270"/>
                    <a:pt x="213" y="24"/>
                  </a:cubicBezTo>
                  <a:cubicBezTo>
                    <a:pt x="213" y="8"/>
                    <a:pt x="198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2528425" y="1725800"/>
              <a:ext cx="60825" cy="6600"/>
            </a:xfrm>
            <a:custGeom>
              <a:avLst/>
              <a:gdLst/>
              <a:ahLst/>
              <a:cxnLst/>
              <a:rect l="l" t="t" r="r" b="b"/>
              <a:pathLst>
                <a:path w="2433" h="264" extrusionOk="0">
                  <a:moveTo>
                    <a:pt x="882" y="1"/>
                  </a:moveTo>
                  <a:cubicBezTo>
                    <a:pt x="495" y="1"/>
                    <a:pt x="213" y="39"/>
                    <a:pt x="1" y="130"/>
                  </a:cubicBezTo>
                  <a:cubicBezTo>
                    <a:pt x="202" y="231"/>
                    <a:pt x="465" y="263"/>
                    <a:pt x="821" y="263"/>
                  </a:cubicBezTo>
                  <a:cubicBezTo>
                    <a:pt x="1217" y="263"/>
                    <a:pt x="1729" y="223"/>
                    <a:pt x="2402" y="191"/>
                  </a:cubicBezTo>
                  <a:cubicBezTo>
                    <a:pt x="2432" y="191"/>
                    <a:pt x="2432" y="100"/>
                    <a:pt x="2402" y="100"/>
                  </a:cubicBezTo>
                  <a:cubicBezTo>
                    <a:pt x="1764" y="39"/>
                    <a:pt x="1270" y="1"/>
                    <a:pt x="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2514000" y="1721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0"/>
                  </a:moveTo>
                  <a:cubicBezTo>
                    <a:pt x="274" y="31"/>
                    <a:pt x="274" y="91"/>
                    <a:pt x="243" y="122"/>
                  </a:cubicBezTo>
                  <a:cubicBezTo>
                    <a:pt x="183" y="122"/>
                    <a:pt x="152" y="122"/>
                    <a:pt x="91" y="91"/>
                  </a:cubicBezTo>
                  <a:lnTo>
                    <a:pt x="91" y="91"/>
                  </a:lnTo>
                  <a:cubicBezTo>
                    <a:pt x="91" y="122"/>
                    <a:pt x="122" y="152"/>
                    <a:pt x="122" y="243"/>
                  </a:cubicBezTo>
                  <a:cubicBezTo>
                    <a:pt x="91" y="274"/>
                    <a:pt x="31" y="274"/>
                    <a:pt x="0" y="304"/>
                  </a:cubicBezTo>
                  <a:cubicBezTo>
                    <a:pt x="31" y="365"/>
                    <a:pt x="91" y="365"/>
                    <a:pt x="122" y="395"/>
                  </a:cubicBezTo>
                  <a:cubicBezTo>
                    <a:pt x="122" y="426"/>
                    <a:pt x="122" y="456"/>
                    <a:pt x="91" y="547"/>
                  </a:cubicBezTo>
                  <a:cubicBezTo>
                    <a:pt x="122" y="547"/>
                    <a:pt x="152" y="517"/>
                    <a:pt x="243" y="517"/>
                  </a:cubicBezTo>
                  <a:cubicBezTo>
                    <a:pt x="274" y="547"/>
                    <a:pt x="274" y="578"/>
                    <a:pt x="304" y="608"/>
                  </a:cubicBezTo>
                  <a:cubicBezTo>
                    <a:pt x="334" y="578"/>
                    <a:pt x="334" y="547"/>
                    <a:pt x="395" y="517"/>
                  </a:cubicBezTo>
                  <a:cubicBezTo>
                    <a:pt x="426" y="517"/>
                    <a:pt x="456" y="517"/>
                    <a:pt x="547" y="547"/>
                  </a:cubicBezTo>
                  <a:cubicBezTo>
                    <a:pt x="547" y="517"/>
                    <a:pt x="486" y="456"/>
                    <a:pt x="486" y="395"/>
                  </a:cubicBezTo>
                  <a:cubicBezTo>
                    <a:pt x="547" y="365"/>
                    <a:pt x="578" y="365"/>
                    <a:pt x="608" y="304"/>
                  </a:cubicBezTo>
                  <a:cubicBezTo>
                    <a:pt x="578" y="274"/>
                    <a:pt x="547" y="274"/>
                    <a:pt x="486" y="243"/>
                  </a:cubicBezTo>
                  <a:cubicBezTo>
                    <a:pt x="486" y="213"/>
                    <a:pt x="486" y="152"/>
                    <a:pt x="547" y="91"/>
                  </a:cubicBezTo>
                  <a:cubicBezTo>
                    <a:pt x="486" y="91"/>
                    <a:pt x="456" y="122"/>
                    <a:pt x="395" y="122"/>
                  </a:cubicBezTo>
                  <a:cubicBezTo>
                    <a:pt x="334" y="91"/>
                    <a:pt x="334" y="61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2453950" y="1726075"/>
              <a:ext cx="60825" cy="6600"/>
            </a:xfrm>
            <a:custGeom>
              <a:avLst/>
              <a:gdLst/>
              <a:ahLst/>
              <a:cxnLst/>
              <a:rect l="l" t="t" r="r" b="b"/>
              <a:pathLst>
                <a:path w="2433" h="264" extrusionOk="0">
                  <a:moveTo>
                    <a:pt x="1629" y="1"/>
                  </a:moveTo>
                  <a:cubicBezTo>
                    <a:pt x="1232" y="1"/>
                    <a:pt x="719" y="41"/>
                    <a:pt x="62" y="89"/>
                  </a:cubicBezTo>
                  <a:cubicBezTo>
                    <a:pt x="1" y="89"/>
                    <a:pt x="1" y="180"/>
                    <a:pt x="62" y="180"/>
                  </a:cubicBezTo>
                  <a:cubicBezTo>
                    <a:pt x="685" y="225"/>
                    <a:pt x="1179" y="263"/>
                    <a:pt x="1566" y="263"/>
                  </a:cubicBezTo>
                  <a:cubicBezTo>
                    <a:pt x="1954" y="263"/>
                    <a:pt x="2235" y="225"/>
                    <a:pt x="2433" y="119"/>
                  </a:cubicBezTo>
                  <a:cubicBezTo>
                    <a:pt x="2246" y="33"/>
                    <a:pt x="1984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2517025" y="1735875"/>
              <a:ext cx="9150" cy="60625"/>
            </a:xfrm>
            <a:custGeom>
              <a:avLst/>
              <a:gdLst/>
              <a:ahLst/>
              <a:cxnLst/>
              <a:rect l="l" t="t" r="r" b="b"/>
              <a:pathLst>
                <a:path w="366" h="2425" extrusionOk="0">
                  <a:moveTo>
                    <a:pt x="183" y="1"/>
                  </a:moveTo>
                  <a:cubicBezTo>
                    <a:pt x="1" y="426"/>
                    <a:pt x="62" y="1125"/>
                    <a:pt x="153" y="2402"/>
                  </a:cubicBezTo>
                  <a:cubicBezTo>
                    <a:pt x="153" y="2417"/>
                    <a:pt x="168" y="2425"/>
                    <a:pt x="183" y="2425"/>
                  </a:cubicBezTo>
                  <a:cubicBezTo>
                    <a:pt x="198" y="2425"/>
                    <a:pt x="213" y="2417"/>
                    <a:pt x="213" y="2402"/>
                  </a:cubicBezTo>
                  <a:cubicBezTo>
                    <a:pt x="335" y="1125"/>
                    <a:pt x="365" y="426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2526150" y="1681600"/>
              <a:ext cx="43875" cy="42900"/>
            </a:xfrm>
            <a:custGeom>
              <a:avLst/>
              <a:gdLst/>
              <a:ahLst/>
              <a:cxnLst/>
              <a:rect l="l" t="t" r="r" b="b"/>
              <a:pathLst>
                <a:path w="1755" h="1716" extrusionOk="0">
                  <a:moveTo>
                    <a:pt x="1717" y="1"/>
                  </a:moveTo>
                  <a:cubicBezTo>
                    <a:pt x="1705" y="1"/>
                    <a:pt x="1690" y="5"/>
                    <a:pt x="1672" y="14"/>
                  </a:cubicBezTo>
                  <a:cubicBezTo>
                    <a:pt x="730" y="834"/>
                    <a:pt x="152" y="1290"/>
                    <a:pt x="0" y="1716"/>
                  </a:cubicBezTo>
                  <a:cubicBezTo>
                    <a:pt x="426" y="1564"/>
                    <a:pt x="912" y="986"/>
                    <a:pt x="1733" y="44"/>
                  </a:cubicBezTo>
                  <a:cubicBezTo>
                    <a:pt x="1755" y="22"/>
                    <a:pt x="1746" y="1"/>
                    <a:pt x="1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2473400" y="1681600"/>
              <a:ext cx="43650" cy="42900"/>
            </a:xfrm>
            <a:custGeom>
              <a:avLst/>
              <a:gdLst/>
              <a:ahLst/>
              <a:cxnLst/>
              <a:rect l="l" t="t" r="r" b="b"/>
              <a:pathLst>
                <a:path w="1746" h="1716" extrusionOk="0">
                  <a:moveTo>
                    <a:pt x="43" y="1"/>
                  </a:moveTo>
                  <a:cubicBezTo>
                    <a:pt x="18" y="1"/>
                    <a:pt x="1" y="22"/>
                    <a:pt x="44" y="44"/>
                  </a:cubicBezTo>
                  <a:cubicBezTo>
                    <a:pt x="864" y="986"/>
                    <a:pt x="1320" y="1564"/>
                    <a:pt x="1746" y="1716"/>
                  </a:cubicBezTo>
                  <a:cubicBezTo>
                    <a:pt x="1594" y="1290"/>
                    <a:pt x="1016" y="804"/>
                    <a:pt x="74" y="14"/>
                  </a:cubicBezTo>
                  <a:cubicBezTo>
                    <a:pt x="65" y="5"/>
                    <a:pt x="54" y="1"/>
                    <a:pt x="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2526150" y="1734350"/>
              <a:ext cx="43875" cy="42900"/>
            </a:xfrm>
            <a:custGeom>
              <a:avLst/>
              <a:gdLst/>
              <a:ahLst/>
              <a:cxnLst/>
              <a:rect l="l" t="t" r="r" b="b"/>
              <a:pathLst>
                <a:path w="1755" h="1716" extrusionOk="0">
                  <a:moveTo>
                    <a:pt x="0" y="1"/>
                  </a:moveTo>
                  <a:cubicBezTo>
                    <a:pt x="152" y="396"/>
                    <a:pt x="730" y="913"/>
                    <a:pt x="1672" y="1703"/>
                  </a:cubicBezTo>
                  <a:cubicBezTo>
                    <a:pt x="1690" y="1712"/>
                    <a:pt x="1705" y="1716"/>
                    <a:pt x="1717" y="1716"/>
                  </a:cubicBezTo>
                  <a:cubicBezTo>
                    <a:pt x="1746" y="1716"/>
                    <a:pt x="1755" y="1694"/>
                    <a:pt x="1733" y="1673"/>
                  </a:cubicBezTo>
                  <a:cubicBezTo>
                    <a:pt x="882" y="700"/>
                    <a:pt x="426" y="15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2473400" y="1734350"/>
              <a:ext cx="43650" cy="42900"/>
            </a:xfrm>
            <a:custGeom>
              <a:avLst/>
              <a:gdLst/>
              <a:ahLst/>
              <a:cxnLst/>
              <a:rect l="l" t="t" r="r" b="b"/>
              <a:pathLst>
                <a:path w="1746" h="1716" extrusionOk="0">
                  <a:moveTo>
                    <a:pt x="1746" y="1"/>
                  </a:moveTo>
                  <a:cubicBezTo>
                    <a:pt x="1320" y="153"/>
                    <a:pt x="834" y="700"/>
                    <a:pt x="44" y="1673"/>
                  </a:cubicBezTo>
                  <a:cubicBezTo>
                    <a:pt x="1" y="1694"/>
                    <a:pt x="18" y="1716"/>
                    <a:pt x="43" y="1716"/>
                  </a:cubicBezTo>
                  <a:cubicBezTo>
                    <a:pt x="54" y="1716"/>
                    <a:pt x="65" y="1712"/>
                    <a:pt x="74" y="1703"/>
                  </a:cubicBezTo>
                  <a:cubicBezTo>
                    <a:pt x="1016" y="852"/>
                    <a:pt x="1594" y="396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2"/>
          <p:cNvGrpSpPr/>
          <p:nvPr/>
        </p:nvGrpSpPr>
        <p:grpSpPr>
          <a:xfrm>
            <a:off x="255940" y="123397"/>
            <a:ext cx="8505779" cy="4910200"/>
            <a:chOff x="255940" y="123397"/>
            <a:chExt cx="8505779" cy="4910200"/>
          </a:xfrm>
        </p:grpSpPr>
        <p:grpSp>
          <p:nvGrpSpPr>
            <p:cNvPr id="851" name="Google Shape;851;p32"/>
            <p:cNvGrpSpPr/>
            <p:nvPr/>
          </p:nvGrpSpPr>
          <p:grpSpPr>
            <a:xfrm>
              <a:off x="394550" y="236721"/>
              <a:ext cx="8367170" cy="4662875"/>
              <a:chOff x="394550" y="236721"/>
              <a:chExt cx="8367170" cy="4662875"/>
            </a:xfrm>
          </p:grpSpPr>
          <p:cxnSp>
            <p:nvCxnSpPr>
              <p:cNvPr id="852" name="Google Shape;852;p32"/>
              <p:cNvCxnSpPr/>
              <p:nvPr/>
            </p:nvCxnSpPr>
            <p:spPr>
              <a:xfrm flipH="1">
                <a:off x="394550" y="480625"/>
                <a:ext cx="3000" cy="413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3" name="Google Shape;853;p32"/>
              <p:cNvSpPr/>
              <p:nvPr/>
            </p:nvSpPr>
            <p:spPr>
              <a:xfrm>
                <a:off x="669870" y="236721"/>
                <a:ext cx="8091850" cy="4662875"/>
              </a:xfrm>
              <a:custGeom>
                <a:avLst/>
                <a:gdLst/>
                <a:ahLst/>
                <a:cxnLst/>
                <a:rect l="l" t="t" r="r" b="b"/>
                <a:pathLst>
                  <a:path w="323674" h="186515" extrusionOk="0">
                    <a:moveTo>
                      <a:pt x="0" y="0"/>
                    </a:moveTo>
                    <a:lnTo>
                      <a:pt x="323674" y="0"/>
                    </a:lnTo>
                    <a:lnTo>
                      <a:pt x="323674" y="186515"/>
                    </a:lnTo>
                    <a:lnTo>
                      <a:pt x="0" y="186515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854" name="Google Shape;854;p32"/>
            <p:cNvSpPr/>
            <p:nvPr/>
          </p:nvSpPr>
          <p:spPr>
            <a:xfrm>
              <a:off x="255940" y="4750397"/>
              <a:ext cx="283200" cy="283200"/>
            </a:xfrm>
            <a:prstGeom prst="star24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255940" y="123397"/>
              <a:ext cx="283200" cy="283200"/>
            </a:xfrm>
            <a:prstGeom prst="star24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32"/>
          <p:cNvGrpSpPr/>
          <p:nvPr/>
        </p:nvGrpSpPr>
        <p:grpSpPr>
          <a:xfrm>
            <a:off x="6745818" y="3554197"/>
            <a:ext cx="956251" cy="956322"/>
            <a:chOff x="8212625" y="2489150"/>
            <a:chExt cx="710228" cy="710228"/>
          </a:xfrm>
        </p:grpSpPr>
        <p:sp>
          <p:nvSpPr>
            <p:cNvPr id="857" name="Google Shape;857;p32"/>
            <p:cNvSpPr/>
            <p:nvPr/>
          </p:nvSpPr>
          <p:spPr>
            <a:xfrm>
              <a:off x="8556912" y="2489150"/>
              <a:ext cx="21652" cy="355115"/>
            </a:xfrm>
            <a:custGeom>
              <a:avLst/>
              <a:gdLst/>
              <a:ahLst/>
              <a:cxnLst/>
              <a:rect l="l" t="t" r="r" b="b"/>
              <a:pathLst>
                <a:path w="212" h="3477" extrusionOk="0">
                  <a:moveTo>
                    <a:pt x="107" y="0"/>
                  </a:moveTo>
                  <a:cubicBezTo>
                    <a:pt x="0" y="0"/>
                    <a:pt x="17" y="779"/>
                    <a:pt x="17" y="1739"/>
                  </a:cubicBezTo>
                  <a:cubicBezTo>
                    <a:pt x="17" y="2699"/>
                    <a:pt x="107" y="3476"/>
                    <a:pt x="107" y="3476"/>
                  </a:cubicBezTo>
                  <a:cubicBezTo>
                    <a:pt x="107" y="3476"/>
                    <a:pt x="196" y="2699"/>
                    <a:pt x="196" y="1739"/>
                  </a:cubicBezTo>
                  <a:cubicBezTo>
                    <a:pt x="196" y="779"/>
                    <a:pt x="212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8556912" y="2844161"/>
              <a:ext cx="21652" cy="355217"/>
            </a:xfrm>
            <a:custGeom>
              <a:avLst/>
              <a:gdLst/>
              <a:ahLst/>
              <a:cxnLst/>
              <a:rect l="l" t="t" r="r" b="b"/>
              <a:pathLst>
                <a:path w="212" h="3478" extrusionOk="0">
                  <a:moveTo>
                    <a:pt x="107" y="0"/>
                  </a:moveTo>
                  <a:cubicBezTo>
                    <a:pt x="107" y="0"/>
                    <a:pt x="17" y="779"/>
                    <a:pt x="17" y="1739"/>
                  </a:cubicBezTo>
                  <a:cubicBezTo>
                    <a:pt x="17" y="2699"/>
                    <a:pt x="0" y="3478"/>
                    <a:pt x="107" y="3478"/>
                  </a:cubicBezTo>
                  <a:cubicBezTo>
                    <a:pt x="212" y="3478"/>
                    <a:pt x="196" y="2699"/>
                    <a:pt x="196" y="1739"/>
                  </a:cubicBezTo>
                  <a:cubicBezTo>
                    <a:pt x="196" y="779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8567738" y="2834969"/>
              <a:ext cx="355115" cy="18588"/>
            </a:xfrm>
            <a:custGeom>
              <a:avLst/>
              <a:gdLst/>
              <a:ahLst/>
              <a:cxnLst/>
              <a:rect l="l" t="t" r="r" b="b"/>
              <a:pathLst>
                <a:path w="3477" h="182" extrusionOk="0">
                  <a:moveTo>
                    <a:pt x="2387" y="1"/>
                  </a:moveTo>
                  <a:cubicBezTo>
                    <a:pt x="2186" y="1"/>
                    <a:pt x="1967" y="2"/>
                    <a:pt x="1738" y="2"/>
                  </a:cubicBezTo>
                  <a:cubicBezTo>
                    <a:pt x="778" y="2"/>
                    <a:pt x="1" y="90"/>
                    <a:pt x="1" y="90"/>
                  </a:cubicBezTo>
                  <a:cubicBezTo>
                    <a:pt x="1" y="90"/>
                    <a:pt x="778" y="180"/>
                    <a:pt x="1738" y="180"/>
                  </a:cubicBezTo>
                  <a:cubicBezTo>
                    <a:pt x="1966" y="180"/>
                    <a:pt x="2183" y="181"/>
                    <a:pt x="2382" y="181"/>
                  </a:cubicBezTo>
                  <a:cubicBezTo>
                    <a:pt x="3024" y="181"/>
                    <a:pt x="3477" y="172"/>
                    <a:pt x="3477" y="90"/>
                  </a:cubicBezTo>
                  <a:cubicBezTo>
                    <a:pt x="3477" y="10"/>
                    <a:pt x="3026" y="1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8212625" y="2834969"/>
              <a:ext cx="355217" cy="18588"/>
            </a:xfrm>
            <a:custGeom>
              <a:avLst/>
              <a:gdLst/>
              <a:ahLst/>
              <a:cxnLst/>
              <a:rect l="l" t="t" r="r" b="b"/>
              <a:pathLst>
                <a:path w="3478" h="182" extrusionOk="0">
                  <a:moveTo>
                    <a:pt x="1090" y="1"/>
                  </a:moveTo>
                  <a:cubicBezTo>
                    <a:pt x="451" y="1"/>
                    <a:pt x="0" y="10"/>
                    <a:pt x="0" y="90"/>
                  </a:cubicBezTo>
                  <a:cubicBezTo>
                    <a:pt x="0" y="172"/>
                    <a:pt x="453" y="181"/>
                    <a:pt x="1095" y="181"/>
                  </a:cubicBezTo>
                  <a:cubicBezTo>
                    <a:pt x="1294" y="181"/>
                    <a:pt x="1511" y="180"/>
                    <a:pt x="1739" y="180"/>
                  </a:cubicBezTo>
                  <a:cubicBezTo>
                    <a:pt x="2699" y="180"/>
                    <a:pt x="3478" y="90"/>
                    <a:pt x="3478" y="90"/>
                  </a:cubicBezTo>
                  <a:cubicBezTo>
                    <a:pt x="3478" y="90"/>
                    <a:pt x="2699" y="2"/>
                    <a:pt x="1739" y="2"/>
                  </a:cubicBezTo>
                  <a:cubicBezTo>
                    <a:pt x="1510" y="2"/>
                    <a:pt x="1291" y="1"/>
                    <a:pt x="1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8567738" y="2592405"/>
              <a:ext cx="258804" cy="251859"/>
            </a:xfrm>
            <a:custGeom>
              <a:avLst/>
              <a:gdLst/>
              <a:ahLst/>
              <a:cxnLst/>
              <a:rect l="l" t="t" r="r" b="b"/>
              <a:pathLst>
                <a:path w="2534" h="2466" extrusionOk="0">
                  <a:moveTo>
                    <a:pt x="2440" y="0"/>
                  </a:moveTo>
                  <a:cubicBezTo>
                    <a:pt x="2318" y="0"/>
                    <a:pt x="1804" y="535"/>
                    <a:pt x="1166" y="1173"/>
                  </a:cubicBezTo>
                  <a:cubicBezTo>
                    <a:pt x="487" y="1852"/>
                    <a:pt x="1" y="2465"/>
                    <a:pt x="1" y="2465"/>
                  </a:cubicBezTo>
                  <a:cubicBezTo>
                    <a:pt x="1" y="2465"/>
                    <a:pt x="614" y="1979"/>
                    <a:pt x="1293" y="1300"/>
                  </a:cubicBezTo>
                  <a:cubicBezTo>
                    <a:pt x="1971" y="621"/>
                    <a:pt x="2533" y="82"/>
                    <a:pt x="2459" y="7"/>
                  </a:cubicBezTo>
                  <a:cubicBezTo>
                    <a:pt x="2454" y="3"/>
                    <a:pt x="2448" y="0"/>
                    <a:pt x="2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8308936" y="2844161"/>
              <a:ext cx="258906" cy="251859"/>
            </a:xfrm>
            <a:custGeom>
              <a:avLst/>
              <a:gdLst/>
              <a:ahLst/>
              <a:cxnLst/>
              <a:rect l="l" t="t" r="r" b="b"/>
              <a:pathLst>
                <a:path w="2535" h="2466" extrusionOk="0">
                  <a:moveTo>
                    <a:pt x="2535" y="0"/>
                  </a:moveTo>
                  <a:cubicBezTo>
                    <a:pt x="2534" y="1"/>
                    <a:pt x="1920" y="488"/>
                    <a:pt x="1242" y="1166"/>
                  </a:cubicBezTo>
                  <a:cubicBezTo>
                    <a:pt x="562" y="1845"/>
                    <a:pt x="1" y="2384"/>
                    <a:pt x="76" y="2459"/>
                  </a:cubicBezTo>
                  <a:cubicBezTo>
                    <a:pt x="81" y="2463"/>
                    <a:pt x="87" y="2466"/>
                    <a:pt x="95" y="2466"/>
                  </a:cubicBezTo>
                  <a:cubicBezTo>
                    <a:pt x="216" y="2466"/>
                    <a:pt x="731" y="1931"/>
                    <a:pt x="1369" y="1293"/>
                  </a:cubicBezTo>
                  <a:cubicBezTo>
                    <a:pt x="2047" y="615"/>
                    <a:pt x="2534" y="1"/>
                    <a:pt x="2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8567738" y="2844161"/>
              <a:ext cx="258804" cy="251859"/>
            </a:xfrm>
            <a:custGeom>
              <a:avLst/>
              <a:gdLst/>
              <a:ahLst/>
              <a:cxnLst/>
              <a:rect l="l" t="t" r="r" b="b"/>
              <a:pathLst>
                <a:path w="2534" h="2466" extrusionOk="0">
                  <a:moveTo>
                    <a:pt x="1" y="0"/>
                  </a:moveTo>
                  <a:cubicBezTo>
                    <a:pt x="1" y="1"/>
                    <a:pt x="487" y="615"/>
                    <a:pt x="1166" y="1293"/>
                  </a:cubicBezTo>
                  <a:cubicBezTo>
                    <a:pt x="1803" y="1931"/>
                    <a:pt x="2318" y="2466"/>
                    <a:pt x="2440" y="2466"/>
                  </a:cubicBezTo>
                  <a:cubicBezTo>
                    <a:pt x="2448" y="2466"/>
                    <a:pt x="2454" y="2463"/>
                    <a:pt x="2459" y="2459"/>
                  </a:cubicBezTo>
                  <a:cubicBezTo>
                    <a:pt x="2533" y="2384"/>
                    <a:pt x="1971" y="1845"/>
                    <a:pt x="1293" y="1166"/>
                  </a:cubicBezTo>
                  <a:cubicBezTo>
                    <a:pt x="614" y="48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8308936" y="2592405"/>
              <a:ext cx="258906" cy="251859"/>
            </a:xfrm>
            <a:custGeom>
              <a:avLst/>
              <a:gdLst/>
              <a:ahLst/>
              <a:cxnLst/>
              <a:rect l="l" t="t" r="r" b="b"/>
              <a:pathLst>
                <a:path w="2535" h="2466" extrusionOk="0">
                  <a:moveTo>
                    <a:pt x="94" y="0"/>
                  </a:moveTo>
                  <a:cubicBezTo>
                    <a:pt x="87" y="0"/>
                    <a:pt x="81" y="3"/>
                    <a:pt x="76" y="7"/>
                  </a:cubicBezTo>
                  <a:cubicBezTo>
                    <a:pt x="1" y="82"/>
                    <a:pt x="562" y="621"/>
                    <a:pt x="1242" y="1300"/>
                  </a:cubicBezTo>
                  <a:cubicBezTo>
                    <a:pt x="1920" y="1979"/>
                    <a:pt x="2535" y="2465"/>
                    <a:pt x="2535" y="2465"/>
                  </a:cubicBezTo>
                  <a:cubicBezTo>
                    <a:pt x="2535" y="2465"/>
                    <a:pt x="2047" y="1852"/>
                    <a:pt x="1369" y="1173"/>
                  </a:cubicBezTo>
                  <a:cubicBezTo>
                    <a:pt x="730" y="535"/>
                    <a:pt x="216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8567738" y="2559621"/>
              <a:ext cx="121436" cy="284643"/>
            </a:xfrm>
            <a:custGeom>
              <a:avLst/>
              <a:gdLst/>
              <a:ahLst/>
              <a:cxnLst/>
              <a:rect l="l" t="t" r="r" b="b"/>
              <a:pathLst>
                <a:path w="1189" h="2787" extrusionOk="0">
                  <a:moveTo>
                    <a:pt x="1189" y="1"/>
                  </a:moveTo>
                  <a:lnTo>
                    <a:pt x="1189" y="1"/>
                  </a:lnTo>
                  <a:cubicBezTo>
                    <a:pt x="1075" y="227"/>
                    <a:pt x="970" y="456"/>
                    <a:pt x="866" y="686"/>
                  </a:cubicBezTo>
                  <a:cubicBezTo>
                    <a:pt x="761" y="916"/>
                    <a:pt x="662" y="1148"/>
                    <a:pt x="560" y="1379"/>
                  </a:cubicBezTo>
                  <a:cubicBezTo>
                    <a:pt x="464" y="1613"/>
                    <a:pt x="365" y="1845"/>
                    <a:pt x="271" y="2079"/>
                  </a:cubicBezTo>
                  <a:cubicBezTo>
                    <a:pt x="178" y="2314"/>
                    <a:pt x="85" y="2549"/>
                    <a:pt x="1" y="2786"/>
                  </a:cubicBezTo>
                  <a:cubicBezTo>
                    <a:pt x="113" y="2560"/>
                    <a:pt x="218" y="2331"/>
                    <a:pt x="324" y="2102"/>
                  </a:cubicBezTo>
                  <a:cubicBezTo>
                    <a:pt x="428" y="1872"/>
                    <a:pt x="527" y="1639"/>
                    <a:pt x="628" y="1408"/>
                  </a:cubicBezTo>
                  <a:cubicBezTo>
                    <a:pt x="725" y="1175"/>
                    <a:pt x="824" y="943"/>
                    <a:pt x="918" y="708"/>
                  </a:cubicBezTo>
                  <a:cubicBezTo>
                    <a:pt x="1011" y="474"/>
                    <a:pt x="1104" y="239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8446916" y="2559621"/>
              <a:ext cx="121538" cy="284643"/>
            </a:xfrm>
            <a:custGeom>
              <a:avLst/>
              <a:gdLst/>
              <a:ahLst/>
              <a:cxnLst/>
              <a:rect l="l" t="t" r="r" b="b"/>
              <a:pathLst>
                <a:path w="1190" h="2787" extrusionOk="0">
                  <a:moveTo>
                    <a:pt x="0" y="1"/>
                  </a:moveTo>
                  <a:lnTo>
                    <a:pt x="0" y="1"/>
                  </a:lnTo>
                  <a:cubicBezTo>
                    <a:pt x="86" y="239"/>
                    <a:pt x="178" y="474"/>
                    <a:pt x="272" y="708"/>
                  </a:cubicBezTo>
                  <a:cubicBezTo>
                    <a:pt x="366" y="942"/>
                    <a:pt x="465" y="1175"/>
                    <a:pt x="561" y="1408"/>
                  </a:cubicBezTo>
                  <a:cubicBezTo>
                    <a:pt x="663" y="1639"/>
                    <a:pt x="761" y="1872"/>
                    <a:pt x="867" y="2102"/>
                  </a:cubicBezTo>
                  <a:cubicBezTo>
                    <a:pt x="971" y="2331"/>
                    <a:pt x="1076" y="2560"/>
                    <a:pt x="1190" y="2786"/>
                  </a:cubicBezTo>
                  <a:cubicBezTo>
                    <a:pt x="1104" y="2549"/>
                    <a:pt x="1012" y="2314"/>
                    <a:pt x="918" y="2079"/>
                  </a:cubicBezTo>
                  <a:cubicBezTo>
                    <a:pt x="825" y="1845"/>
                    <a:pt x="725" y="1613"/>
                    <a:pt x="629" y="1379"/>
                  </a:cubicBezTo>
                  <a:cubicBezTo>
                    <a:pt x="527" y="1148"/>
                    <a:pt x="429" y="916"/>
                    <a:pt x="324" y="686"/>
                  </a:cubicBezTo>
                  <a:cubicBezTo>
                    <a:pt x="219" y="456"/>
                    <a:pt x="114" y="22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8567738" y="2844773"/>
              <a:ext cx="121436" cy="284745"/>
            </a:xfrm>
            <a:custGeom>
              <a:avLst/>
              <a:gdLst/>
              <a:ahLst/>
              <a:cxnLst/>
              <a:rect l="l" t="t" r="r" b="b"/>
              <a:pathLst>
                <a:path w="1189" h="2788" extrusionOk="0">
                  <a:moveTo>
                    <a:pt x="1" y="1"/>
                  </a:moveTo>
                  <a:cubicBezTo>
                    <a:pt x="85" y="239"/>
                    <a:pt x="178" y="474"/>
                    <a:pt x="271" y="709"/>
                  </a:cubicBezTo>
                  <a:cubicBezTo>
                    <a:pt x="365" y="943"/>
                    <a:pt x="464" y="1175"/>
                    <a:pt x="560" y="1408"/>
                  </a:cubicBezTo>
                  <a:cubicBezTo>
                    <a:pt x="662" y="1639"/>
                    <a:pt x="760" y="1871"/>
                    <a:pt x="866" y="2102"/>
                  </a:cubicBezTo>
                  <a:cubicBezTo>
                    <a:pt x="970" y="2331"/>
                    <a:pt x="1075" y="2561"/>
                    <a:pt x="1189" y="2787"/>
                  </a:cubicBezTo>
                  <a:cubicBezTo>
                    <a:pt x="1104" y="2549"/>
                    <a:pt x="1011" y="2313"/>
                    <a:pt x="917" y="2079"/>
                  </a:cubicBezTo>
                  <a:cubicBezTo>
                    <a:pt x="824" y="1845"/>
                    <a:pt x="725" y="1612"/>
                    <a:pt x="628" y="1379"/>
                  </a:cubicBezTo>
                  <a:cubicBezTo>
                    <a:pt x="527" y="1149"/>
                    <a:pt x="428" y="916"/>
                    <a:pt x="324" y="686"/>
                  </a:cubicBezTo>
                  <a:cubicBezTo>
                    <a:pt x="219" y="456"/>
                    <a:pt x="113" y="2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8447018" y="2844773"/>
              <a:ext cx="121436" cy="284643"/>
            </a:xfrm>
            <a:custGeom>
              <a:avLst/>
              <a:gdLst/>
              <a:ahLst/>
              <a:cxnLst/>
              <a:rect l="l" t="t" r="r" b="b"/>
              <a:pathLst>
                <a:path w="1189" h="2787" extrusionOk="0">
                  <a:moveTo>
                    <a:pt x="1189" y="1"/>
                  </a:moveTo>
                  <a:cubicBezTo>
                    <a:pt x="1075" y="227"/>
                    <a:pt x="970" y="456"/>
                    <a:pt x="866" y="686"/>
                  </a:cubicBezTo>
                  <a:cubicBezTo>
                    <a:pt x="760" y="915"/>
                    <a:pt x="662" y="1148"/>
                    <a:pt x="560" y="1379"/>
                  </a:cubicBezTo>
                  <a:cubicBezTo>
                    <a:pt x="464" y="1612"/>
                    <a:pt x="365" y="1845"/>
                    <a:pt x="271" y="2079"/>
                  </a:cubicBezTo>
                  <a:cubicBezTo>
                    <a:pt x="177" y="2313"/>
                    <a:pt x="85" y="2549"/>
                    <a:pt x="0" y="2786"/>
                  </a:cubicBezTo>
                  <a:cubicBezTo>
                    <a:pt x="113" y="2560"/>
                    <a:pt x="218" y="2331"/>
                    <a:pt x="323" y="2102"/>
                  </a:cubicBezTo>
                  <a:cubicBezTo>
                    <a:pt x="428" y="1871"/>
                    <a:pt x="527" y="1639"/>
                    <a:pt x="628" y="1408"/>
                  </a:cubicBezTo>
                  <a:cubicBezTo>
                    <a:pt x="724" y="1175"/>
                    <a:pt x="824" y="943"/>
                    <a:pt x="917" y="708"/>
                  </a:cubicBezTo>
                  <a:cubicBezTo>
                    <a:pt x="1011" y="474"/>
                    <a:pt x="1103" y="239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8568351" y="2844161"/>
              <a:ext cx="284643" cy="121538"/>
            </a:xfrm>
            <a:custGeom>
              <a:avLst/>
              <a:gdLst/>
              <a:ahLst/>
              <a:cxnLst/>
              <a:rect l="l" t="t" r="r" b="b"/>
              <a:pathLst>
                <a:path w="2787" h="1190" extrusionOk="0">
                  <a:moveTo>
                    <a:pt x="1" y="0"/>
                  </a:moveTo>
                  <a:cubicBezTo>
                    <a:pt x="227" y="114"/>
                    <a:pt x="456" y="219"/>
                    <a:pt x="685" y="324"/>
                  </a:cubicBezTo>
                  <a:cubicBezTo>
                    <a:pt x="915" y="429"/>
                    <a:pt x="1148" y="527"/>
                    <a:pt x="1379" y="629"/>
                  </a:cubicBezTo>
                  <a:cubicBezTo>
                    <a:pt x="1612" y="725"/>
                    <a:pt x="1844" y="824"/>
                    <a:pt x="2078" y="918"/>
                  </a:cubicBezTo>
                  <a:cubicBezTo>
                    <a:pt x="2313" y="1012"/>
                    <a:pt x="2548" y="1104"/>
                    <a:pt x="2786" y="1190"/>
                  </a:cubicBezTo>
                  <a:cubicBezTo>
                    <a:pt x="2560" y="1076"/>
                    <a:pt x="2331" y="971"/>
                    <a:pt x="2101" y="866"/>
                  </a:cubicBezTo>
                  <a:cubicBezTo>
                    <a:pt x="1871" y="761"/>
                    <a:pt x="1638" y="662"/>
                    <a:pt x="1408" y="561"/>
                  </a:cubicBezTo>
                  <a:cubicBezTo>
                    <a:pt x="1175" y="465"/>
                    <a:pt x="942" y="365"/>
                    <a:pt x="708" y="272"/>
                  </a:cubicBezTo>
                  <a:cubicBezTo>
                    <a:pt x="474" y="178"/>
                    <a:pt x="238" y="8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8568351" y="2723441"/>
              <a:ext cx="284643" cy="121436"/>
            </a:xfrm>
            <a:custGeom>
              <a:avLst/>
              <a:gdLst/>
              <a:ahLst/>
              <a:cxnLst/>
              <a:rect l="l" t="t" r="r" b="b"/>
              <a:pathLst>
                <a:path w="2787" h="1189" extrusionOk="0">
                  <a:moveTo>
                    <a:pt x="2786" y="0"/>
                  </a:moveTo>
                  <a:lnTo>
                    <a:pt x="2786" y="0"/>
                  </a:lnTo>
                  <a:cubicBezTo>
                    <a:pt x="2548" y="85"/>
                    <a:pt x="2313" y="178"/>
                    <a:pt x="2079" y="271"/>
                  </a:cubicBezTo>
                  <a:cubicBezTo>
                    <a:pt x="1845" y="365"/>
                    <a:pt x="1612" y="464"/>
                    <a:pt x="1379" y="561"/>
                  </a:cubicBezTo>
                  <a:cubicBezTo>
                    <a:pt x="1148" y="662"/>
                    <a:pt x="915" y="761"/>
                    <a:pt x="685" y="865"/>
                  </a:cubicBezTo>
                  <a:cubicBezTo>
                    <a:pt x="456" y="970"/>
                    <a:pt x="227" y="1076"/>
                    <a:pt x="1" y="1189"/>
                  </a:cubicBezTo>
                  <a:cubicBezTo>
                    <a:pt x="238" y="1104"/>
                    <a:pt x="474" y="1011"/>
                    <a:pt x="708" y="918"/>
                  </a:cubicBezTo>
                  <a:cubicBezTo>
                    <a:pt x="942" y="824"/>
                    <a:pt x="1175" y="725"/>
                    <a:pt x="1408" y="628"/>
                  </a:cubicBezTo>
                  <a:cubicBezTo>
                    <a:pt x="1639" y="527"/>
                    <a:pt x="1872" y="428"/>
                    <a:pt x="2101" y="323"/>
                  </a:cubicBezTo>
                  <a:cubicBezTo>
                    <a:pt x="2331" y="219"/>
                    <a:pt x="2560" y="114"/>
                    <a:pt x="2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8283096" y="2844161"/>
              <a:ext cx="284745" cy="121538"/>
            </a:xfrm>
            <a:custGeom>
              <a:avLst/>
              <a:gdLst/>
              <a:ahLst/>
              <a:cxnLst/>
              <a:rect l="l" t="t" r="r" b="b"/>
              <a:pathLst>
                <a:path w="2788" h="1190" extrusionOk="0">
                  <a:moveTo>
                    <a:pt x="2788" y="0"/>
                  </a:moveTo>
                  <a:cubicBezTo>
                    <a:pt x="2549" y="85"/>
                    <a:pt x="2315" y="178"/>
                    <a:pt x="2079" y="272"/>
                  </a:cubicBezTo>
                  <a:cubicBezTo>
                    <a:pt x="1845" y="365"/>
                    <a:pt x="1613" y="465"/>
                    <a:pt x="1379" y="561"/>
                  </a:cubicBezTo>
                  <a:cubicBezTo>
                    <a:pt x="1149" y="662"/>
                    <a:pt x="917" y="761"/>
                    <a:pt x="686" y="866"/>
                  </a:cubicBezTo>
                  <a:cubicBezTo>
                    <a:pt x="456" y="971"/>
                    <a:pt x="227" y="1076"/>
                    <a:pt x="1" y="1190"/>
                  </a:cubicBezTo>
                  <a:cubicBezTo>
                    <a:pt x="239" y="1104"/>
                    <a:pt x="475" y="1012"/>
                    <a:pt x="709" y="918"/>
                  </a:cubicBezTo>
                  <a:cubicBezTo>
                    <a:pt x="943" y="824"/>
                    <a:pt x="1176" y="725"/>
                    <a:pt x="1409" y="629"/>
                  </a:cubicBezTo>
                  <a:cubicBezTo>
                    <a:pt x="1639" y="527"/>
                    <a:pt x="1872" y="429"/>
                    <a:pt x="2102" y="324"/>
                  </a:cubicBezTo>
                  <a:cubicBezTo>
                    <a:pt x="2332" y="219"/>
                    <a:pt x="2561" y="114"/>
                    <a:pt x="2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8283096" y="2723441"/>
              <a:ext cx="284745" cy="121436"/>
            </a:xfrm>
            <a:custGeom>
              <a:avLst/>
              <a:gdLst/>
              <a:ahLst/>
              <a:cxnLst/>
              <a:rect l="l" t="t" r="r" b="b"/>
              <a:pathLst>
                <a:path w="2788" h="1189" extrusionOk="0">
                  <a:moveTo>
                    <a:pt x="1" y="0"/>
                  </a:moveTo>
                  <a:lnTo>
                    <a:pt x="1" y="0"/>
                  </a:lnTo>
                  <a:cubicBezTo>
                    <a:pt x="227" y="114"/>
                    <a:pt x="457" y="219"/>
                    <a:pt x="686" y="323"/>
                  </a:cubicBezTo>
                  <a:cubicBezTo>
                    <a:pt x="917" y="428"/>
                    <a:pt x="1149" y="527"/>
                    <a:pt x="1380" y="629"/>
                  </a:cubicBezTo>
                  <a:cubicBezTo>
                    <a:pt x="1614" y="725"/>
                    <a:pt x="1845" y="824"/>
                    <a:pt x="2079" y="918"/>
                  </a:cubicBezTo>
                  <a:cubicBezTo>
                    <a:pt x="2315" y="1011"/>
                    <a:pt x="2549" y="1104"/>
                    <a:pt x="2788" y="1189"/>
                  </a:cubicBezTo>
                  <a:cubicBezTo>
                    <a:pt x="2561" y="1076"/>
                    <a:pt x="2332" y="970"/>
                    <a:pt x="2102" y="865"/>
                  </a:cubicBezTo>
                  <a:cubicBezTo>
                    <a:pt x="1872" y="761"/>
                    <a:pt x="1639" y="662"/>
                    <a:pt x="1409" y="561"/>
                  </a:cubicBezTo>
                  <a:cubicBezTo>
                    <a:pt x="1176" y="464"/>
                    <a:pt x="943" y="365"/>
                    <a:pt x="709" y="272"/>
                  </a:cubicBezTo>
                  <a:cubicBezTo>
                    <a:pt x="475" y="178"/>
                    <a:pt x="239" y="8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32"/>
          <p:cNvGrpSpPr/>
          <p:nvPr/>
        </p:nvGrpSpPr>
        <p:grpSpPr>
          <a:xfrm>
            <a:off x="7883687" y="4210861"/>
            <a:ext cx="385796" cy="385867"/>
            <a:chOff x="8212625" y="2489150"/>
            <a:chExt cx="710228" cy="710228"/>
          </a:xfrm>
        </p:grpSpPr>
        <p:sp>
          <p:nvSpPr>
            <p:cNvPr id="874" name="Google Shape;874;p32"/>
            <p:cNvSpPr/>
            <p:nvPr/>
          </p:nvSpPr>
          <p:spPr>
            <a:xfrm>
              <a:off x="8556912" y="2489150"/>
              <a:ext cx="21652" cy="355115"/>
            </a:xfrm>
            <a:custGeom>
              <a:avLst/>
              <a:gdLst/>
              <a:ahLst/>
              <a:cxnLst/>
              <a:rect l="l" t="t" r="r" b="b"/>
              <a:pathLst>
                <a:path w="212" h="3477" extrusionOk="0">
                  <a:moveTo>
                    <a:pt x="107" y="0"/>
                  </a:moveTo>
                  <a:cubicBezTo>
                    <a:pt x="0" y="0"/>
                    <a:pt x="17" y="779"/>
                    <a:pt x="17" y="1739"/>
                  </a:cubicBezTo>
                  <a:cubicBezTo>
                    <a:pt x="17" y="2699"/>
                    <a:pt x="107" y="3476"/>
                    <a:pt x="107" y="3476"/>
                  </a:cubicBezTo>
                  <a:cubicBezTo>
                    <a:pt x="107" y="3476"/>
                    <a:pt x="196" y="2699"/>
                    <a:pt x="196" y="1739"/>
                  </a:cubicBezTo>
                  <a:cubicBezTo>
                    <a:pt x="196" y="779"/>
                    <a:pt x="212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8556912" y="2844161"/>
              <a:ext cx="21652" cy="355217"/>
            </a:xfrm>
            <a:custGeom>
              <a:avLst/>
              <a:gdLst/>
              <a:ahLst/>
              <a:cxnLst/>
              <a:rect l="l" t="t" r="r" b="b"/>
              <a:pathLst>
                <a:path w="212" h="3478" extrusionOk="0">
                  <a:moveTo>
                    <a:pt x="107" y="0"/>
                  </a:moveTo>
                  <a:cubicBezTo>
                    <a:pt x="107" y="0"/>
                    <a:pt x="17" y="779"/>
                    <a:pt x="17" y="1739"/>
                  </a:cubicBezTo>
                  <a:cubicBezTo>
                    <a:pt x="17" y="2699"/>
                    <a:pt x="0" y="3478"/>
                    <a:pt x="107" y="3478"/>
                  </a:cubicBezTo>
                  <a:cubicBezTo>
                    <a:pt x="212" y="3478"/>
                    <a:pt x="196" y="2699"/>
                    <a:pt x="196" y="1739"/>
                  </a:cubicBezTo>
                  <a:cubicBezTo>
                    <a:pt x="196" y="779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8567738" y="2834969"/>
              <a:ext cx="355115" cy="18588"/>
            </a:xfrm>
            <a:custGeom>
              <a:avLst/>
              <a:gdLst/>
              <a:ahLst/>
              <a:cxnLst/>
              <a:rect l="l" t="t" r="r" b="b"/>
              <a:pathLst>
                <a:path w="3477" h="182" extrusionOk="0">
                  <a:moveTo>
                    <a:pt x="2387" y="1"/>
                  </a:moveTo>
                  <a:cubicBezTo>
                    <a:pt x="2186" y="1"/>
                    <a:pt x="1967" y="2"/>
                    <a:pt x="1738" y="2"/>
                  </a:cubicBezTo>
                  <a:cubicBezTo>
                    <a:pt x="778" y="2"/>
                    <a:pt x="1" y="90"/>
                    <a:pt x="1" y="90"/>
                  </a:cubicBezTo>
                  <a:cubicBezTo>
                    <a:pt x="1" y="90"/>
                    <a:pt x="778" y="180"/>
                    <a:pt x="1738" y="180"/>
                  </a:cubicBezTo>
                  <a:cubicBezTo>
                    <a:pt x="1966" y="180"/>
                    <a:pt x="2183" y="181"/>
                    <a:pt x="2382" y="181"/>
                  </a:cubicBezTo>
                  <a:cubicBezTo>
                    <a:pt x="3024" y="181"/>
                    <a:pt x="3477" y="172"/>
                    <a:pt x="3477" y="90"/>
                  </a:cubicBezTo>
                  <a:cubicBezTo>
                    <a:pt x="3477" y="10"/>
                    <a:pt x="3026" y="1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8212625" y="2834969"/>
              <a:ext cx="355217" cy="18588"/>
            </a:xfrm>
            <a:custGeom>
              <a:avLst/>
              <a:gdLst/>
              <a:ahLst/>
              <a:cxnLst/>
              <a:rect l="l" t="t" r="r" b="b"/>
              <a:pathLst>
                <a:path w="3478" h="182" extrusionOk="0">
                  <a:moveTo>
                    <a:pt x="1090" y="1"/>
                  </a:moveTo>
                  <a:cubicBezTo>
                    <a:pt x="451" y="1"/>
                    <a:pt x="0" y="10"/>
                    <a:pt x="0" y="90"/>
                  </a:cubicBezTo>
                  <a:cubicBezTo>
                    <a:pt x="0" y="172"/>
                    <a:pt x="453" y="181"/>
                    <a:pt x="1095" y="181"/>
                  </a:cubicBezTo>
                  <a:cubicBezTo>
                    <a:pt x="1294" y="181"/>
                    <a:pt x="1511" y="180"/>
                    <a:pt x="1739" y="180"/>
                  </a:cubicBezTo>
                  <a:cubicBezTo>
                    <a:pt x="2699" y="180"/>
                    <a:pt x="3478" y="90"/>
                    <a:pt x="3478" y="90"/>
                  </a:cubicBezTo>
                  <a:cubicBezTo>
                    <a:pt x="3478" y="90"/>
                    <a:pt x="2699" y="2"/>
                    <a:pt x="1739" y="2"/>
                  </a:cubicBezTo>
                  <a:cubicBezTo>
                    <a:pt x="1510" y="2"/>
                    <a:pt x="1291" y="1"/>
                    <a:pt x="1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8567738" y="2592405"/>
              <a:ext cx="258804" cy="251859"/>
            </a:xfrm>
            <a:custGeom>
              <a:avLst/>
              <a:gdLst/>
              <a:ahLst/>
              <a:cxnLst/>
              <a:rect l="l" t="t" r="r" b="b"/>
              <a:pathLst>
                <a:path w="2534" h="2466" extrusionOk="0">
                  <a:moveTo>
                    <a:pt x="2440" y="0"/>
                  </a:moveTo>
                  <a:cubicBezTo>
                    <a:pt x="2318" y="0"/>
                    <a:pt x="1804" y="535"/>
                    <a:pt x="1166" y="1173"/>
                  </a:cubicBezTo>
                  <a:cubicBezTo>
                    <a:pt x="487" y="1852"/>
                    <a:pt x="1" y="2465"/>
                    <a:pt x="1" y="2465"/>
                  </a:cubicBezTo>
                  <a:cubicBezTo>
                    <a:pt x="1" y="2465"/>
                    <a:pt x="614" y="1979"/>
                    <a:pt x="1293" y="1300"/>
                  </a:cubicBezTo>
                  <a:cubicBezTo>
                    <a:pt x="1971" y="621"/>
                    <a:pt x="2533" y="82"/>
                    <a:pt x="2459" y="7"/>
                  </a:cubicBezTo>
                  <a:cubicBezTo>
                    <a:pt x="2454" y="3"/>
                    <a:pt x="2448" y="0"/>
                    <a:pt x="2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8308936" y="2844161"/>
              <a:ext cx="258906" cy="251859"/>
            </a:xfrm>
            <a:custGeom>
              <a:avLst/>
              <a:gdLst/>
              <a:ahLst/>
              <a:cxnLst/>
              <a:rect l="l" t="t" r="r" b="b"/>
              <a:pathLst>
                <a:path w="2535" h="2466" extrusionOk="0">
                  <a:moveTo>
                    <a:pt x="2535" y="0"/>
                  </a:moveTo>
                  <a:cubicBezTo>
                    <a:pt x="2534" y="1"/>
                    <a:pt x="1920" y="488"/>
                    <a:pt x="1242" y="1166"/>
                  </a:cubicBezTo>
                  <a:cubicBezTo>
                    <a:pt x="562" y="1845"/>
                    <a:pt x="1" y="2384"/>
                    <a:pt x="76" y="2459"/>
                  </a:cubicBezTo>
                  <a:cubicBezTo>
                    <a:pt x="81" y="2463"/>
                    <a:pt x="87" y="2466"/>
                    <a:pt x="95" y="2466"/>
                  </a:cubicBezTo>
                  <a:cubicBezTo>
                    <a:pt x="216" y="2466"/>
                    <a:pt x="731" y="1931"/>
                    <a:pt x="1369" y="1293"/>
                  </a:cubicBezTo>
                  <a:cubicBezTo>
                    <a:pt x="2047" y="615"/>
                    <a:pt x="2534" y="1"/>
                    <a:pt x="2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8567738" y="2844161"/>
              <a:ext cx="258804" cy="251859"/>
            </a:xfrm>
            <a:custGeom>
              <a:avLst/>
              <a:gdLst/>
              <a:ahLst/>
              <a:cxnLst/>
              <a:rect l="l" t="t" r="r" b="b"/>
              <a:pathLst>
                <a:path w="2534" h="2466" extrusionOk="0">
                  <a:moveTo>
                    <a:pt x="1" y="0"/>
                  </a:moveTo>
                  <a:cubicBezTo>
                    <a:pt x="1" y="1"/>
                    <a:pt x="487" y="615"/>
                    <a:pt x="1166" y="1293"/>
                  </a:cubicBezTo>
                  <a:cubicBezTo>
                    <a:pt x="1803" y="1931"/>
                    <a:pt x="2318" y="2466"/>
                    <a:pt x="2440" y="2466"/>
                  </a:cubicBezTo>
                  <a:cubicBezTo>
                    <a:pt x="2448" y="2466"/>
                    <a:pt x="2454" y="2463"/>
                    <a:pt x="2459" y="2459"/>
                  </a:cubicBezTo>
                  <a:cubicBezTo>
                    <a:pt x="2533" y="2384"/>
                    <a:pt x="1971" y="1845"/>
                    <a:pt x="1293" y="1166"/>
                  </a:cubicBezTo>
                  <a:cubicBezTo>
                    <a:pt x="614" y="48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8308936" y="2592405"/>
              <a:ext cx="258906" cy="251859"/>
            </a:xfrm>
            <a:custGeom>
              <a:avLst/>
              <a:gdLst/>
              <a:ahLst/>
              <a:cxnLst/>
              <a:rect l="l" t="t" r="r" b="b"/>
              <a:pathLst>
                <a:path w="2535" h="2466" extrusionOk="0">
                  <a:moveTo>
                    <a:pt x="94" y="0"/>
                  </a:moveTo>
                  <a:cubicBezTo>
                    <a:pt x="87" y="0"/>
                    <a:pt x="81" y="3"/>
                    <a:pt x="76" y="7"/>
                  </a:cubicBezTo>
                  <a:cubicBezTo>
                    <a:pt x="1" y="82"/>
                    <a:pt x="562" y="621"/>
                    <a:pt x="1242" y="1300"/>
                  </a:cubicBezTo>
                  <a:cubicBezTo>
                    <a:pt x="1920" y="1979"/>
                    <a:pt x="2535" y="2465"/>
                    <a:pt x="2535" y="2465"/>
                  </a:cubicBezTo>
                  <a:cubicBezTo>
                    <a:pt x="2535" y="2465"/>
                    <a:pt x="2047" y="1852"/>
                    <a:pt x="1369" y="1173"/>
                  </a:cubicBezTo>
                  <a:cubicBezTo>
                    <a:pt x="730" y="535"/>
                    <a:pt x="216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8567738" y="2559621"/>
              <a:ext cx="121436" cy="284643"/>
            </a:xfrm>
            <a:custGeom>
              <a:avLst/>
              <a:gdLst/>
              <a:ahLst/>
              <a:cxnLst/>
              <a:rect l="l" t="t" r="r" b="b"/>
              <a:pathLst>
                <a:path w="1189" h="2787" extrusionOk="0">
                  <a:moveTo>
                    <a:pt x="1189" y="1"/>
                  </a:moveTo>
                  <a:lnTo>
                    <a:pt x="1189" y="1"/>
                  </a:lnTo>
                  <a:cubicBezTo>
                    <a:pt x="1075" y="227"/>
                    <a:pt x="970" y="456"/>
                    <a:pt x="866" y="686"/>
                  </a:cubicBezTo>
                  <a:cubicBezTo>
                    <a:pt x="761" y="916"/>
                    <a:pt x="662" y="1148"/>
                    <a:pt x="560" y="1379"/>
                  </a:cubicBezTo>
                  <a:cubicBezTo>
                    <a:pt x="464" y="1613"/>
                    <a:pt x="365" y="1845"/>
                    <a:pt x="271" y="2079"/>
                  </a:cubicBezTo>
                  <a:cubicBezTo>
                    <a:pt x="178" y="2314"/>
                    <a:pt x="85" y="2549"/>
                    <a:pt x="1" y="2786"/>
                  </a:cubicBezTo>
                  <a:cubicBezTo>
                    <a:pt x="113" y="2560"/>
                    <a:pt x="218" y="2331"/>
                    <a:pt x="324" y="2102"/>
                  </a:cubicBezTo>
                  <a:cubicBezTo>
                    <a:pt x="428" y="1872"/>
                    <a:pt x="527" y="1639"/>
                    <a:pt x="628" y="1408"/>
                  </a:cubicBezTo>
                  <a:cubicBezTo>
                    <a:pt x="725" y="1175"/>
                    <a:pt x="824" y="943"/>
                    <a:pt x="918" y="708"/>
                  </a:cubicBezTo>
                  <a:cubicBezTo>
                    <a:pt x="1011" y="474"/>
                    <a:pt x="1104" y="239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8446916" y="2559621"/>
              <a:ext cx="121538" cy="284643"/>
            </a:xfrm>
            <a:custGeom>
              <a:avLst/>
              <a:gdLst/>
              <a:ahLst/>
              <a:cxnLst/>
              <a:rect l="l" t="t" r="r" b="b"/>
              <a:pathLst>
                <a:path w="1190" h="2787" extrusionOk="0">
                  <a:moveTo>
                    <a:pt x="0" y="1"/>
                  </a:moveTo>
                  <a:lnTo>
                    <a:pt x="0" y="1"/>
                  </a:lnTo>
                  <a:cubicBezTo>
                    <a:pt x="86" y="239"/>
                    <a:pt x="178" y="474"/>
                    <a:pt x="272" y="708"/>
                  </a:cubicBezTo>
                  <a:cubicBezTo>
                    <a:pt x="366" y="942"/>
                    <a:pt x="465" y="1175"/>
                    <a:pt x="561" y="1408"/>
                  </a:cubicBezTo>
                  <a:cubicBezTo>
                    <a:pt x="663" y="1639"/>
                    <a:pt x="761" y="1872"/>
                    <a:pt x="867" y="2102"/>
                  </a:cubicBezTo>
                  <a:cubicBezTo>
                    <a:pt x="971" y="2331"/>
                    <a:pt x="1076" y="2560"/>
                    <a:pt x="1190" y="2786"/>
                  </a:cubicBezTo>
                  <a:cubicBezTo>
                    <a:pt x="1104" y="2549"/>
                    <a:pt x="1012" y="2314"/>
                    <a:pt x="918" y="2079"/>
                  </a:cubicBezTo>
                  <a:cubicBezTo>
                    <a:pt x="825" y="1845"/>
                    <a:pt x="725" y="1613"/>
                    <a:pt x="629" y="1379"/>
                  </a:cubicBezTo>
                  <a:cubicBezTo>
                    <a:pt x="527" y="1148"/>
                    <a:pt x="429" y="916"/>
                    <a:pt x="324" y="686"/>
                  </a:cubicBezTo>
                  <a:cubicBezTo>
                    <a:pt x="219" y="456"/>
                    <a:pt x="114" y="22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8567738" y="2844773"/>
              <a:ext cx="121436" cy="284745"/>
            </a:xfrm>
            <a:custGeom>
              <a:avLst/>
              <a:gdLst/>
              <a:ahLst/>
              <a:cxnLst/>
              <a:rect l="l" t="t" r="r" b="b"/>
              <a:pathLst>
                <a:path w="1189" h="2788" extrusionOk="0">
                  <a:moveTo>
                    <a:pt x="1" y="1"/>
                  </a:moveTo>
                  <a:cubicBezTo>
                    <a:pt x="85" y="239"/>
                    <a:pt x="178" y="474"/>
                    <a:pt x="271" y="709"/>
                  </a:cubicBezTo>
                  <a:cubicBezTo>
                    <a:pt x="365" y="943"/>
                    <a:pt x="464" y="1175"/>
                    <a:pt x="560" y="1408"/>
                  </a:cubicBezTo>
                  <a:cubicBezTo>
                    <a:pt x="662" y="1639"/>
                    <a:pt x="760" y="1871"/>
                    <a:pt x="866" y="2102"/>
                  </a:cubicBezTo>
                  <a:cubicBezTo>
                    <a:pt x="970" y="2331"/>
                    <a:pt x="1075" y="2561"/>
                    <a:pt x="1189" y="2787"/>
                  </a:cubicBezTo>
                  <a:cubicBezTo>
                    <a:pt x="1104" y="2549"/>
                    <a:pt x="1011" y="2313"/>
                    <a:pt x="917" y="2079"/>
                  </a:cubicBezTo>
                  <a:cubicBezTo>
                    <a:pt x="824" y="1845"/>
                    <a:pt x="725" y="1612"/>
                    <a:pt x="628" y="1379"/>
                  </a:cubicBezTo>
                  <a:cubicBezTo>
                    <a:pt x="527" y="1149"/>
                    <a:pt x="428" y="916"/>
                    <a:pt x="324" y="686"/>
                  </a:cubicBezTo>
                  <a:cubicBezTo>
                    <a:pt x="219" y="456"/>
                    <a:pt x="113" y="2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8447018" y="2844773"/>
              <a:ext cx="121436" cy="284643"/>
            </a:xfrm>
            <a:custGeom>
              <a:avLst/>
              <a:gdLst/>
              <a:ahLst/>
              <a:cxnLst/>
              <a:rect l="l" t="t" r="r" b="b"/>
              <a:pathLst>
                <a:path w="1189" h="2787" extrusionOk="0">
                  <a:moveTo>
                    <a:pt x="1189" y="1"/>
                  </a:moveTo>
                  <a:cubicBezTo>
                    <a:pt x="1075" y="227"/>
                    <a:pt x="970" y="456"/>
                    <a:pt x="866" y="686"/>
                  </a:cubicBezTo>
                  <a:cubicBezTo>
                    <a:pt x="760" y="915"/>
                    <a:pt x="662" y="1148"/>
                    <a:pt x="560" y="1379"/>
                  </a:cubicBezTo>
                  <a:cubicBezTo>
                    <a:pt x="464" y="1612"/>
                    <a:pt x="365" y="1845"/>
                    <a:pt x="271" y="2079"/>
                  </a:cubicBezTo>
                  <a:cubicBezTo>
                    <a:pt x="177" y="2313"/>
                    <a:pt x="85" y="2549"/>
                    <a:pt x="0" y="2786"/>
                  </a:cubicBezTo>
                  <a:cubicBezTo>
                    <a:pt x="113" y="2560"/>
                    <a:pt x="218" y="2331"/>
                    <a:pt x="323" y="2102"/>
                  </a:cubicBezTo>
                  <a:cubicBezTo>
                    <a:pt x="428" y="1871"/>
                    <a:pt x="527" y="1639"/>
                    <a:pt x="628" y="1408"/>
                  </a:cubicBezTo>
                  <a:cubicBezTo>
                    <a:pt x="724" y="1175"/>
                    <a:pt x="824" y="943"/>
                    <a:pt x="917" y="708"/>
                  </a:cubicBezTo>
                  <a:cubicBezTo>
                    <a:pt x="1011" y="474"/>
                    <a:pt x="1103" y="239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8568351" y="2844161"/>
              <a:ext cx="284643" cy="121538"/>
            </a:xfrm>
            <a:custGeom>
              <a:avLst/>
              <a:gdLst/>
              <a:ahLst/>
              <a:cxnLst/>
              <a:rect l="l" t="t" r="r" b="b"/>
              <a:pathLst>
                <a:path w="2787" h="1190" extrusionOk="0">
                  <a:moveTo>
                    <a:pt x="1" y="0"/>
                  </a:moveTo>
                  <a:cubicBezTo>
                    <a:pt x="227" y="114"/>
                    <a:pt x="456" y="219"/>
                    <a:pt x="685" y="324"/>
                  </a:cubicBezTo>
                  <a:cubicBezTo>
                    <a:pt x="915" y="429"/>
                    <a:pt x="1148" y="527"/>
                    <a:pt x="1379" y="629"/>
                  </a:cubicBezTo>
                  <a:cubicBezTo>
                    <a:pt x="1612" y="725"/>
                    <a:pt x="1844" y="824"/>
                    <a:pt x="2078" y="918"/>
                  </a:cubicBezTo>
                  <a:cubicBezTo>
                    <a:pt x="2313" y="1012"/>
                    <a:pt x="2548" y="1104"/>
                    <a:pt x="2786" y="1190"/>
                  </a:cubicBezTo>
                  <a:cubicBezTo>
                    <a:pt x="2560" y="1076"/>
                    <a:pt x="2331" y="971"/>
                    <a:pt x="2101" y="866"/>
                  </a:cubicBezTo>
                  <a:cubicBezTo>
                    <a:pt x="1871" y="761"/>
                    <a:pt x="1638" y="662"/>
                    <a:pt x="1408" y="561"/>
                  </a:cubicBezTo>
                  <a:cubicBezTo>
                    <a:pt x="1175" y="465"/>
                    <a:pt x="942" y="365"/>
                    <a:pt x="708" y="272"/>
                  </a:cubicBezTo>
                  <a:cubicBezTo>
                    <a:pt x="474" y="178"/>
                    <a:pt x="238" y="8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8568351" y="2723441"/>
              <a:ext cx="284643" cy="121436"/>
            </a:xfrm>
            <a:custGeom>
              <a:avLst/>
              <a:gdLst/>
              <a:ahLst/>
              <a:cxnLst/>
              <a:rect l="l" t="t" r="r" b="b"/>
              <a:pathLst>
                <a:path w="2787" h="1189" extrusionOk="0">
                  <a:moveTo>
                    <a:pt x="2786" y="0"/>
                  </a:moveTo>
                  <a:lnTo>
                    <a:pt x="2786" y="0"/>
                  </a:lnTo>
                  <a:cubicBezTo>
                    <a:pt x="2548" y="85"/>
                    <a:pt x="2313" y="178"/>
                    <a:pt x="2079" y="271"/>
                  </a:cubicBezTo>
                  <a:cubicBezTo>
                    <a:pt x="1845" y="365"/>
                    <a:pt x="1612" y="464"/>
                    <a:pt x="1379" y="561"/>
                  </a:cubicBezTo>
                  <a:cubicBezTo>
                    <a:pt x="1148" y="662"/>
                    <a:pt x="915" y="761"/>
                    <a:pt x="685" y="865"/>
                  </a:cubicBezTo>
                  <a:cubicBezTo>
                    <a:pt x="456" y="970"/>
                    <a:pt x="227" y="1076"/>
                    <a:pt x="1" y="1189"/>
                  </a:cubicBezTo>
                  <a:cubicBezTo>
                    <a:pt x="238" y="1104"/>
                    <a:pt x="474" y="1011"/>
                    <a:pt x="708" y="918"/>
                  </a:cubicBezTo>
                  <a:cubicBezTo>
                    <a:pt x="942" y="824"/>
                    <a:pt x="1175" y="725"/>
                    <a:pt x="1408" y="628"/>
                  </a:cubicBezTo>
                  <a:cubicBezTo>
                    <a:pt x="1639" y="527"/>
                    <a:pt x="1872" y="428"/>
                    <a:pt x="2101" y="323"/>
                  </a:cubicBezTo>
                  <a:cubicBezTo>
                    <a:pt x="2331" y="219"/>
                    <a:pt x="2560" y="114"/>
                    <a:pt x="2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8283096" y="2844161"/>
              <a:ext cx="284745" cy="121538"/>
            </a:xfrm>
            <a:custGeom>
              <a:avLst/>
              <a:gdLst/>
              <a:ahLst/>
              <a:cxnLst/>
              <a:rect l="l" t="t" r="r" b="b"/>
              <a:pathLst>
                <a:path w="2788" h="1190" extrusionOk="0">
                  <a:moveTo>
                    <a:pt x="2788" y="0"/>
                  </a:moveTo>
                  <a:cubicBezTo>
                    <a:pt x="2549" y="85"/>
                    <a:pt x="2315" y="178"/>
                    <a:pt x="2079" y="272"/>
                  </a:cubicBezTo>
                  <a:cubicBezTo>
                    <a:pt x="1845" y="365"/>
                    <a:pt x="1613" y="465"/>
                    <a:pt x="1379" y="561"/>
                  </a:cubicBezTo>
                  <a:cubicBezTo>
                    <a:pt x="1149" y="662"/>
                    <a:pt x="917" y="761"/>
                    <a:pt x="686" y="866"/>
                  </a:cubicBezTo>
                  <a:cubicBezTo>
                    <a:pt x="456" y="971"/>
                    <a:pt x="227" y="1076"/>
                    <a:pt x="1" y="1190"/>
                  </a:cubicBezTo>
                  <a:cubicBezTo>
                    <a:pt x="239" y="1104"/>
                    <a:pt x="475" y="1012"/>
                    <a:pt x="709" y="918"/>
                  </a:cubicBezTo>
                  <a:cubicBezTo>
                    <a:pt x="943" y="824"/>
                    <a:pt x="1176" y="725"/>
                    <a:pt x="1409" y="629"/>
                  </a:cubicBezTo>
                  <a:cubicBezTo>
                    <a:pt x="1639" y="527"/>
                    <a:pt x="1872" y="429"/>
                    <a:pt x="2102" y="324"/>
                  </a:cubicBezTo>
                  <a:cubicBezTo>
                    <a:pt x="2332" y="219"/>
                    <a:pt x="2561" y="114"/>
                    <a:pt x="2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8283096" y="2723441"/>
              <a:ext cx="284745" cy="121436"/>
            </a:xfrm>
            <a:custGeom>
              <a:avLst/>
              <a:gdLst/>
              <a:ahLst/>
              <a:cxnLst/>
              <a:rect l="l" t="t" r="r" b="b"/>
              <a:pathLst>
                <a:path w="2788" h="1189" extrusionOk="0">
                  <a:moveTo>
                    <a:pt x="1" y="0"/>
                  </a:moveTo>
                  <a:lnTo>
                    <a:pt x="1" y="0"/>
                  </a:lnTo>
                  <a:cubicBezTo>
                    <a:pt x="227" y="114"/>
                    <a:pt x="457" y="219"/>
                    <a:pt x="686" y="323"/>
                  </a:cubicBezTo>
                  <a:cubicBezTo>
                    <a:pt x="917" y="428"/>
                    <a:pt x="1149" y="527"/>
                    <a:pt x="1380" y="629"/>
                  </a:cubicBezTo>
                  <a:cubicBezTo>
                    <a:pt x="1614" y="725"/>
                    <a:pt x="1845" y="824"/>
                    <a:pt x="2079" y="918"/>
                  </a:cubicBezTo>
                  <a:cubicBezTo>
                    <a:pt x="2315" y="1011"/>
                    <a:pt x="2549" y="1104"/>
                    <a:pt x="2788" y="1189"/>
                  </a:cubicBezTo>
                  <a:cubicBezTo>
                    <a:pt x="2561" y="1076"/>
                    <a:pt x="2332" y="970"/>
                    <a:pt x="2102" y="865"/>
                  </a:cubicBezTo>
                  <a:cubicBezTo>
                    <a:pt x="1872" y="761"/>
                    <a:pt x="1639" y="662"/>
                    <a:pt x="1409" y="561"/>
                  </a:cubicBezTo>
                  <a:cubicBezTo>
                    <a:pt x="1176" y="464"/>
                    <a:pt x="943" y="365"/>
                    <a:pt x="709" y="272"/>
                  </a:cubicBezTo>
                  <a:cubicBezTo>
                    <a:pt x="475" y="178"/>
                    <a:pt x="239" y="8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2"/>
          <p:cNvGrpSpPr/>
          <p:nvPr/>
        </p:nvGrpSpPr>
        <p:grpSpPr>
          <a:xfrm>
            <a:off x="7575468" y="2704832"/>
            <a:ext cx="438921" cy="438992"/>
            <a:chOff x="8212625" y="2489150"/>
            <a:chExt cx="710228" cy="710228"/>
          </a:xfrm>
        </p:grpSpPr>
        <p:sp>
          <p:nvSpPr>
            <p:cNvPr id="891" name="Google Shape;891;p32"/>
            <p:cNvSpPr/>
            <p:nvPr/>
          </p:nvSpPr>
          <p:spPr>
            <a:xfrm>
              <a:off x="8556912" y="2489150"/>
              <a:ext cx="21652" cy="355115"/>
            </a:xfrm>
            <a:custGeom>
              <a:avLst/>
              <a:gdLst/>
              <a:ahLst/>
              <a:cxnLst/>
              <a:rect l="l" t="t" r="r" b="b"/>
              <a:pathLst>
                <a:path w="212" h="3477" extrusionOk="0">
                  <a:moveTo>
                    <a:pt x="107" y="0"/>
                  </a:moveTo>
                  <a:cubicBezTo>
                    <a:pt x="0" y="0"/>
                    <a:pt x="17" y="779"/>
                    <a:pt x="17" y="1739"/>
                  </a:cubicBezTo>
                  <a:cubicBezTo>
                    <a:pt x="17" y="2699"/>
                    <a:pt x="107" y="3476"/>
                    <a:pt x="107" y="3476"/>
                  </a:cubicBezTo>
                  <a:cubicBezTo>
                    <a:pt x="107" y="3476"/>
                    <a:pt x="196" y="2699"/>
                    <a:pt x="196" y="1739"/>
                  </a:cubicBezTo>
                  <a:cubicBezTo>
                    <a:pt x="196" y="779"/>
                    <a:pt x="212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8556912" y="2844161"/>
              <a:ext cx="21652" cy="355217"/>
            </a:xfrm>
            <a:custGeom>
              <a:avLst/>
              <a:gdLst/>
              <a:ahLst/>
              <a:cxnLst/>
              <a:rect l="l" t="t" r="r" b="b"/>
              <a:pathLst>
                <a:path w="212" h="3478" extrusionOk="0">
                  <a:moveTo>
                    <a:pt x="107" y="0"/>
                  </a:moveTo>
                  <a:cubicBezTo>
                    <a:pt x="107" y="0"/>
                    <a:pt x="17" y="779"/>
                    <a:pt x="17" y="1739"/>
                  </a:cubicBezTo>
                  <a:cubicBezTo>
                    <a:pt x="17" y="2699"/>
                    <a:pt x="0" y="3478"/>
                    <a:pt x="107" y="3478"/>
                  </a:cubicBezTo>
                  <a:cubicBezTo>
                    <a:pt x="212" y="3478"/>
                    <a:pt x="196" y="2699"/>
                    <a:pt x="196" y="1739"/>
                  </a:cubicBezTo>
                  <a:cubicBezTo>
                    <a:pt x="196" y="779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8567738" y="2834969"/>
              <a:ext cx="355115" cy="18588"/>
            </a:xfrm>
            <a:custGeom>
              <a:avLst/>
              <a:gdLst/>
              <a:ahLst/>
              <a:cxnLst/>
              <a:rect l="l" t="t" r="r" b="b"/>
              <a:pathLst>
                <a:path w="3477" h="182" extrusionOk="0">
                  <a:moveTo>
                    <a:pt x="2387" y="1"/>
                  </a:moveTo>
                  <a:cubicBezTo>
                    <a:pt x="2186" y="1"/>
                    <a:pt x="1967" y="2"/>
                    <a:pt x="1738" y="2"/>
                  </a:cubicBezTo>
                  <a:cubicBezTo>
                    <a:pt x="778" y="2"/>
                    <a:pt x="1" y="90"/>
                    <a:pt x="1" y="90"/>
                  </a:cubicBezTo>
                  <a:cubicBezTo>
                    <a:pt x="1" y="90"/>
                    <a:pt x="778" y="180"/>
                    <a:pt x="1738" y="180"/>
                  </a:cubicBezTo>
                  <a:cubicBezTo>
                    <a:pt x="1966" y="180"/>
                    <a:pt x="2183" y="181"/>
                    <a:pt x="2382" y="181"/>
                  </a:cubicBezTo>
                  <a:cubicBezTo>
                    <a:pt x="3024" y="181"/>
                    <a:pt x="3477" y="172"/>
                    <a:pt x="3477" y="90"/>
                  </a:cubicBezTo>
                  <a:cubicBezTo>
                    <a:pt x="3477" y="10"/>
                    <a:pt x="3026" y="1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8212625" y="2834969"/>
              <a:ext cx="355217" cy="18588"/>
            </a:xfrm>
            <a:custGeom>
              <a:avLst/>
              <a:gdLst/>
              <a:ahLst/>
              <a:cxnLst/>
              <a:rect l="l" t="t" r="r" b="b"/>
              <a:pathLst>
                <a:path w="3478" h="182" extrusionOk="0">
                  <a:moveTo>
                    <a:pt x="1090" y="1"/>
                  </a:moveTo>
                  <a:cubicBezTo>
                    <a:pt x="451" y="1"/>
                    <a:pt x="0" y="10"/>
                    <a:pt x="0" y="90"/>
                  </a:cubicBezTo>
                  <a:cubicBezTo>
                    <a:pt x="0" y="172"/>
                    <a:pt x="453" y="181"/>
                    <a:pt x="1095" y="181"/>
                  </a:cubicBezTo>
                  <a:cubicBezTo>
                    <a:pt x="1294" y="181"/>
                    <a:pt x="1511" y="180"/>
                    <a:pt x="1739" y="180"/>
                  </a:cubicBezTo>
                  <a:cubicBezTo>
                    <a:pt x="2699" y="180"/>
                    <a:pt x="3478" y="90"/>
                    <a:pt x="3478" y="90"/>
                  </a:cubicBezTo>
                  <a:cubicBezTo>
                    <a:pt x="3478" y="90"/>
                    <a:pt x="2699" y="2"/>
                    <a:pt x="1739" y="2"/>
                  </a:cubicBezTo>
                  <a:cubicBezTo>
                    <a:pt x="1510" y="2"/>
                    <a:pt x="1291" y="1"/>
                    <a:pt x="1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8567738" y="2592405"/>
              <a:ext cx="258804" cy="251859"/>
            </a:xfrm>
            <a:custGeom>
              <a:avLst/>
              <a:gdLst/>
              <a:ahLst/>
              <a:cxnLst/>
              <a:rect l="l" t="t" r="r" b="b"/>
              <a:pathLst>
                <a:path w="2534" h="2466" extrusionOk="0">
                  <a:moveTo>
                    <a:pt x="2440" y="0"/>
                  </a:moveTo>
                  <a:cubicBezTo>
                    <a:pt x="2318" y="0"/>
                    <a:pt x="1804" y="535"/>
                    <a:pt x="1166" y="1173"/>
                  </a:cubicBezTo>
                  <a:cubicBezTo>
                    <a:pt x="487" y="1852"/>
                    <a:pt x="1" y="2465"/>
                    <a:pt x="1" y="2465"/>
                  </a:cubicBezTo>
                  <a:cubicBezTo>
                    <a:pt x="1" y="2465"/>
                    <a:pt x="614" y="1979"/>
                    <a:pt x="1293" y="1300"/>
                  </a:cubicBezTo>
                  <a:cubicBezTo>
                    <a:pt x="1971" y="621"/>
                    <a:pt x="2533" y="82"/>
                    <a:pt x="2459" y="7"/>
                  </a:cubicBezTo>
                  <a:cubicBezTo>
                    <a:pt x="2454" y="3"/>
                    <a:pt x="2448" y="0"/>
                    <a:pt x="2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8308936" y="2844161"/>
              <a:ext cx="258906" cy="251859"/>
            </a:xfrm>
            <a:custGeom>
              <a:avLst/>
              <a:gdLst/>
              <a:ahLst/>
              <a:cxnLst/>
              <a:rect l="l" t="t" r="r" b="b"/>
              <a:pathLst>
                <a:path w="2535" h="2466" extrusionOk="0">
                  <a:moveTo>
                    <a:pt x="2535" y="0"/>
                  </a:moveTo>
                  <a:cubicBezTo>
                    <a:pt x="2534" y="1"/>
                    <a:pt x="1920" y="488"/>
                    <a:pt x="1242" y="1166"/>
                  </a:cubicBezTo>
                  <a:cubicBezTo>
                    <a:pt x="562" y="1845"/>
                    <a:pt x="1" y="2384"/>
                    <a:pt x="76" y="2459"/>
                  </a:cubicBezTo>
                  <a:cubicBezTo>
                    <a:pt x="81" y="2463"/>
                    <a:pt x="87" y="2466"/>
                    <a:pt x="95" y="2466"/>
                  </a:cubicBezTo>
                  <a:cubicBezTo>
                    <a:pt x="216" y="2466"/>
                    <a:pt x="731" y="1931"/>
                    <a:pt x="1369" y="1293"/>
                  </a:cubicBezTo>
                  <a:cubicBezTo>
                    <a:pt x="2047" y="615"/>
                    <a:pt x="2534" y="1"/>
                    <a:pt x="2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8567738" y="2844161"/>
              <a:ext cx="258804" cy="251859"/>
            </a:xfrm>
            <a:custGeom>
              <a:avLst/>
              <a:gdLst/>
              <a:ahLst/>
              <a:cxnLst/>
              <a:rect l="l" t="t" r="r" b="b"/>
              <a:pathLst>
                <a:path w="2534" h="2466" extrusionOk="0">
                  <a:moveTo>
                    <a:pt x="1" y="0"/>
                  </a:moveTo>
                  <a:cubicBezTo>
                    <a:pt x="1" y="1"/>
                    <a:pt x="487" y="615"/>
                    <a:pt x="1166" y="1293"/>
                  </a:cubicBezTo>
                  <a:cubicBezTo>
                    <a:pt x="1803" y="1931"/>
                    <a:pt x="2318" y="2466"/>
                    <a:pt x="2440" y="2466"/>
                  </a:cubicBezTo>
                  <a:cubicBezTo>
                    <a:pt x="2448" y="2466"/>
                    <a:pt x="2454" y="2463"/>
                    <a:pt x="2459" y="2459"/>
                  </a:cubicBezTo>
                  <a:cubicBezTo>
                    <a:pt x="2533" y="2384"/>
                    <a:pt x="1971" y="1845"/>
                    <a:pt x="1293" y="1166"/>
                  </a:cubicBezTo>
                  <a:cubicBezTo>
                    <a:pt x="614" y="48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8308936" y="2592405"/>
              <a:ext cx="258906" cy="251859"/>
            </a:xfrm>
            <a:custGeom>
              <a:avLst/>
              <a:gdLst/>
              <a:ahLst/>
              <a:cxnLst/>
              <a:rect l="l" t="t" r="r" b="b"/>
              <a:pathLst>
                <a:path w="2535" h="2466" extrusionOk="0">
                  <a:moveTo>
                    <a:pt x="94" y="0"/>
                  </a:moveTo>
                  <a:cubicBezTo>
                    <a:pt x="87" y="0"/>
                    <a:pt x="81" y="3"/>
                    <a:pt x="76" y="7"/>
                  </a:cubicBezTo>
                  <a:cubicBezTo>
                    <a:pt x="1" y="82"/>
                    <a:pt x="562" y="621"/>
                    <a:pt x="1242" y="1300"/>
                  </a:cubicBezTo>
                  <a:cubicBezTo>
                    <a:pt x="1920" y="1979"/>
                    <a:pt x="2535" y="2465"/>
                    <a:pt x="2535" y="2465"/>
                  </a:cubicBezTo>
                  <a:cubicBezTo>
                    <a:pt x="2535" y="2465"/>
                    <a:pt x="2047" y="1852"/>
                    <a:pt x="1369" y="1173"/>
                  </a:cubicBezTo>
                  <a:cubicBezTo>
                    <a:pt x="730" y="535"/>
                    <a:pt x="216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8567738" y="2559621"/>
              <a:ext cx="121436" cy="284643"/>
            </a:xfrm>
            <a:custGeom>
              <a:avLst/>
              <a:gdLst/>
              <a:ahLst/>
              <a:cxnLst/>
              <a:rect l="l" t="t" r="r" b="b"/>
              <a:pathLst>
                <a:path w="1189" h="2787" extrusionOk="0">
                  <a:moveTo>
                    <a:pt x="1189" y="1"/>
                  </a:moveTo>
                  <a:lnTo>
                    <a:pt x="1189" y="1"/>
                  </a:lnTo>
                  <a:cubicBezTo>
                    <a:pt x="1075" y="227"/>
                    <a:pt x="970" y="456"/>
                    <a:pt x="866" y="686"/>
                  </a:cubicBezTo>
                  <a:cubicBezTo>
                    <a:pt x="761" y="916"/>
                    <a:pt x="662" y="1148"/>
                    <a:pt x="560" y="1379"/>
                  </a:cubicBezTo>
                  <a:cubicBezTo>
                    <a:pt x="464" y="1613"/>
                    <a:pt x="365" y="1845"/>
                    <a:pt x="271" y="2079"/>
                  </a:cubicBezTo>
                  <a:cubicBezTo>
                    <a:pt x="178" y="2314"/>
                    <a:pt x="85" y="2549"/>
                    <a:pt x="1" y="2786"/>
                  </a:cubicBezTo>
                  <a:cubicBezTo>
                    <a:pt x="113" y="2560"/>
                    <a:pt x="218" y="2331"/>
                    <a:pt x="324" y="2102"/>
                  </a:cubicBezTo>
                  <a:cubicBezTo>
                    <a:pt x="428" y="1872"/>
                    <a:pt x="527" y="1639"/>
                    <a:pt x="628" y="1408"/>
                  </a:cubicBezTo>
                  <a:cubicBezTo>
                    <a:pt x="725" y="1175"/>
                    <a:pt x="824" y="943"/>
                    <a:pt x="918" y="708"/>
                  </a:cubicBezTo>
                  <a:cubicBezTo>
                    <a:pt x="1011" y="474"/>
                    <a:pt x="1104" y="239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8446916" y="2559621"/>
              <a:ext cx="121538" cy="284643"/>
            </a:xfrm>
            <a:custGeom>
              <a:avLst/>
              <a:gdLst/>
              <a:ahLst/>
              <a:cxnLst/>
              <a:rect l="l" t="t" r="r" b="b"/>
              <a:pathLst>
                <a:path w="1190" h="2787" extrusionOk="0">
                  <a:moveTo>
                    <a:pt x="0" y="1"/>
                  </a:moveTo>
                  <a:lnTo>
                    <a:pt x="0" y="1"/>
                  </a:lnTo>
                  <a:cubicBezTo>
                    <a:pt x="86" y="239"/>
                    <a:pt x="178" y="474"/>
                    <a:pt x="272" y="708"/>
                  </a:cubicBezTo>
                  <a:cubicBezTo>
                    <a:pt x="366" y="942"/>
                    <a:pt x="465" y="1175"/>
                    <a:pt x="561" y="1408"/>
                  </a:cubicBezTo>
                  <a:cubicBezTo>
                    <a:pt x="663" y="1639"/>
                    <a:pt x="761" y="1872"/>
                    <a:pt x="867" y="2102"/>
                  </a:cubicBezTo>
                  <a:cubicBezTo>
                    <a:pt x="971" y="2331"/>
                    <a:pt x="1076" y="2560"/>
                    <a:pt x="1190" y="2786"/>
                  </a:cubicBezTo>
                  <a:cubicBezTo>
                    <a:pt x="1104" y="2549"/>
                    <a:pt x="1012" y="2314"/>
                    <a:pt x="918" y="2079"/>
                  </a:cubicBezTo>
                  <a:cubicBezTo>
                    <a:pt x="825" y="1845"/>
                    <a:pt x="725" y="1613"/>
                    <a:pt x="629" y="1379"/>
                  </a:cubicBezTo>
                  <a:cubicBezTo>
                    <a:pt x="527" y="1148"/>
                    <a:pt x="429" y="916"/>
                    <a:pt x="324" y="686"/>
                  </a:cubicBezTo>
                  <a:cubicBezTo>
                    <a:pt x="219" y="456"/>
                    <a:pt x="114" y="22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8567738" y="2844773"/>
              <a:ext cx="121436" cy="284745"/>
            </a:xfrm>
            <a:custGeom>
              <a:avLst/>
              <a:gdLst/>
              <a:ahLst/>
              <a:cxnLst/>
              <a:rect l="l" t="t" r="r" b="b"/>
              <a:pathLst>
                <a:path w="1189" h="2788" extrusionOk="0">
                  <a:moveTo>
                    <a:pt x="1" y="1"/>
                  </a:moveTo>
                  <a:cubicBezTo>
                    <a:pt x="85" y="239"/>
                    <a:pt x="178" y="474"/>
                    <a:pt x="271" y="709"/>
                  </a:cubicBezTo>
                  <a:cubicBezTo>
                    <a:pt x="365" y="943"/>
                    <a:pt x="464" y="1175"/>
                    <a:pt x="560" y="1408"/>
                  </a:cubicBezTo>
                  <a:cubicBezTo>
                    <a:pt x="662" y="1639"/>
                    <a:pt x="760" y="1871"/>
                    <a:pt x="866" y="2102"/>
                  </a:cubicBezTo>
                  <a:cubicBezTo>
                    <a:pt x="970" y="2331"/>
                    <a:pt x="1075" y="2561"/>
                    <a:pt x="1189" y="2787"/>
                  </a:cubicBezTo>
                  <a:cubicBezTo>
                    <a:pt x="1104" y="2549"/>
                    <a:pt x="1011" y="2313"/>
                    <a:pt x="917" y="2079"/>
                  </a:cubicBezTo>
                  <a:cubicBezTo>
                    <a:pt x="824" y="1845"/>
                    <a:pt x="725" y="1612"/>
                    <a:pt x="628" y="1379"/>
                  </a:cubicBezTo>
                  <a:cubicBezTo>
                    <a:pt x="527" y="1149"/>
                    <a:pt x="428" y="916"/>
                    <a:pt x="324" y="686"/>
                  </a:cubicBezTo>
                  <a:cubicBezTo>
                    <a:pt x="219" y="456"/>
                    <a:pt x="113" y="2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8447018" y="2844773"/>
              <a:ext cx="121436" cy="284643"/>
            </a:xfrm>
            <a:custGeom>
              <a:avLst/>
              <a:gdLst/>
              <a:ahLst/>
              <a:cxnLst/>
              <a:rect l="l" t="t" r="r" b="b"/>
              <a:pathLst>
                <a:path w="1189" h="2787" extrusionOk="0">
                  <a:moveTo>
                    <a:pt x="1189" y="1"/>
                  </a:moveTo>
                  <a:cubicBezTo>
                    <a:pt x="1075" y="227"/>
                    <a:pt x="970" y="456"/>
                    <a:pt x="866" y="686"/>
                  </a:cubicBezTo>
                  <a:cubicBezTo>
                    <a:pt x="760" y="915"/>
                    <a:pt x="662" y="1148"/>
                    <a:pt x="560" y="1379"/>
                  </a:cubicBezTo>
                  <a:cubicBezTo>
                    <a:pt x="464" y="1612"/>
                    <a:pt x="365" y="1845"/>
                    <a:pt x="271" y="2079"/>
                  </a:cubicBezTo>
                  <a:cubicBezTo>
                    <a:pt x="177" y="2313"/>
                    <a:pt x="85" y="2549"/>
                    <a:pt x="0" y="2786"/>
                  </a:cubicBezTo>
                  <a:cubicBezTo>
                    <a:pt x="113" y="2560"/>
                    <a:pt x="218" y="2331"/>
                    <a:pt x="323" y="2102"/>
                  </a:cubicBezTo>
                  <a:cubicBezTo>
                    <a:pt x="428" y="1871"/>
                    <a:pt x="527" y="1639"/>
                    <a:pt x="628" y="1408"/>
                  </a:cubicBezTo>
                  <a:cubicBezTo>
                    <a:pt x="724" y="1175"/>
                    <a:pt x="824" y="943"/>
                    <a:pt x="917" y="708"/>
                  </a:cubicBezTo>
                  <a:cubicBezTo>
                    <a:pt x="1011" y="474"/>
                    <a:pt x="1103" y="239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8568351" y="2844161"/>
              <a:ext cx="284643" cy="121538"/>
            </a:xfrm>
            <a:custGeom>
              <a:avLst/>
              <a:gdLst/>
              <a:ahLst/>
              <a:cxnLst/>
              <a:rect l="l" t="t" r="r" b="b"/>
              <a:pathLst>
                <a:path w="2787" h="1190" extrusionOk="0">
                  <a:moveTo>
                    <a:pt x="1" y="0"/>
                  </a:moveTo>
                  <a:cubicBezTo>
                    <a:pt x="227" y="114"/>
                    <a:pt x="456" y="219"/>
                    <a:pt x="685" y="324"/>
                  </a:cubicBezTo>
                  <a:cubicBezTo>
                    <a:pt x="915" y="429"/>
                    <a:pt x="1148" y="527"/>
                    <a:pt x="1379" y="629"/>
                  </a:cubicBezTo>
                  <a:cubicBezTo>
                    <a:pt x="1612" y="725"/>
                    <a:pt x="1844" y="824"/>
                    <a:pt x="2078" y="918"/>
                  </a:cubicBezTo>
                  <a:cubicBezTo>
                    <a:pt x="2313" y="1012"/>
                    <a:pt x="2548" y="1104"/>
                    <a:pt x="2786" y="1190"/>
                  </a:cubicBezTo>
                  <a:cubicBezTo>
                    <a:pt x="2560" y="1076"/>
                    <a:pt x="2331" y="971"/>
                    <a:pt x="2101" y="866"/>
                  </a:cubicBezTo>
                  <a:cubicBezTo>
                    <a:pt x="1871" y="761"/>
                    <a:pt x="1638" y="662"/>
                    <a:pt x="1408" y="561"/>
                  </a:cubicBezTo>
                  <a:cubicBezTo>
                    <a:pt x="1175" y="465"/>
                    <a:pt x="942" y="365"/>
                    <a:pt x="708" y="272"/>
                  </a:cubicBezTo>
                  <a:cubicBezTo>
                    <a:pt x="474" y="178"/>
                    <a:pt x="238" y="8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8568351" y="2723441"/>
              <a:ext cx="284643" cy="121436"/>
            </a:xfrm>
            <a:custGeom>
              <a:avLst/>
              <a:gdLst/>
              <a:ahLst/>
              <a:cxnLst/>
              <a:rect l="l" t="t" r="r" b="b"/>
              <a:pathLst>
                <a:path w="2787" h="1189" extrusionOk="0">
                  <a:moveTo>
                    <a:pt x="2786" y="0"/>
                  </a:moveTo>
                  <a:lnTo>
                    <a:pt x="2786" y="0"/>
                  </a:lnTo>
                  <a:cubicBezTo>
                    <a:pt x="2548" y="85"/>
                    <a:pt x="2313" y="178"/>
                    <a:pt x="2079" y="271"/>
                  </a:cubicBezTo>
                  <a:cubicBezTo>
                    <a:pt x="1845" y="365"/>
                    <a:pt x="1612" y="464"/>
                    <a:pt x="1379" y="561"/>
                  </a:cubicBezTo>
                  <a:cubicBezTo>
                    <a:pt x="1148" y="662"/>
                    <a:pt x="915" y="761"/>
                    <a:pt x="685" y="865"/>
                  </a:cubicBezTo>
                  <a:cubicBezTo>
                    <a:pt x="456" y="970"/>
                    <a:pt x="227" y="1076"/>
                    <a:pt x="1" y="1189"/>
                  </a:cubicBezTo>
                  <a:cubicBezTo>
                    <a:pt x="238" y="1104"/>
                    <a:pt x="474" y="1011"/>
                    <a:pt x="708" y="918"/>
                  </a:cubicBezTo>
                  <a:cubicBezTo>
                    <a:pt x="942" y="824"/>
                    <a:pt x="1175" y="725"/>
                    <a:pt x="1408" y="628"/>
                  </a:cubicBezTo>
                  <a:cubicBezTo>
                    <a:pt x="1639" y="527"/>
                    <a:pt x="1872" y="428"/>
                    <a:pt x="2101" y="323"/>
                  </a:cubicBezTo>
                  <a:cubicBezTo>
                    <a:pt x="2331" y="219"/>
                    <a:pt x="2560" y="114"/>
                    <a:pt x="2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8283096" y="2844161"/>
              <a:ext cx="284745" cy="121538"/>
            </a:xfrm>
            <a:custGeom>
              <a:avLst/>
              <a:gdLst/>
              <a:ahLst/>
              <a:cxnLst/>
              <a:rect l="l" t="t" r="r" b="b"/>
              <a:pathLst>
                <a:path w="2788" h="1190" extrusionOk="0">
                  <a:moveTo>
                    <a:pt x="2788" y="0"/>
                  </a:moveTo>
                  <a:cubicBezTo>
                    <a:pt x="2549" y="85"/>
                    <a:pt x="2315" y="178"/>
                    <a:pt x="2079" y="272"/>
                  </a:cubicBezTo>
                  <a:cubicBezTo>
                    <a:pt x="1845" y="365"/>
                    <a:pt x="1613" y="465"/>
                    <a:pt x="1379" y="561"/>
                  </a:cubicBezTo>
                  <a:cubicBezTo>
                    <a:pt x="1149" y="662"/>
                    <a:pt x="917" y="761"/>
                    <a:pt x="686" y="866"/>
                  </a:cubicBezTo>
                  <a:cubicBezTo>
                    <a:pt x="456" y="971"/>
                    <a:pt x="227" y="1076"/>
                    <a:pt x="1" y="1190"/>
                  </a:cubicBezTo>
                  <a:cubicBezTo>
                    <a:pt x="239" y="1104"/>
                    <a:pt x="475" y="1012"/>
                    <a:pt x="709" y="918"/>
                  </a:cubicBezTo>
                  <a:cubicBezTo>
                    <a:pt x="943" y="824"/>
                    <a:pt x="1176" y="725"/>
                    <a:pt x="1409" y="629"/>
                  </a:cubicBezTo>
                  <a:cubicBezTo>
                    <a:pt x="1639" y="527"/>
                    <a:pt x="1872" y="429"/>
                    <a:pt x="2102" y="324"/>
                  </a:cubicBezTo>
                  <a:cubicBezTo>
                    <a:pt x="2332" y="219"/>
                    <a:pt x="2561" y="114"/>
                    <a:pt x="2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8283096" y="2723441"/>
              <a:ext cx="284745" cy="121436"/>
            </a:xfrm>
            <a:custGeom>
              <a:avLst/>
              <a:gdLst/>
              <a:ahLst/>
              <a:cxnLst/>
              <a:rect l="l" t="t" r="r" b="b"/>
              <a:pathLst>
                <a:path w="2788" h="1189" extrusionOk="0">
                  <a:moveTo>
                    <a:pt x="1" y="0"/>
                  </a:moveTo>
                  <a:lnTo>
                    <a:pt x="1" y="0"/>
                  </a:lnTo>
                  <a:cubicBezTo>
                    <a:pt x="227" y="114"/>
                    <a:pt x="457" y="219"/>
                    <a:pt x="686" y="323"/>
                  </a:cubicBezTo>
                  <a:cubicBezTo>
                    <a:pt x="917" y="428"/>
                    <a:pt x="1149" y="527"/>
                    <a:pt x="1380" y="629"/>
                  </a:cubicBezTo>
                  <a:cubicBezTo>
                    <a:pt x="1614" y="725"/>
                    <a:pt x="1845" y="824"/>
                    <a:pt x="2079" y="918"/>
                  </a:cubicBezTo>
                  <a:cubicBezTo>
                    <a:pt x="2315" y="1011"/>
                    <a:pt x="2549" y="1104"/>
                    <a:pt x="2788" y="1189"/>
                  </a:cubicBezTo>
                  <a:cubicBezTo>
                    <a:pt x="2561" y="1076"/>
                    <a:pt x="2332" y="970"/>
                    <a:pt x="2102" y="865"/>
                  </a:cubicBezTo>
                  <a:cubicBezTo>
                    <a:pt x="1872" y="761"/>
                    <a:pt x="1639" y="662"/>
                    <a:pt x="1409" y="561"/>
                  </a:cubicBezTo>
                  <a:cubicBezTo>
                    <a:pt x="1176" y="464"/>
                    <a:pt x="943" y="365"/>
                    <a:pt x="709" y="272"/>
                  </a:cubicBezTo>
                  <a:cubicBezTo>
                    <a:pt x="475" y="178"/>
                    <a:pt x="239" y="8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32"/>
          <p:cNvGrpSpPr/>
          <p:nvPr/>
        </p:nvGrpSpPr>
        <p:grpSpPr>
          <a:xfrm rot="10800000">
            <a:off x="8071543" y="445025"/>
            <a:ext cx="357454" cy="956304"/>
            <a:chOff x="357713" y="600975"/>
            <a:chExt cx="357454" cy="956304"/>
          </a:xfrm>
        </p:grpSpPr>
        <p:sp>
          <p:nvSpPr>
            <p:cNvPr id="908" name="Google Shape;908;p3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3" name="Google Shape;913;p33"/>
          <p:cNvGrpSpPr/>
          <p:nvPr/>
        </p:nvGrpSpPr>
        <p:grpSpPr>
          <a:xfrm flipH="1">
            <a:off x="389529" y="123397"/>
            <a:ext cx="8505779" cy="4910200"/>
            <a:chOff x="255940" y="123397"/>
            <a:chExt cx="8505779" cy="4910200"/>
          </a:xfrm>
        </p:grpSpPr>
        <p:grpSp>
          <p:nvGrpSpPr>
            <p:cNvPr id="914" name="Google Shape;914;p33"/>
            <p:cNvGrpSpPr/>
            <p:nvPr/>
          </p:nvGrpSpPr>
          <p:grpSpPr>
            <a:xfrm>
              <a:off x="394550" y="236721"/>
              <a:ext cx="8367170" cy="4662875"/>
              <a:chOff x="394550" y="236721"/>
              <a:chExt cx="8367170" cy="4662875"/>
            </a:xfrm>
          </p:grpSpPr>
          <p:cxnSp>
            <p:nvCxnSpPr>
              <p:cNvPr id="915" name="Google Shape;915;p33"/>
              <p:cNvCxnSpPr/>
              <p:nvPr/>
            </p:nvCxnSpPr>
            <p:spPr>
              <a:xfrm flipH="1">
                <a:off x="394550" y="480625"/>
                <a:ext cx="3000" cy="413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33"/>
              <p:cNvSpPr/>
              <p:nvPr/>
            </p:nvSpPr>
            <p:spPr>
              <a:xfrm>
                <a:off x="669870" y="236721"/>
                <a:ext cx="8091850" cy="4662875"/>
              </a:xfrm>
              <a:custGeom>
                <a:avLst/>
                <a:gdLst/>
                <a:ahLst/>
                <a:cxnLst/>
                <a:rect l="l" t="t" r="r" b="b"/>
                <a:pathLst>
                  <a:path w="323674" h="186515" extrusionOk="0">
                    <a:moveTo>
                      <a:pt x="0" y="0"/>
                    </a:moveTo>
                    <a:lnTo>
                      <a:pt x="323674" y="0"/>
                    </a:lnTo>
                    <a:lnTo>
                      <a:pt x="323674" y="186515"/>
                    </a:lnTo>
                    <a:lnTo>
                      <a:pt x="0" y="186515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17" name="Google Shape;917;p33"/>
            <p:cNvSpPr/>
            <p:nvPr/>
          </p:nvSpPr>
          <p:spPr>
            <a:xfrm>
              <a:off x="255940" y="4750397"/>
              <a:ext cx="283200" cy="283200"/>
            </a:xfrm>
            <a:prstGeom prst="star24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255940" y="123397"/>
              <a:ext cx="283200" cy="283200"/>
            </a:xfrm>
            <a:prstGeom prst="star24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33"/>
          <p:cNvGrpSpPr/>
          <p:nvPr/>
        </p:nvGrpSpPr>
        <p:grpSpPr>
          <a:xfrm>
            <a:off x="1124164" y="2768152"/>
            <a:ext cx="1558740" cy="1555787"/>
            <a:chOff x="4201700" y="2251075"/>
            <a:chExt cx="1214350" cy="1212050"/>
          </a:xfrm>
        </p:grpSpPr>
        <p:sp>
          <p:nvSpPr>
            <p:cNvPr id="920" name="Google Shape;920;p33"/>
            <p:cNvSpPr/>
            <p:nvPr/>
          </p:nvSpPr>
          <p:spPr>
            <a:xfrm>
              <a:off x="4201700" y="2832375"/>
              <a:ext cx="548675" cy="50600"/>
            </a:xfrm>
            <a:custGeom>
              <a:avLst/>
              <a:gdLst/>
              <a:ahLst/>
              <a:cxnLst/>
              <a:rect l="l" t="t" r="r" b="b"/>
              <a:pathLst>
                <a:path w="21947" h="2024" extrusionOk="0">
                  <a:moveTo>
                    <a:pt x="15474" y="1"/>
                  </a:moveTo>
                  <a:cubicBezTo>
                    <a:pt x="11783" y="1"/>
                    <a:pt x="6803" y="448"/>
                    <a:pt x="123" y="944"/>
                  </a:cubicBezTo>
                  <a:cubicBezTo>
                    <a:pt x="1" y="944"/>
                    <a:pt x="1" y="1126"/>
                    <a:pt x="123" y="1126"/>
                  </a:cubicBezTo>
                  <a:cubicBezTo>
                    <a:pt x="6714" y="1598"/>
                    <a:pt x="11660" y="2023"/>
                    <a:pt x="15339" y="2023"/>
                  </a:cubicBezTo>
                  <a:cubicBezTo>
                    <a:pt x="18293" y="2023"/>
                    <a:pt x="20430" y="1749"/>
                    <a:pt x="21947" y="1005"/>
                  </a:cubicBezTo>
                  <a:cubicBezTo>
                    <a:pt x="20443" y="272"/>
                    <a:pt x="18350" y="1"/>
                    <a:pt x="15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4767075" y="2251075"/>
              <a:ext cx="84375" cy="547925"/>
            </a:xfrm>
            <a:custGeom>
              <a:avLst/>
              <a:gdLst/>
              <a:ahLst/>
              <a:cxnLst/>
              <a:rect l="l" t="t" r="r" b="b"/>
              <a:pathLst>
                <a:path w="3375" h="21917" extrusionOk="0">
                  <a:moveTo>
                    <a:pt x="1703" y="1"/>
                  </a:moveTo>
                  <a:cubicBezTo>
                    <a:pt x="1657" y="1"/>
                    <a:pt x="1611" y="31"/>
                    <a:pt x="1611" y="92"/>
                  </a:cubicBezTo>
                  <a:cubicBezTo>
                    <a:pt x="730" y="12007"/>
                    <a:pt x="0" y="18481"/>
                    <a:pt x="1672" y="21916"/>
                  </a:cubicBezTo>
                  <a:cubicBezTo>
                    <a:pt x="3374" y="18481"/>
                    <a:pt x="2675" y="12007"/>
                    <a:pt x="1794" y="92"/>
                  </a:cubicBezTo>
                  <a:cubicBezTo>
                    <a:pt x="1794" y="31"/>
                    <a:pt x="1748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4767825" y="2915975"/>
              <a:ext cx="83625" cy="547150"/>
            </a:xfrm>
            <a:custGeom>
              <a:avLst/>
              <a:gdLst/>
              <a:ahLst/>
              <a:cxnLst/>
              <a:rect l="l" t="t" r="r" b="b"/>
              <a:pathLst>
                <a:path w="3345" h="21886" extrusionOk="0">
                  <a:moveTo>
                    <a:pt x="1673" y="1"/>
                  </a:moveTo>
                  <a:cubicBezTo>
                    <a:pt x="1" y="3405"/>
                    <a:pt x="730" y="9910"/>
                    <a:pt x="1612" y="21795"/>
                  </a:cubicBezTo>
                  <a:cubicBezTo>
                    <a:pt x="1597" y="21855"/>
                    <a:pt x="1635" y="21886"/>
                    <a:pt x="1676" y="21886"/>
                  </a:cubicBezTo>
                  <a:cubicBezTo>
                    <a:pt x="1718" y="21886"/>
                    <a:pt x="1764" y="21855"/>
                    <a:pt x="1764" y="21795"/>
                  </a:cubicBezTo>
                  <a:cubicBezTo>
                    <a:pt x="2645" y="9910"/>
                    <a:pt x="3344" y="3405"/>
                    <a:pt x="16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4868150" y="2831750"/>
              <a:ext cx="547900" cy="51150"/>
            </a:xfrm>
            <a:custGeom>
              <a:avLst/>
              <a:gdLst/>
              <a:ahLst/>
              <a:cxnLst/>
              <a:rect l="l" t="t" r="r" b="b"/>
              <a:pathLst>
                <a:path w="21916" h="2046" extrusionOk="0">
                  <a:moveTo>
                    <a:pt x="6514" y="1"/>
                  </a:moveTo>
                  <a:cubicBezTo>
                    <a:pt x="3608" y="1"/>
                    <a:pt x="1502" y="278"/>
                    <a:pt x="0" y="1030"/>
                  </a:cubicBezTo>
                  <a:cubicBezTo>
                    <a:pt x="1509" y="1770"/>
                    <a:pt x="3627" y="2046"/>
                    <a:pt x="6553" y="2046"/>
                  </a:cubicBezTo>
                  <a:cubicBezTo>
                    <a:pt x="10228" y="2046"/>
                    <a:pt x="15177" y="1611"/>
                    <a:pt x="21794" y="1121"/>
                  </a:cubicBezTo>
                  <a:cubicBezTo>
                    <a:pt x="21915" y="1121"/>
                    <a:pt x="21915" y="938"/>
                    <a:pt x="21794" y="938"/>
                  </a:cubicBezTo>
                  <a:cubicBezTo>
                    <a:pt x="15153" y="446"/>
                    <a:pt x="10193" y="1"/>
                    <a:pt x="6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4379150" y="2899275"/>
              <a:ext cx="387950" cy="387600"/>
            </a:xfrm>
            <a:custGeom>
              <a:avLst/>
              <a:gdLst/>
              <a:ahLst/>
              <a:cxnLst/>
              <a:rect l="l" t="t" r="r" b="b"/>
              <a:pathLst>
                <a:path w="15518" h="15504" extrusionOk="0">
                  <a:moveTo>
                    <a:pt x="15517" y="0"/>
                  </a:moveTo>
                  <a:lnTo>
                    <a:pt x="15517" y="0"/>
                  </a:lnTo>
                  <a:cubicBezTo>
                    <a:pt x="11900" y="1216"/>
                    <a:pt x="7858" y="6353"/>
                    <a:pt x="46" y="15350"/>
                  </a:cubicBezTo>
                  <a:cubicBezTo>
                    <a:pt x="0" y="15418"/>
                    <a:pt x="57" y="15504"/>
                    <a:pt x="114" y="15504"/>
                  </a:cubicBezTo>
                  <a:cubicBezTo>
                    <a:pt x="133" y="15504"/>
                    <a:pt x="152" y="15494"/>
                    <a:pt x="168" y="15472"/>
                  </a:cubicBezTo>
                  <a:cubicBezTo>
                    <a:pt x="9165" y="7690"/>
                    <a:pt x="14302" y="3587"/>
                    <a:pt x="15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4851425" y="2899275"/>
              <a:ext cx="388525" cy="387600"/>
            </a:xfrm>
            <a:custGeom>
              <a:avLst/>
              <a:gdLst/>
              <a:ahLst/>
              <a:cxnLst/>
              <a:rect l="l" t="t" r="r" b="b"/>
              <a:pathLst>
                <a:path w="15541" h="15504" extrusionOk="0">
                  <a:moveTo>
                    <a:pt x="0" y="0"/>
                  </a:moveTo>
                  <a:lnTo>
                    <a:pt x="0" y="0"/>
                  </a:lnTo>
                  <a:cubicBezTo>
                    <a:pt x="1216" y="3617"/>
                    <a:pt x="6353" y="7690"/>
                    <a:pt x="15350" y="15472"/>
                  </a:cubicBezTo>
                  <a:cubicBezTo>
                    <a:pt x="15365" y="15494"/>
                    <a:pt x="15386" y="15504"/>
                    <a:pt x="15408" y="15504"/>
                  </a:cubicBezTo>
                  <a:cubicBezTo>
                    <a:pt x="15472" y="15504"/>
                    <a:pt x="15540" y="15418"/>
                    <a:pt x="15472" y="15350"/>
                  </a:cubicBezTo>
                  <a:cubicBezTo>
                    <a:pt x="7690" y="6353"/>
                    <a:pt x="3587" y="121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4850650" y="2428025"/>
              <a:ext cx="389525" cy="386925"/>
            </a:xfrm>
            <a:custGeom>
              <a:avLst/>
              <a:gdLst/>
              <a:ahLst/>
              <a:cxnLst/>
              <a:rect l="l" t="t" r="r" b="b"/>
              <a:pathLst>
                <a:path w="15581" h="15477" extrusionOk="0">
                  <a:moveTo>
                    <a:pt x="15382" y="0"/>
                  </a:moveTo>
                  <a:cubicBezTo>
                    <a:pt x="15371" y="0"/>
                    <a:pt x="15361" y="2"/>
                    <a:pt x="15351" y="5"/>
                  </a:cubicBezTo>
                  <a:cubicBezTo>
                    <a:pt x="6354" y="7817"/>
                    <a:pt x="1217" y="11920"/>
                    <a:pt x="1" y="15476"/>
                  </a:cubicBezTo>
                  <a:cubicBezTo>
                    <a:pt x="3618" y="14261"/>
                    <a:pt x="7691" y="9124"/>
                    <a:pt x="15472" y="127"/>
                  </a:cubicBezTo>
                  <a:cubicBezTo>
                    <a:pt x="15581" y="100"/>
                    <a:pt x="15472" y="0"/>
                    <a:pt x="15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4379150" y="2428850"/>
              <a:ext cx="387950" cy="386850"/>
            </a:xfrm>
            <a:custGeom>
              <a:avLst/>
              <a:gdLst/>
              <a:ahLst/>
              <a:cxnLst/>
              <a:rect l="l" t="t" r="r" b="b"/>
              <a:pathLst>
                <a:path w="15518" h="15474" extrusionOk="0">
                  <a:moveTo>
                    <a:pt x="113" y="0"/>
                  </a:moveTo>
                  <a:cubicBezTo>
                    <a:pt x="56" y="0"/>
                    <a:pt x="1" y="79"/>
                    <a:pt x="46" y="124"/>
                  </a:cubicBezTo>
                  <a:cubicBezTo>
                    <a:pt x="7858" y="9151"/>
                    <a:pt x="11961" y="14258"/>
                    <a:pt x="15517" y="15474"/>
                  </a:cubicBezTo>
                  <a:cubicBezTo>
                    <a:pt x="14302" y="11887"/>
                    <a:pt x="9165" y="7814"/>
                    <a:pt x="168" y="33"/>
                  </a:cubicBezTo>
                  <a:cubicBezTo>
                    <a:pt x="152" y="9"/>
                    <a:pt x="132" y="0"/>
                    <a:pt x="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4427575" y="2709175"/>
              <a:ext cx="344075" cy="134925"/>
            </a:xfrm>
            <a:custGeom>
              <a:avLst/>
              <a:gdLst/>
              <a:ahLst/>
              <a:cxnLst/>
              <a:rect l="l" t="t" r="r" b="b"/>
              <a:pathLst>
                <a:path w="13763" h="5397" extrusionOk="0">
                  <a:moveTo>
                    <a:pt x="66" y="1"/>
                  </a:moveTo>
                  <a:cubicBezTo>
                    <a:pt x="18" y="1"/>
                    <a:pt x="0" y="100"/>
                    <a:pt x="54" y="127"/>
                  </a:cubicBezTo>
                  <a:cubicBezTo>
                    <a:pt x="7014" y="3417"/>
                    <a:pt x="10905" y="5397"/>
                    <a:pt x="13438" y="5397"/>
                  </a:cubicBezTo>
                  <a:cubicBezTo>
                    <a:pt x="13549" y="5397"/>
                    <a:pt x="13657" y="5393"/>
                    <a:pt x="13763" y="5385"/>
                  </a:cubicBezTo>
                  <a:cubicBezTo>
                    <a:pt x="12030" y="3470"/>
                    <a:pt x="7775" y="2346"/>
                    <a:pt x="85" y="5"/>
                  </a:cubicBezTo>
                  <a:cubicBezTo>
                    <a:pt x="78" y="2"/>
                    <a:pt x="72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4818750" y="2476450"/>
              <a:ext cx="140150" cy="343050"/>
            </a:xfrm>
            <a:custGeom>
              <a:avLst/>
              <a:gdLst/>
              <a:ahLst/>
              <a:cxnLst/>
              <a:rect l="l" t="t" r="r" b="b"/>
              <a:pathLst>
                <a:path w="5606" h="13722" extrusionOk="0">
                  <a:moveTo>
                    <a:pt x="5515" y="1"/>
                  </a:moveTo>
                  <a:cubicBezTo>
                    <a:pt x="5497" y="1"/>
                    <a:pt x="5480" y="4"/>
                    <a:pt x="5472" y="13"/>
                  </a:cubicBezTo>
                  <a:cubicBezTo>
                    <a:pt x="2006" y="7278"/>
                    <a:pt x="0" y="11199"/>
                    <a:pt x="213" y="13722"/>
                  </a:cubicBezTo>
                  <a:cubicBezTo>
                    <a:pt x="2128" y="11989"/>
                    <a:pt x="3253" y="7734"/>
                    <a:pt x="5563" y="44"/>
                  </a:cubicBezTo>
                  <a:cubicBezTo>
                    <a:pt x="5606" y="22"/>
                    <a:pt x="5558" y="1"/>
                    <a:pt x="5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4660200" y="2894700"/>
              <a:ext cx="140325" cy="343900"/>
            </a:xfrm>
            <a:custGeom>
              <a:avLst/>
              <a:gdLst/>
              <a:ahLst/>
              <a:cxnLst/>
              <a:rect l="l" t="t" r="r" b="b"/>
              <a:pathLst>
                <a:path w="5613" h="13756" extrusionOk="0">
                  <a:moveTo>
                    <a:pt x="5370" y="1"/>
                  </a:moveTo>
                  <a:cubicBezTo>
                    <a:pt x="3485" y="1764"/>
                    <a:pt x="2330" y="6019"/>
                    <a:pt x="20" y="13679"/>
                  </a:cubicBezTo>
                  <a:cubicBezTo>
                    <a:pt x="1" y="13717"/>
                    <a:pt x="42" y="13756"/>
                    <a:pt x="83" y="13756"/>
                  </a:cubicBezTo>
                  <a:cubicBezTo>
                    <a:pt x="107" y="13756"/>
                    <a:pt x="130" y="13743"/>
                    <a:pt x="142" y="13709"/>
                  </a:cubicBezTo>
                  <a:cubicBezTo>
                    <a:pt x="3607" y="6475"/>
                    <a:pt x="5613" y="2554"/>
                    <a:pt x="5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4846850" y="2871525"/>
              <a:ext cx="343975" cy="134575"/>
            </a:xfrm>
            <a:custGeom>
              <a:avLst/>
              <a:gdLst/>
              <a:ahLst/>
              <a:cxnLst/>
              <a:rect l="l" t="t" r="r" b="b"/>
              <a:pathLst>
                <a:path w="13759" h="5383" extrusionOk="0">
                  <a:moveTo>
                    <a:pt x="381" y="1"/>
                  </a:moveTo>
                  <a:cubicBezTo>
                    <a:pt x="251" y="1"/>
                    <a:pt x="124" y="6"/>
                    <a:pt x="1" y="16"/>
                  </a:cubicBezTo>
                  <a:cubicBezTo>
                    <a:pt x="1733" y="1931"/>
                    <a:pt x="5989" y="3056"/>
                    <a:pt x="13679" y="5366"/>
                  </a:cubicBezTo>
                  <a:cubicBezTo>
                    <a:pt x="13685" y="5378"/>
                    <a:pt x="13692" y="5382"/>
                    <a:pt x="13699" y="5382"/>
                  </a:cubicBezTo>
                  <a:cubicBezTo>
                    <a:pt x="13729" y="5382"/>
                    <a:pt x="13758" y="5299"/>
                    <a:pt x="13709" y="5274"/>
                  </a:cubicBezTo>
                  <a:cubicBezTo>
                    <a:pt x="6796" y="1977"/>
                    <a:pt x="293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4435075" y="2874075"/>
              <a:ext cx="338100" cy="149200"/>
            </a:xfrm>
            <a:custGeom>
              <a:avLst/>
              <a:gdLst/>
              <a:ahLst/>
              <a:cxnLst/>
              <a:rect l="l" t="t" r="r" b="b"/>
              <a:pathLst>
                <a:path w="13524" h="5968" extrusionOk="0">
                  <a:moveTo>
                    <a:pt x="13318" y="0"/>
                  </a:moveTo>
                  <a:cubicBezTo>
                    <a:pt x="10766" y="0"/>
                    <a:pt x="6953" y="2172"/>
                    <a:pt x="28" y="5872"/>
                  </a:cubicBezTo>
                  <a:cubicBezTo>
                    <a:pt x="1" y="5872"/>
                    <a:pt x="22" y="5968"/>
                    <a:pt x="70" y="5968"/>
                  </a:cubicBezTo>
                  <a:cubicBezTo>
                    <a:pt x="76" y="5968"/>
                    <a:pt x="82" y="5966"/>
                    <a:pt x="89" y="5963"/>
                  </a:cubicBezTo>
                  <a:cubicBezTo>
                    <a:pt x="7657" y="3258"/>
                    <a:pt x="11882" y="1920"/>
                    <a:pt x="13524" y="5"/>
                  </a:cubicBezTo>
                  <a:cubicBezTo>
                    <a:pt x="13456" y="2"/>
                    <a:pt x="13388" y="0"/>
                    <a:pt x="13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4823300" y="2893950"/>
              <a:ext cx="152000" cy="337450"/>
            </a:xfrm>
            <a:custGeom>
              <a:avLst/>
              <a:gdLst/>
              <a:ahLst/>
              <a:cxnLst/>
              <a:rect l="l" t="t" r="r" b="b"/>
              <a:pathLst>
                <a:path w="6080" h="13498" extrusionOk="0">
                  <a:moveTo>
                    <a:pt x="122" y="0"/>
                  </a:moveTo>
                  <a:lnTo>
                    <a:pt x="122" y="0"/>
                  </a:lnTo>
                  <a:cubicBezTo>
                    <a:pt x="1" y="2523"/>
                    <a:pt x="2189" y="6384"/>
                    <a:pt x="5989" y="13466"/>
                  </a:cubicBezTo>
                  <a:cubicBezTo>
                    <a:pt x="5989" y="13487"/>
                    <a:pt x="6000" y="13497"/>
                    <a:pt x="6015" y="13497"/>
                  </a:cubicBezTo>
                  <a:cubicBezTo>
                    <a:pt x="6042" y="13497"/>
                    <a:pt x="6080" y="13464"/>
                    <a:pt x="6080" y="13405"/>
                  </a:cubicBezTo>
                  <a:cubicBezTo>
                    <a:pt x="3375" y="5836"/>
                    <a:pt x="2037" y="1611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4846100" y="2691825"/>
              <a:ext cx="338175" cy="149075"/>
            </a:xfrm>
            <a:custGeom>
              <a:avLst/>
              <a:gdLst/>
              <a:ahLst/>
              <a:cxnLst/>
              <a:rect l="l" t="t" r="r" b="b"/>
              <a:pathLst>
                <a:path w="13527" h="5963" extrusionOk="0">
                  <a:moveTo>
                    <a:pt x="13405" y="0"/>
                  </a:moveTo>
                  <a:cubicBezTo>
                    <a:pt x="5837" y="2675"/>
                    <a:pt x="1642" y="4012"/>
                    <a:pt x="1" y="5958"/>
                  </a:cubicBezTo>
                  <a:cubicBezTo>
                    <a:pt x="66" y="5961"/>
                    <a:pt x="133" y="5963"/>
                    <a:pt x="201" y="5963"/>
                  </a:cubicBezTo>
                  <a:cubicBezTo>
                    <a:pt x="2727" y="5963"/>
                    <a:pt x="6568" y="3761"/>
                    <a:pt x="13466" y="61"/>
                  </a:cubicBezTo>
                  <a:cubicBezTo>
                    <a:pt x="13527" y="61"/>
                    <a:pt x="13496" y="0"/>
                    <a:pt x="13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4642850" y="2483300"/>
              <a:ext cx="153125" cy="336975"/>
            </a:xfrm>
            <a:custGeom>
              <a:avLst/>
              <a:gdLst/>
              <a:ahLst/>
              <a:cxnLst/>
              <a:rect l="l" t="t" r="r" b="b"/>
              <a:pathLst>
                <a:path w="6125" h="13479" extrusionOk="0">
                  <a:moveTo>
                    <a:pt x="86" y="1"/>
                  </a:moveTo>
                  <a:cubicBezTo>
                    <a:pt x="54" y="1"/>
                    <a:pt x="1" y="29"/>
                    <a:pt x="45" y="74"/>
                  </a:cubicBezTo>
                  <a:cubicBezTo>
                    <a:pt x="2720" y="7642"/>
                    <a:pt x="4058" y="11867"/>
                    <a:pt x="6003" y="13478"/>
                  </a:cubicBezTo>
                  <a:cubicBezTo>
                    <a:pt x="6124" y="10955"/>
                    <a:pt x="3906" y="7095"/>
                    <a:pt x="106" y="13"/>
                  </a:cubicBezTo>
                  <a:cubicBezTo>
                    <a:pt x="106" y="5"/>
                    <a:pt x="97" y="1"/>
                    <a:pt x="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33"/>
          <p:cNvGrpSpPr/>
          <p:nvPr/>
        </p:nvGrpSpPr>
        <p:grpSpPr>
          <a:xfrm>
            <a:off x="2788475" y="3942401"/>
            <a:ext cx="382277" cy="381553"/>
            <a:chOff x="4201700" y="2251075"/>
            <a:chExt cx="1214350" cy="1212050"/>
          </a:xfrm>
        </p:grpSpPr>
        <p:sp>
          <p:nvSpPr>
            <p:cNvPr id="937" name="Google Shape;937;p33"/>
            <p:cNvSpPr/>
            <p:nvPr/>
          </p:nvSpPr>
          <p:spPr>
            <a:xfrm>
              <a:off x="4201700" y="2832375"/>
              <a:ext cx="548675" cy="50600"/>
            </a:xfrm>
            <a:custGeom>
              <a:avLst/>
              <a:gdLst/>
              <a:ahLst/>
              <a:cxnLst/>
              <a:rect l="l" t="t" r="r" b="b"/>
              <a:pathLst>
                <a:path w="21947" h="2024" extrusionOk="0">
                  <a:moveTo>
                    <a:pt x="15474" y="1"/>
                  </a:moveTo>
                  <a:cubicBezTo>
                    <a:pt x="11783" y="1"/>
                    <a:pt x="6803" y="448"/>
                    <a:pt x="123" y="944"/>
                  </a:cubicBezTo>
                  <a:cubicBezTo>
                    <a:pt x="1" y="944"/>
                    <a:pt x="1" y="1126"/>
                    <a:pt x="123" y="1126"/>
                  </a:cubicBezTo>
                  <a:cubicBezTo>
                    <a:pt x="6714" y="1598"/>
                    <a:pt x="11660" y="2023"/>
                    <a:pt x="15339" y="2023"/>
                  </a:cubicBezTo>
                  <a:cubicBezTo>
                    <a:pt x="18293" y="2023"/>
                    <a:pt x="20430" y="1749"/>
                    <a:pt x="21947" y="1005"/>
                  </a:cubicBezTo>
                  <a:cubicBezTo>
                    <a:pt x="20443" y="272"/>
                    <a:pt x="18350" y="1"/>
                    <a:pt x="15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4767075" y="2251075"/>
              <a:ext cx="84375" cy="547925"/>
            </a:xfrm>
            <a:custGeom>
              <a:avLst/>
              <a:gdLst/>
              <a:ahLst/>
              <a:cxnLst/>
              <a:rect l="l" t="t" r="r" b="b"/>
              <a:pathLst>
                <a:path w="3375" h="21917" extrusionOk="0">
                  <a:moveTo>
                    <a:pt x="1703" y="1"/>
                  </a:moveTo>
                  <a:cubicBezTo>
                    <a:pt x="1657" y="1"/>
                    <a:pt x="1611" y="31"/>
                    <a:pt x="1611" y="92"/>
                  </a:cubicBezTo>
                  <a:cubicBezTo>
                    <a:pt x="730" y="12007"/>
                    <a:pt x="0" y="18481"/>
                    <a:pt x="1672" y="21916"/>
                  </a:cubicBezTo>
                  <a:cubicBezTo>
                    <a:pt x="3374" y="18481"/>
                    <a:pt x="2675" y="12007"/>
                    <a:pt x="1794" y="92"/>
                  </a:cubicBezTo>
                  <a:cubicBezTo>
                    <a:pt x="1794" y="31"/>
                    <a:pt x="1748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4767825" y="2915975"/>
              <a:ext cx="83625" cy="547150"/>
            </a:xfrm>
            <a:custGeom>
              <a:avLst/>
              <a:gdLst/>
              <a:ahLst/>
              <a:cxnLst/>
              <a:rect l="l" t="t" r="r" b="b"/>
              <a:pathLst>
                <a:path w="3345" h="21886" extrusionOk="0">
                  <a:moveTo>
                    <a:pt x="1673" y="1"/>
                  </a:moveTo>
                  <a:cubicBezTo>
                    <a:pt x="1" y="3405"/>
                    <a:pt x="730" y="9910"/>
                    <a:pt x="1612" y="21795"/>
                  </a:cubicBezTo>
                  <a:cubicBezTo>
                    <a:pt x="1597" y="21855"/>
                    <a:pt x="1635" y="21886"/>
                    <a:pt x="1676" y="21886"/>
                  </a:cubicBezTo>
                  <a:cubicBezTo>
                    <a:pt x="1718" y="21886"/>
                    <a:pt x="1764" y="21855"/>
                    <a:pt x="1764" y="21795"/>
                  </a:cubicBezTo>
                  <a:cubicBezTo>
                    <a:pt x="2645" y="9910"/>
                    <a:pt x="3344" y="3405"/>
                    <a:pt x="16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4868150" y="2831750"/>
              <a:ext cx="547900" cy="51150"/>
            </a:xfrm>
            <a:custGeom>
              <a:avLst/>
              <a:gdLst/>
              <a:ahLst/>
              <a:cxnLst/>
              <a:rect l="l" t="t" r="r" b="b"/>
              <a:pathLst>
                <a:path w="21916" h="2046" extrusionOk="0">
                  <a:moveTo>
                    <a:pt x="6514" y="1"/>
                  </a:moveTo>
                  <a:cubicBezTo>
                    <a:pt x="3608" y="1"/>
                    <a:pt x="1502" y="278"/>
                    <a:pt x="0" y="1030"/>
                  </a:cubicBezTo>
                  <a:cubicBezTo>
                    <a:pt x="1509" y="1770"/>
                    <a:pt x="3627" y="2046"/>
                    <a:pt x="6553" y="2046"/>
                  </a:cubicBezTo>
                  <a:cubicBezTo>
                    <a:pt x="10228" y="2046"/>
                    <a:pt x="15177" y="1611"/>
                    <a:pt x="21794" y="1121"/>
                  </a:cubicBezTo>
                  <a:cubicBezTo>
                    <a:pt x="21915" y="1121"/>
                    <a:pt x="21915" y="938"/>
                    <a:pt x="21794" y="938"/>
                  </a:cubicBezTo>
                  <a:cubicBezTo>
                    <a:pt x="15153" y="446"/>
                    <a:pt x="10193" y="1"/>
                    <a:pt x="6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4379150" y="2899275"/>
              <a:ext cx="387950" cy="387600"/>
            </a:xfrm>
            <a:custGeom>
              <a:avLst/>
              <a:gdLst/>
              <a:ahLst/>
              <a:cxnLst/>
              <a:rect l="l" t="t" r="r" b="b"/>
              <a:pathLst>
                <a:path w="15518" h="15504" extrusionOk="0">
                  <a:moveTo>
                    <a:pt x="15517" y="0"/>
                  </a:moveTo>
                  <a:lnTo>
                    <a:pt x="15517" y="0"/>
                  </a:lnTo>
                  <a:cubicBezTo>
                    <a:pt x="11900" y="1216"/>
                    <a:pt x="7858" y="6353"/>
                    <a:pt x="46" y="15350"/>
                  </a:cubicBezTo>
                  <a:cubicBezTo>
                    <a:pt x="0" y="15418"/>
                    <a:pt x="57" y="15504"/>
                    <a:pt x="114" y="15504"/>
                  </a:cubicBezTo>
                  <a:cubicBezTo>
                    <a:pt x="133" y="15504"/>
                    <a:pt x="152" y="15494"/>
                    <a:pt x="168" y="15472"/>
                  </a:cubicBezTo>
                  <a:cubicBezTo>
                    <a:pt x="9165" y="7690"/>
                    <a:pt x="14302" y="3587"/>
                    <a:pt x="15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4851425" y="2899275"/>
              <a:ext cx="388525" cy="387600"/>
            </a:xfrm>
            <a:custGeom>
              <a:avLst/>
              <a:gdLst/>
              <a:ahLst/>
              <a:cxnLst/>
              <a:rect l="l" t="t" r="r" b="b"/>
              <a:pathLst>
                <a:path w="15541" h="15504" extrusionOk="0">
                  <a:moveTo>
                    <a:pt x="0" y="0"/>
                  </a:moveTo>
                  <a:lnTo>
                    <a:pt x="0" y="0"/>
                  </a:lnTo>
                  <a:cubicBezTo>
                    <a:pt x="1216" y="3617"/>
                    <a:pt x="6353" y="7690"/>
                    <a:pt x="15350" y="15472"/>
                  </a:cubicBezTo>
                  <a:cubicBezTo>
                    <a:pt x="15365" y="15494"/>
                    <a:pt x="15386" y="15504"/>
                    <a:pt x="15408" y="15504"/>
                  </a:cubicBezTo>
                  <a:cubicBezTo>
                    <a:pt x="15472" y="15504"/>
                    <a:pt x="15540" y="15418"/>
                    <a:pt x="15472" y="15350"/>
                  </a:cubicBezTo>
                  <a:cubicBezTo>
                    <a:pt x="7690" y="6353"/>
                    <a:pt x="3587" y="121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4850650" y="2428025"/>
              <a:ext cx="389525" cy="386925"/>
            </a:xfrm>
            <a:custGeom>
              <a:avLst/>
              <a:gdLst/>
              <a:ahLst/>
              <a:cxnLst/>
              <a:rect l="l" t="t" r="r" b="b"/>
              <a:pathLst>
                <a:path w="15581" h="15477" extrusionOk="0">
                  <a:moveTo>
                    <a:pt x="15382" y="0"/>
                  </a:moveTo>
                  <a:cubicBezTo>
                    <a:pt x="15371" y="0"/>
                    <a:pt x="15361" y="2"/>
                    <a:pt x="15351" y="5"/>
                  </a:cubicBezTo>
                  <a:cubicBezTo>
                    <a:pt x="6354" y="7817"/>
                    <a:pt x="1217" y="11920"/>
                    <a:pt x="1" y="15476"/>
                  </a:cubicBezTo>
                  <a:cubicBezTo>
                    <a:pt x="3618" y="14261"/>
                    <a:pt x="7691" y="9124"/>
                    <a:pt x="15472" y="127"/>
                  </a:cubicBezTo>
                  <a:cubicBezTo>
                    <a:pt x="15581" y="100"/>
                    <a:pt x="15472" y="0"/>
                    <a:pt x="15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4379150" y="2428850"/>
              <a:ext cx="387950" cy="386850"/>
            </a:xfrm>
            <a:custGeom>
              <a:avLst/>
              <a:gdLst/>
              <a:ahLst/>
              <a:cxnLst/>
              <a:rect l="l" t="t" r="r" b="b"/>
              <a:pathLst>
                <a:path w="15518" h="15474" extrusionOk="0">
                  <a:moveTo>
                    <a:pt x="113" y="0"/>
                  </a:moveTo>
                  <a:cubicBezTo>
                    <a:pt x="56" y="0"/>
                    <a:pt x="1" y="79"/>
                    <a:pt x="46" y="124"/>
                  </a:cubicBezTo>
                  <a:cubicBezTo>
                    <a:pt x="7858" y="9151"/>
                    <a:pt x="11961" y="14258"/>
                    <a:pt x="15517" y="15474"/>
                  </a:cubicBezTo>
                  <a:cubicBezTo>
                    <a:pt x="14302" y="11887"/>
                    <a:pt x="9165" y="7814"/>
                    <a:pt x="168" y="33"/>
                  </a:cubicBezTo>
                  <a:cubicBezTo>
                    <a:pt x="152" y="9"/>
                    <a:pt x="132" y="0"/>
                    <a:pt x="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4427575" y="2709175"/>
              <a:ext cx="344075" cy="134925"/>
            </a:xfrm>
            <a:custGeom>
              <a:avLst/>
              <a:gdLst/>
              <a:ahLst/>
              <a:cxnLst/>
              <a:rect l="l" t="t" r="r" b="b"/>
              <a:pathLst>
                <a:path w="13763" h="5397" extrusionOk="0">
                  <a:moveTo>
                    <a:pt x="66" y="1"/>
                  </a:moveTo>
                  <a:cubicBezTo>
                    <a:pt x="18" y="1"/>
                    <a:pt x="0" y="100"/>
                    <a:pt x="54" y="127"/>
                  </a:cubicBezTo>
                  <a:cubicBezTo>
                    <a:pt x="7014" y="3417"/>
                    <a:pt x="10905" y="5397"/>
                    <a:pt x="13438" y="5397"/>
                  </a:cubicBezTo>
                  <a:cubicBezTo>
                    <a:pt x="13549" y="5397"/>
                    <a:pt x="13657" y="5393"/>
                    <a:pt x="13763" y="5385"/>
                  </a:cubicBezTo>
                  <a:cubicBezTo>
                    <a:pt x="12030" y="3470"/>
                    <a:pt x="7775" y="2346"/>
                    <a:pt x="85" y="5"/>
                  </a:cubicBezTo>
                  <a:cubicBezTo>
                    <a:pt x="78" y="2"/>
                    <a:pt x="72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4818750" y="2476450"/>
              <a:ext cx="140150" cy="343050"/>
            </a:xfrm>
            <a:custGeom>
              <a:avLst/>
              <a:gdLst/>
              <a:ahLst/>
              <a:cxnLst/>
              <a:rect l="l" t="t" r="r" b="b"/>
              <a:pathLst>
                <a:path w="5606" h="13722" extrusionOk="0">
                  <a:moveTo>
                    <a:pt x="5515" y="1"/>
                  </a:moveTo>
                  <a:cubicBezTo>
                    <a:pt x="5497" y="1"/>
                    <a:pt x="5480" y="4"/>
                    <a:pt x="5472" y="13"/>
                  </a:cubicBezTo>
                  <a:cubicBezTo>
                    <a:pt x="2006" y="7278"/>
                    <a:pt x="0" y="11199"/>
                    <a:pt x="213" y="13722"/>
                  </a:cubicBezTo>
                  <a:cubicBezTo>
                    <a:pt x="2128" y="11989"/>
                    <a:pt x="3253" y="7734"/>
                    <a:pt x="5563" y="44"/>
                  </a:cubicBezTo>
                  <a:cubicBezTo>
                    <a:pt x="5606" y="22"/>
                    <a:pt x="5558" y="1"/>
                    <a:pt x="5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4660200" y="2894700"/>
              <a:ext cx="140325" cy="343900"/>
            </a:xfrm>
            <a:custGeom>
              <a:avLst/>
              <a:gdLst/>
              <a:ahLst/>
              <a:cxnLst/>
              <a:rect l="l" t="t" r="r" b="b"/>
              <a:pathLst>
                <a:path w="5613" h="13756" extrusionOk="0">
                  <a:moveTo>
                    <a:pt x="5370" y="1"/>
                  </a:moveTo>
                  <a:cubicBezTo>
                    <a:pt x="3485" y="1764"/>
                    <a:pt x="2330" y="6019"/>
                    <a:pt x="20" y="13679"/>
                  </a:cubicBezTo>
                  <a:cubicBezTo>
                    <a:pt x="1" y="13717"/>
                    <a:pt x="42" y="13756"/>
                    <a:pt x="83" y="13756"/>
                  </a:cubicBezTo>
                  <a:cubicBezTo>
                    <a:pt x="107" y="13756"/>
                    <a:pt x="130" y="13743"/>
                    <a:pt x="142" y="13709"/>
                  </a:cubicBezTo>
                  <a:cubicBezTo>
                    <a:pt x="3607" y="6475"/>
                    <a:pt x="5613" y="2554"/>
                    <a:pt x="5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4846850" y="2871525"/>
              <a:ext cx="343975" cy="134575"/>
            </a:xfrm>
            <a:custGeom>
              <a:avLst/>
              <a:gdLst/>
              <a:ahLst/>
              <a:cxnLst/>
              <a:rect l="l" t="t" r="r" b="b"/>
              <a:pathLst>
                <a:path w="13759" h="5383" extrusionOk="0">
                  <a:moveTo>
                    <a:pt x="381" y="1"/>
                  </a:moveTo>
                  <a:cubicBezTo>
                    <a:pt x="251" y="1"/>
                    <a:pt x="124" y="6"/>
                    <a:pt x="1" y="16"/>
                  </a:cubicBezTo>
                  <a:cubicBezTo>
                    <a:pt x="1733" y="1931"/>
                    <a:pt x="5989" y="3056"/>
                    <a:pt x="13679" y="5366"/>
                  </a:cubicBezTo>
                  <a:cubicBezTo>
                    <a:pt x="13685" y="5378"/>
                    <a:pt x="13692" y="5382"/>
                    <a:pt x="13699" y="5382"/>
                  </a:cubicBezTo>
                  <a:cubicBezTo>
                    <a:pt x="13729" y="5382"/>
                    <a:pt x="13758" y="5299"/>
                    <a:pt x="13709" y="5274"/>
                  </a:cubicBezTo>
                  <a:cubicBezTo>
                    <a:pt x="6796" y="1977"/>
                    <a:pt x="293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4435075" y="2874075"/>
              <a:ext cx="338100" cy="149200"/>
            </a:xfrm>
            <a:custGeom>
              <a:avLst/>
              <a:gdLst/>
              <a:ahLst/>
              <a:cxnLst/>
              <a:rect l="l" t="t" r="r" b="b"/>
              <a:pathLst>
                <a:path w="13524" h="5968" extrusionOk="0">
                  <a:moveTo>
                    <a:pt x="13318" y="0"/>
                  </a:moveTo>
                  <a:cubicBezTo>
                    <a:pt x="10766" y="0"/>
                    <a:pt x="6953" y="2172"/>
                    <a:pt x="28" y="5872"/>
                  </a:cubicBezTo>
                  <a:cubicBezTo>
                    <a:pt x="1" y="5872"/>
                    <a:pt x="22" y="5968"/>
                    <a:pt x="70" y="5968"/>
                  </a:cubicBezTo>
                  <a:cubicBezTo>
                    <a:pt x="76" y="5968"/>
                    <a:pt x="82" y="5966"/>
                    <a:pt x="89" y="5963"/>
                  </a:cubicBezTo>
                  <a:cubicBezTo>
                    <a:pt x="7657" y="3258"/>
                    <a:pt x="11882" y="1920"/>
                    <a:pt x="13524" y="5"/>
                  </a:cubicBezTo>
                  <a:cubicBezTo>
                    <a:pt x="13456" y="2"/>
                    <a:pt x="13388" y="0"/>
                    <a:pt x="13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4823300" y="2893950"/>
              <a:ext cx="152000" cy="337450"/>
            </a:xfrm>
            <a:custGeom>
              <a:avLst/>
              <a:gdLst/>
              <a:ahLst/>
              <a:cxnLst/>
              <a:rect l="l" t="t" r="r" b="b"/>
              <a:pathLst>
                <a:path w="6080" h="13498" extrusionOk="0">
                  <a:moveTo>
                    <a:pt x="122" y="0"/>
                  </a:moveTo>
                  <a:lnTo>
                    <a:pt x="122" y="0"/>
                  </a:lnTo>
                  <a:cubicBezTo>
                    <a:pt x="1" y="2523"/>
                    <a:pt x="2189" y="6384"/>
                    <a:pt x="5989" y="13466"/>
                  </a:cubicBezTo>
                  <a:cubicBezTo>
                    <a:pt x="5989" y="13487"/>
                    <a:pt x="6000" y="13497"/>
                    <a:pt x="6015" y="13497"/>
                  </a:cubicBezTo>
                  <a:cubicBezTo>
                    <a:pt x="6042" y="13497"/>
                    <a:pt x="6080" y="13464"/>
                    <a:pt x="6080" y="13405"/>
                  </a:cubicBezTo>
                  <a:cubicBezTo>
                    <a:pt x="3375" y="5836"/>
                    <a:pt x="2037" y="1611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4846100" y="2691825"/>
              <a:ext cx="338175" cy="149075"/>
            </a:xfrm>
            <a:custGeom>
              <a:avLst/>
              <a:gdLst/>
              <a:ahLst/>
              <a:cxnLst/>
              <a:rect l="l" t="t" r="r" b="b"/>
              <a:pathLst>
                <a:path w="13527" h="5963" extrusionOk="0">
                  <a:moveTo>
                    <a:pt x="13405" y="0"/>
                  </a:moveTo>
                  <a:cubicBezTo>
                    <a:pt x="5837" y="2675"/>
                    <a:pt x="1642" y="4012"/>
                    <a:pt x="1" y="5958"/>
                  </a:cubicBezTo>
                  <a:cubicBezTo>
                    <a:pt x="66" y="5961"/>
                    <a:pt x="133" y="5963"/>
                    <a:pt x="201" y="5963"/>
                  </a:cubicBezTo>
                  <a:cubicBezTo>
                    <a:pt x="2727" y="5963"/>
                    <a:pt x="6568" y="3761"/>
                    <a:pt x="13466" y="61"/>
                  </a:cubicBezTo>
                  <a:cubicBezTo>
                    <a:pt x="13527" y="61"/>
                    <a:pt x="13496" y="0"/>
                    <a:pt x="13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4642850" y="2483300"/>
              <a:ext cx="153125" cy="336975"/>
            </a:xfrm>
            <a:custGeom>
              <a:avLst/>
              <a:gdLst/>
              <a:ahLst/>
              <a:cxnLst/>
              <a:rect l="l" t="t" r="r" b="b"/>
              <a:pathLst>
                <a:path w="6125" h="13479" extrusionOk="0">
                  <a:moveTo>
                    <a:pt x="86" y="1"/>
                  </a:moveTo>
                  <a:cubicBezTo>
                    <a:pt x="54" y="1"/>
                    <a:pt x="1" y="29"/>
                    <a:pt x="45" y="74"/>
                  </a:cubicBezTo>
                  <a:cubicBezTo>
                    <a:pt x="2720" y="7642"/>
                    <a:pt x="4058" y="11867"/>
                    <a:pt x="6003" y="13478"/>
                  </a:cubicBezTo>
                  <a:cubicBezTo>
                    <a:pt x="6124" y="10955"/>
                    <a:pt x="3906" y="7095"/>
                    <a:pt x="106" y="13"/>
                  </a:cubicBezTo>
                  <a:cubicBezTo>
                    <a:pt x="106" y="5"/>
                    <a:pt x="97" y="1"/>
                    <a:pt x="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33"/>
          <p:cNvGrpSpPr/>
          <p:nvPr/>
        </p:nvGrpSpPr>
        <p:grpSpPr>
          <a:xfrm>
            <a:off x="1095475" y="499051"/>
            <a:ext cx="382277" cy="381553"/>
            <a:chOff x="4201700" y="2251075"/>
            <a:chExt cx="1214350" cy="1212050"/>
          </a:xfrm>
        </p:grpSpPr>
        <p:sp>
          <p:nvSpPr>
            <p:cNvPr id="954" name="Google Shape;954;p33"/>
            <p:cNvSpPr/>
            <p:nvPr/>
          </p:nvSpPr>
          <p:spPr>
            <a:xfrm>
              <a:off x="4201700" y="2832375"/>
              <a:ext cx="548675" cy="50600"/>
            </a:xfrm>
            <a:custGeom>
              <a:avLst/>
              <a:gdLst/>
              <a:ahLst/>
              <a:cxnLst/>
              <a:rect l="l" t="t" r="r" b="b"/>
              <a:pathLst>
                <a:path w="21947" h="2024" extrusionOk="0">
                  <a:moveTo>
                    <a:pt x="15474" y="1"/>
                  </a:moveTo>
                  <a:cubicBezTo>
                    <a:pt x="11783" y="1"/>
                    <a:pt x="6803" y="448"/>
                    <a:pt x="123" y="944"/>
                  </a:cubicBezTo>
                  <a:cubicBezTo>
                    <a:pt x="1" y="944"/>
                    <a:pt x="1" y="1126"/>
                    <a:pt x="123" y="1126"/>
                  </a:cubicBezTo>
                  <a:cubicBezTo>
                    <a:pt x="6714" y="1598"/>
                    <a:pt x="11660" y="2023"/>
                    <a:pt x="15339" y="2023"/>
                  </a:cubicBezTo>
                  <a:cubicBezTo>
                    <a:pt x="18293" y="2023"/>
                    <a:pt x="20430" y="1749"/>
                    <a:pt x="21947" y="1005"/>
                  </a:cubicBezTo>
                  <a:cubicBezTo>
                    <a:pt x="20443" y="272"/>
                    <a:pt x="18350" y="1"/>
                    <a:pt x="15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4767075" y="2251075"/>
              <a:ext cx="84375" cy="547925"/>
            </a:xfrm>
            <a:custGeom>
              <a:avLst/>
              <a:gdLst/>
              <a:ahLst/>
              <a:cxnLst/>
              <a:rect l="l" t="t" r="r" b="b"/>
              <a:pathLst>
                <a:path w="3375" h="21917" extrusionOk="0">
                  <a:moveTo>
                    <a:pt x="1703" y="1"/>
                  </a:moveTo>
                  <a:cubicBezTo>
                    <a:pt x="1657" y="1"/>
                    <a:pt x="1611" y="31"/>
                    <a:pt x="1611" y="92"/>
                  </a:cubicBezTo>
                  <a:cubicBezTo>
                    <a:pt x="730" y="12007"/>
                    <a:pt x="0" y="18481"/>
                    <a:pt x="1672" y="21916"/>
                  </a:cubicBezTo>
                  <a:cubicBezTo>
                    <a:pt x="3374" y="18481"/>
                    <a:pt x="2675" y="12007"/>
                    <a:pt x="1794" y="92"/>
                  </a:cubicBezTo>
                  <a:cubicBezTo>
                    <a:pt x="1794" y="31"/>
                    <a:pt x="1748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4767825" y="2915975"/>
              <a:ext cx="83625" cy="547150"/>
            </a:xfrm>
            <a:custGeom>
              <a:avLst/>
              <a:gdLst/>
              <a:ahLst/>
              <a:cxnLst/>
              <a:rect l="l" t="t" r="r" b="b"/>
              <a:pathLst>
                <a:path w="3345" h="21886" extrusionOk="0">
                  <a:moveTo>
                    <a:pt x="1673" y="1"/>
                  </a:moveTo>
                  <a:cubicBezTo>
                    <a:pt x="1" y="3405"/>
                    <a:pt x="730" y="9910"/>
                    <a:pt x="1612" y="21795"/>
                  </a:cubicBezTo>
                  <a:cubicBezTo>
                    <a:pt x="1597" y="21855"/>
                    <a:pt x="1635" y="21886"/>
                    <a:pt x="1676" y="21886"/>
                  </a:cubicBezTo>
                  <a:cubicBezTo>
                    <a:pt x="1718" y="21886"/>
                    <a:pt x="1764" y="21855"/>
                    <a:pt x="1764" y="21795"/>
                  </a:cubicBezTo>
                  <a:cubicBezTo>
                    <a:pt x="2645" y="9910"/>
                    <a:pt x="3344" y="3405"/>
                    <a:pt x="16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4868150" y="2831750"/>
              <a:ext cx="547900" cy="51150"/>
            </a:xfrm>
            <a:custGeom>
              <a:avLst/>
              <a:gdLst/>
              <a:ahLst/>
              <a:cxnLst/>
              <a:rect l="l" t="t" r="r" b="b"/>
              <a:pathLst>
                <a:path w="21916" h="2046" extrusionOk="0">
                  <a:moveTo>
                    <a:pt x="6514" y="1"/>
                  </a:moveTo>
                  <a:cubicBezTo>
                    <a:pt x="3608" y="1"/>
                    <a:pt x="1502" y="278"/>
                    <a:pt x="0" y="1030"/>
                  </a:cubicBezTo>
                  <a:cubicBezTo>
                    <a:pt x="1509" y="1770"/>
                    <a:pt x="3627" y="2046"/>
                    <a:pt x="6553" y="2046"/>
                  </a:cubicBezTo>
                  <a:cubicBezTo>
                    <a:pt x="10228" y="2046"/>
                    <a:pt x="15177" y="1611"/>
                    <a:pt x="21794" y="1121"/>
                  </a:cubicBezTo>
                  <a:cubicBezTo>
                    <a:pt x="21915" y="1121"/>
                    <a:pt x="21915" y="938"/>
                    <a:pt x="21794" y="938"/>
                  </a:cubicBezTo>
                  <a:cubicBezTo>
                    <a:pt x="15153" y="446"/>
                    <a:pt x="10193" y="1"/>
                    <a:pt x="6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4379150" y="2899275"/>
              <a:ext cx="387950" cy="387600"/>
            </a:xfrm>
            <a:custGeom>
              <a:avLst/>
              <a:gdLst/>
              <a:ahLst/>
              <a:cxnLst/>
              <a:rect l="l" t="t" r="r" b="b"/>
              <a:pathLst>
                <a:path w="15518" h="15504" extrusionOk="0">
                  <a:moveTo>
                    <a:pt x="15517" y="0"/>
                  </a:moveTo>
                  <a:lnTo>
                    <a:pt x="15517" y="0"/>
                  </a:lnTo>
                  <a:cubicBezTo>
                    <a:pt x="11900" y="1216"/>
                    <a:pt x="7858" y="6353"/>
                    <a:pt x="46" y="15350"/>
                  </a:cubicBezTo>
                  <a:cubicBezTo>
                    <a:pt x="0" y="15418"/>
                    <a:pt x="57" y="15504"/>
                    <a:pt x="114" y="15504"/>
                  </a:cubicBezTo>
                  <a:cubicBezTo>
                    <a:pt x="133" y="15504"/>
                    <a:pt x="152" y="15494"/>
                    <a:pt x="168" y="15472"/>
                  </a:cubicBezTo>
                  <a:cubicBezTo>
                    <a:pt x="9165" y="7690"/>
                    <a:pt x="14302" y="3587"/>
                    <a:pt x="15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4851425" y="2899275"/>
              <a:ext cx="388525" cy="387600"/>
            </a:xfrm>
            <a:custGeom>
              <a:avLst/>
              <a:gdLst/>
              <a:ahLst/>
              <a:cxnLst/>
              <a:rect l="l" t="t" r="r" b="b"/>
              <a:pathLst>
                <a:path w="15541" h="15504" extrusionOk="0">
                  <a:moveTo>
                    <a:pt x="0" y="0"/>
                  </a:moveTo>
                  <a:lnTo>
                    <a:pt x="0" y="0"/>
                  </a:lnTo>
                  <a:cubicBezTo>
                    <a:pt x="1216" y="3617"/>
                    <a:pt x="6353" y="7690"/>
                    <a:pt x="15350" y="15472"/>
                  </a:cubicBezTo>
                  <a:cubicBezTo>
                    <a:pt x="15365" y="15494"/>
                    <a:pt x="15386" y="15504"/>
                    <a:pt x="15408" y="15504"/>
                  </a:cubicBezTo>
                  <a:cubicBezTo>
                    <a:pt x="15472" y="15504"/>
                    <a:pt x="15540" y="15418"/>
                    <a:pt x="15472" y="15350"/>
                  </a:cubicBezTo>
                  <a:cubicBezTo>
                    <a:pt x="7690" y="6353"/>
                    <a:pt x="3587" y="121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4850650" y="2428025"/>
              <a:ext cx="389525" cy="386925"/>
            </a:xfrm>
            <a:custGeom>
              <a:avLst/>
              <a:gdLst/>
              <a:ahLst/>
              <a:cxnLst/>
              <a:rect l="l" t="t" r="r" b="b"/>
              <a:pathLst>
                <a:path w="15581" h="15477" extrusionOk="0">
                  <a:moveTo>
                    <a:pt x="15382" y="0"/>
                  </a:moveTo>
                  <a:cubicBezTo>
                    <a:pt x="15371" y="0"/>
                    <a:pt x="15361" y="2"/>
                    <a:pt x="15351" y="5"/>
                  </a:cubicBezTo>
                  <a:cubicBezTo>
                    <a:pt x="6354" y="7817"/>
                    <a:pt x="1217" y="11920"/>
                    <a:pt x="1" y="15476"/>
                  </a:cubicBezTo>
                  <a:cubicBezTo>
                    <a:pt x="3618" y="14261"/>
                    <a:pt x="7691" y="9124"/>
                    <a:pt x="15472" y="127"/>
                  </a:cubicBezTo>
                  <a:cubicBezTo>
                    <a:pt x="15581" y="100"/>
                    <a:pt x="15472" y="0"/>
                    <a:pt x="15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4379150" y="2428850"/>
              <a:ext cx="387950" cy="386850"/>
            </a:xfrm>
            <a:custGeom>
              <a:avLst/>
              <a:gdLst/>
              <a:ahLst/>
              <a:cxnLst/>
              <a:rect l="l" t="t" r="r" b="b"/>
              <a:pathLst>
                <a:path w="15518" h="15474" extrusionOk="0">
                  <a:moveTo>
                    <a:pt x="113" y="0"/>
                  </a:moveTo>
                  <a:cubicBezTo>
                    <a:pt x="56" y="0"/>
                    <a:pt x="1" y="79"/>
                    <a:pt x="46" y="124"/>
                  </a:cubicBezTo>
                  <a:cubicBezTo>
                    <a:pt x="7858" y="9151"/>
                    <a:pt x="11961" y="14258"/>
                    <a:pt x="15517" y="15474"/>
                  </a:cubicBezTo>
                  <a:cubicBezTo>
                    <a:pt x="14302" y="11887"/>
                    <a:pt x="9165" y="7814"/>
                    <a:pt x="168" y="33"/>
                  </a:cubicBezTo>
                  <a:cubicBezTo>
                    <a:pt x="152" y="9"/>
                    <a:pt x="132" y="0"/>
                    <a:pt x="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4427575" y="2709175"/>
              <a:ext cx="344075" cy="134925"/>
            </a:xfrm>
            <a:custGeom>
              <a:avLst/>
              <a:gdLst/>
              <a:ahLst/>
              <a:cxnLst/>
              <a:rect l="l" t="t" r="r" b="b"/>
              <a:pathLst>
                <a:path w="13763" h="5397" extrusionOk="0">
                  <a:moveTo>
                    <a:pt x="66" y="1"/>
                  </a:moveTo>
                  <a:cubicBezTo>
                    <a:pt x="18" y="1"/>
                    <a:pt x="0" y="100"/>
                    <a:pt x="54" y="127"/>
                  </a:cubicBezTo>
                  <a:cubicBezTo>
                    <a:pt x="7014" y="3417"/>
                    <a:pt x="10905" y="5397"/>
                    <a:pt x="13438" y="5397"/>
                  </a:cubicBezTo>
                  <a:cubicBezTo>
                    <a:pt x="13549" y="5397"/>
                    <a:pt x="13657" y="5393"/>
                    <a:pt x="13763" y="5385"/>
                  </a:cubicBezTo>
                  <a:cubicBezTo>
                    <a:pt x="12030" y="3470"/>
                    <a:pt x="7775" y="2346"/>
                    <a:pt x="85" y="5"/>
                  </a:cubicBezTo>
                  <a:cubicBezTo>
                    <a:pt x="78" y="2"/>
                    <a:pt x="72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4818750" y="2476450"/>
              <a:ext cx="140150" cy="343050"/>
            </a:xfrm>
            <a:custGeom>
              <a:avLst/>
              <a:gdLst/>
              <a:ahLst/>
              <a:cxnLst/>
              <a:rect l="l" t="t" r="r" b="b"/>
              <a:pathLst>
                <a:path w="5606" h="13722" extrusionOk="0">
                  <a:moveTo>
                    <a:pt x="5515" y="1"/>
                  </a:moveTo>
                  <a:cubicBezTo>
                    <a:pt x="5497" y="1"/>
                    <a:pt x="5480" y="4"/>
                    <a:pt x="5472" y="13"/>
                  </a:cubicBezTo>
                  <a:cubicBezTo>
                    <a:pt x="2006" y="7278"/>
                    <a:pt x="0" y="11199"/>
                    <a:pt x="213" y="13722"/>
                  </a:cubicBezTo>
                  <a:cubicBezTo>
                    <a:pt x="2128" y="11989"/>
                    <a:pt x="3253" y="7734"/>
                    <a:pt x="5563" y="44"/>
                  </a:cubicBezTo>
                  <a:cubicBezTo>
                    <a:pt x="5606" y="22"/>
                    <a:pt x="5558" y="1"/>
                    <a:pt x="5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4660200" y="2894700"/>
              <a:ext cx="140325" cy="343900"/>
            </a:xfrm>
            <a:custGeom>
              <a:avLst/>
              <a:gdLst/>
              <a:ahLst/>
              <a:cxnLst/>
              <a:rect l="l" t="t" r="r" b="b"/>
              <a:pathLst>
                <a:path w="5613" h="13756" extrusionOk="0">
                  <a:moveTo>
                    <a:pt x="5370" y="1"/>
                  </a:moveTo>
                  <a:cubicBezTo>
                    <a:pt x="3485" y="1764"/>
                    <a:pt x="2330" y="6019"/>
                    <a:pt x="20" y="13679"/>
                  </a:cubicBezTo>
                  <a:cubicBezTo>
                    <a:pt x="1" y="13717"/>
                    <a:pt x="42" y="13756"/>
                    <a:pt x="83" y="13756"/>
                  </a:cubicBezTo>
                  <a:cubicBezTo>
                    <a:pt x="107" y="13756"/>
                    <a:pt x="130" y="13743"/>
                    <a:pt x="142" y="13709"/>
                  </a:cubicBezTo>
                  <a:cubicBezTo>
                    <a:pt x="3607" y="6475"/>
                    <a:pt x="5613" y="2554"/>
                    <a:pt x="5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4846850" y="2871525"/>
              <a:ext cx="343975" cy="134575"/>
            </a:xfrm>
            <a:custGeom>
              <a:avLst/>
              <a:gdLst/>
              <a:ahLst/>
              <a:cxnLst/>
              <a:rect l="l" t="t" r="r" b="b"/>
              <a:pathLst>
                <a:path w="13759" h="5383" extrusionOk="0">
                  <a:moveTo>
                    <a:pt x="381" y="1"/>
                  </a:moveTo>
                  <a:cubicBezTo>
                    <a:pt x="251" y="1"/>
                    <a:pt x="124" y="6"/>
                    <a:pt x="1" y="16"/>
                  </a:cubicBezTo>
                  <a:cubicBezTo>
                    <a:pt x="1733" y="1931"/>
                    <a:pt x="5989" y="3056"/>
                    <a:pt x="13679" y="5366"/>
                  </a:cubicBezTo>
                  <a:cubicBezTo>
                    <a:pt x="13685" y="5378"/>
                    <a:pt x="13692" y="5382"/>
                    <a:pt x="13699" y="5382"/>
                  </a:cubicBezTo>
                  <a:cubicBezTo>
                    <a:pt x="13729" y="5382"/>
                    <a:pt x="13758" y="5299"/>
                    <a:pt x="13709" y="5274"/>
                  </a:cubicBezTo>
                  <a:cubicBezTo>
                    <a:pt x="6796" y="1977"/>
                    <a:pt x="293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4435075" y="2874075"/>
              <a:ext cx="338100" cy="149200"/>
            </a:xfrm>
            <a:custGeom>
              <a:avLst/>
              <a:gdLst/>
              <a:ahLst/>
              <a:cxnLst/>
              <a:rect l="l" t="t" r="r" b="b"/>
              <a:pathLst>
                <a:path w="13524" h="5968" extrusionOk="0">
                  <a:moveTo>
                    <a:pt x="13318" y="0"/>
                  </a:moveTo>
                  <a:cubicBezTo>
                    <a:pt x="10766" y="0"/>
                    <a:pt x="6953" y="2172"/>
                    <a:pt x="28" y="5872"/>
                  </a:cubicBezTo>
                  <a:cubicBezTo>
                    <a:pt x="1" y="5872"/>
                    <a:pt x="22" y="5968"/>
                    <a:pt x="70" y="5968"/>
                  </a:cubicBezTo>
                  <a:cubicBezTo>
                    <a:pt x="76" y="5968"/>
                    <a:pt x="82" y="5966"/>
                    <a:pt x="89" y="5963"/>
                  </a:cubicBezTo>
                  <a:cubicBezTo>
                    <a:pt x="7657" y="3258"/>
                    <a:pt x="11882" y="1920"/>
                    <a:pt x="13524" y="5"/>
                  </a:cubicBezTo>
                  <a:cubicBezTo>
                    <a:pt x="13456" y="2"/>
                    <a:pt x="13388" y="0"/>
                    <a:pt x="13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4823300" y="2893950"/>
              <a:ext cx="152000" cy="337450"/>
            </a:xfrm>
            <a:custGeom>
              <a:avLst/>
              <a:gdLst/>
              <a:ahLst/>
              <a:cxnLst/>
              <a:rect l="l" t="t" r="r" b="b"/>
              <a:pathLst>
                <a:path w="6080" h="13498" extrusionOk="0">
                  <a:moveTo>
                    <a:pt x="122" y="0"/>
                  </a:moveTo>
                  <a:lnTo>
                    <a:pt x="122" y="0"/>
                  </a:lnTo>
                  <a:cubicBezTo>
                    <a:pt x="1" y="2523"/>
                    <a:pt x="2189" y="6384"/>
                    <a:pt x="5989" y="13466"/>
                  </a:cubicBezTo>
                  <a:cubicBezTo>
                    <a:pt x="5989" y="13487"/>
                    <a:pt x="6000" y="13497"/>
                    <a:pt x="6015" y="13497"/>
                  </a:cubicBezTo>
                  <a:cubicBezTo>
                    <a:pt x="6042" y="13497"/>
                    <a:pt x="6080" y="13464"/>
                    <a:pt x="6080" y="13405"/>
                  </a:cubicBezTo>
                  <a:cubicBezTo>
                    <a:pt x="3375" y="5836"/>
                    <a:pt x="2037" y="1611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4846100" y="2691825"/>
              <a:ext cx="338175" cy="149075"/>
            </a:xfrm>
            <a:custGeom>
              <a:avLst/>
              <a:gdLst/>
              <a:ahLst/>
              <a:cxnLst/>
              <a:rect l="l" t="t" r="r" b="b"/>
              <a:pathLst>
                <a:path w="13527" h="5963" extrusionOk="0">
                  <a:moveTo>
                    <a:pt x="13405" y="0"/>
                  </a:moveTo>
                  <a:cubicBezTo>
                    <a:pt x="5837" y="2675"/>
                    <a:pt x="1642" y="4012"/>
                    <a:pt x="1" y="5958"/>
                  </a:cubicBezTo>
                  <a:cubicBezTo>
                    <a:pt x="66" y="5961"/>
                    <a:pt x="133" y="5963"/>
                    <a:pt x="201" y="5963"/>
                  </a:cubicBezTo>
                  <a:cubicBezTo>
                    <a:pt x="2727" y="5963"/>
                    <a:pt x="6568" y="3761"/>
                    <a:pt x="13466" y="61"/>
                  </a:cubicBezTo>
                  <a:cubicBezTo>
                    <a:pt x="13527" y="61"/>
                    <a:pt x="13496" y="0"/>
                    <a:pt x="13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4642850" y="2483300"/>
              <a:ext cx="153125" cy="336975"/>
            </a:xfrm>
            <a:custGeom>
              <a:avLst/>
              <a:gdLst/>
              <a:ahLst/>
              <a:cxnLst/>
              <a:rect l="l" t="t" r="r" b="b"/>
              <a:pathLst>
                <a:path w="6125" h="13479" extrusionOk="0">
                  <a:moveTo>
                    <a:pt x="86" y="1"/>
                  </a:moveTo>
                  <a:cubicBezTo>
                    <a:pt x="54" y="1"/>
                    <a:pt x="1" y="29"/>
                    <a:pt x="45" y="74"/>
                  </a:cubicBezTo>
                  <a:cubicBezTo>
                    <a:pt x="2720" y="7642"/>
                    <a:pt x="4058" y="11867"/>
                    <a:pt x="6003" y="13478"/>
                  </a:cubicBezTo>
                  <a:cubicBezTo>
                    <a:pt x="6124" y="10955"/>
                    <a:pt x="3906" y="7095"/>
                    <a:pt x="106" y="13"/>
                  </a:cubicBezTo>
                  <a:cubicBezTo>
                    <a:pt x="106" y="5"/>
                    <a:pt x="97" y="1"/>
                    <a:pt x="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33"/>
          <p:cNvGrpSpPr/>
          <p:nvPr/>
        </p:nvGrpSpPr>
        <p:grpSpPr>
          <a:xfrm>
            <a:off x="1185075" y="1844776"/>
            <a:ext cx="382277" cy="381553"/>
            <a:chOff x="4201700" y="2251075"/>
            <a:chExt cx="1214350" cy="1212050"/>
          </a:xfrm>
        </p:grpSpPr>
        <p:sp>
          <p:nvSpPr>
            <p:cNvPr id="971" name="Google Shape;971;p33"/>
            <p:cNvSpPr/>
            <p:nvPr/>
          </p:nvSpPr>
          <p:spPr>
            <a:xfrm>
              <a:off x="4201700" y="2832375"/>
              <a:ext cx="548675" cy="50600"/>
            </a:xfrm>
            <a:custGeom>
              <a:avLst/>
              <a:gdLst/>
              <a:ahLst/>
              <a:cxnLst/>
              <a:rect l="l" t="t" r="r" b="b"/>
              <a:pathLst>
                <a:path w="21947" h="2024" extrusionOk="0">
                  <a:moveTo>
                    <a:pt x="15474" y="1"/>
                  </a:moveTo>
                  <a:cubicBezTo>
                    <a:pt x="11783" y="1"/>
                    <a:pt x="6803" y="448"/>
                    <a:pt x="123" y="944"/>
                  </a:cubicBezTo>
                  <a:cubicBezTo>
                    <a:pt x="1" y="944"/>
                    <a:pt x="1" y="1126"/>
                    <a:pt x="123" y="1126"/>
                  </a:cubicBezTo>
                  <a:cubicBezTo>
                    <a:pt x="6714" y="1598"/>
                    <a:pt x="11660" y="2023"/>
                    <a:pt x="15339" y="2023"/>
                  </a:cubicBezTo>
                  <a:cubicBezTo>
                    <a:pt x="18293" y="2023"/>
                    <a:pt x="20430" y="1749"/>
                    <a:pt x="21947" y="1005"/>
                  </a:cubicBezTo>
                  <a:cubicBezTo>
                    <a:pt x="20443" y="272"/>
                    <a:pt x="18350" y="1"/>
                    <a:pt x="15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4767075" y="2251075"/>
              <a:ext cx="84375" cy="547925"/>
            </a:xfrm>
            <a:custGeom>
              <a:avLst/>
              <a:gdLst/>
              <a:ahLst/>
              <a:cxnLst/>
              <a:rect l="l" t="t" r="r" b="b"/>
              <a:pathLst>
                <a:path w="3375" h="21917" extrusionOk="0">
                  <a:moveTo>
                    <a:pt x="1703" y="1"/>
                  </a:moveTo>
                  <a:cubicBezTo>
                    <a:pt x="1657" y="1"/>
                    <a:pt x="1611" y="31"/>
                    <a:pt x="1611" y="92"/>
                  </a:cubicBezTo>
                  <a:cubicBezTo>
                    <a:pt x="730" y="12007"/>
                    <a:pt x="0" y="18481"/>
                    <a:pt x="1672" y="21916"/>
                  </a:cubicBezTo>
                  <a:cubicBezTo>
                    <a:pt x="3374" y="18481"/>
                    <a:pt x="2675" y="12007"/>
                    <a:pt x="1794" y="92"/>
                  </a:cubicBezTo>
                  <a:cubicBezTo>
                    <a:pt x="1794" y="31"/>
                    <a:pt x="1748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4767825" y="2915975"/>
              <a:ext cx="83625" cy="547150"/>
            </a:xfrm>
            <a:custGeom>
              <a:avLst/>
              <a:gdLst/>
              <a:ahLst/>
              <a:cxnLst/>
              <a:rect l="l" t="t" r="r" b="b"/>
              <a:pathLst>
                <a:path w="3345" h="21886" extrusionOk="0">
                  <a:moveTo>
                    <a:pt x="1673" y="1"/>
                  </a:moveTo>
                  <a:cubicBezTo>
                    <a:pt x="1" y="3405"/>
                    <a:pt x="730" y="9910"/>
                    <a:pt x="1612" y="21795"/>
                  </a:cubicBezTo>
                  <a:cubicBezTo>
                    <a:pt x="1597" y="21855"/>
                    <a:pt x="1635" y="21886"/>
                    <a:pt x="1676" y="21886"/>
                  </a:cubicBezTo>
                  <a:cubicBezTo>
                    <a:pt x="1718" y="21886"/>
                    <a:pt x="1764" y="21855"/>
                    <a:pt x="1764" y="21795"/>
                  </a:cubicBezTo>
                  <a:cubicBezTo>
                    <a:pt x="2645" y="9910"/>
                    <a:pt x="3344" y="3405"/>
                    <a:pt x="16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4868150" y="2831750"/>
              <a:ext cx="547900" cy="51150"/>
            </a:xfrm>
            <a:custGeom>
              <a:avLst/>
              <a:gdLst/>
              <a:ahLst/>
              <a:cxnLst/>
              <a:rect l="l" t="t" r="r" b="b"/>
              <a:pathLst>
                <a:path w="21916" h="2046" extrusionOk="0">
                  <a:moveTo>
                    <a:pt x="6514" y="1"/>
                  </a:moveTo>
                  <a:cubicBezTo>
                    <a:pt x="3608" y="1"/>
                    <a:pt x="1502" y="278"/>
                    <a:pt x="0" y="1030"/>
                  </a:cubicBezTo>
                  <a:cubicBezTo>
                    <a:pt x="1509" y="1770"/>
                    <a:pt x="3627" y="2046"/>
                    <a:pt x="6553" y="2046"/>
                  </a:cubicBezTo>
                  <a:cubicBezTo>
                    <a:pt x="10228" y="2046"/>
                    <a:pt x="15177" y="1611"/>
                    <a:pt x="21794" y="1121"/>
                  </a:cubicBezTo>
                  <a:cubicBezTo>
                    <a:pt x="21915" y="1121"/>
                    <a:pt x="21915" y="938"/>
                    <a:pt x="21794" y="938"/>
                  </a:cubicBezTo>
                  <a:cubicBezTo>
                    <a:pt x="15153" y="446"/>
                    <a:pt x="10193" y="1"/>
                    <a:pt x="6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4379150" y="2899275"/>
              <a:ext cx="387950" cy="387600"/>
            </a:xfrm>
            <a:custGeom>
              <a:avLst/>
              <a:gdLst/>
              <a:ahLst/>
              <a:cxnLst/>
              <a:rect l="l" t="t" r="r" b="b"/>
              <a:pathLst>
                <a:path w="15518" h="15504" extrusionOk="0">
                  <a:moveTo>
                    <a:pt x="15517" y="0"/>
                  </a:moveTo>
                  <a:lnTo>
                    <a:pt x="15517" y="0"/>
                  </a:lnTo>
                  <a:cubicBezTo>
                    <a:pt x="11900" y="1216"/>
                    <a:pt x="7858" y="6353"/>
                    <a:pt x="46" y="15350"/>
                  </a:cubicBezTo>
                  <a:cubicBezTo>
                    <a:pt x="0" y="15418"/>
                    <a:pt x="57" y="15504"/>
                    <a:pt x="114" y="15504"/>
                  </a:cubicBezTo>
                  <a:cubicBezTo>
                    <a:pt x="133" y="15504"/>
                    <a:pt x="152" y="15494"/>
                    <a:pt x="168" y="15472"/>
                  </a:cubicBezTo>
                  <a:cubicBezTo>
                    <a:pt x="9165" y="7690"/>
                    <a:pt x="14302" y="3587"/>
                    <a:pt x="15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4851425" y="2899275"/>
              <a:ext cx="388525" cy="387600"/>
            </a:xfrm>
            <a:custGeom>
              <a:avLst/>
              <a:gdLst/>
              <a:ahLst/>
              <a:cxnLst/>
              <a:rect l="l" t="t" r="r" b="b"/>
              <a:pathLst>
                <a:path w="15541" h="15504" extrusionOk="0">
                  <a:moveTo>
                    <a:pt x="0" y="0"/>
                  </a:moveTo>
                  <a:lnTo>
                    <a:pt x="0" y="0"/>
                  </a:lnTo>
                  <a:cubicBezTo>
                    <a:pt x="1216" y="3617"/>
                    <a:pt x="6353" y="7690"/>
                    <a:pt x="15350" y="15472"/>
                  </a:cubicBezTo>
                  <a:cubicBezTo>
                    <a:pt x="15365" y="15494"/>
                    <a:pt x="15386" y="15504"/>
                    <a:pt x="15408" y="15504"/>
                  </a:cubicBezTo>
                  <a:cubicBezTo>
                    <a:pt x="15472" y="15504"/>
                    <a:pt x="15540" y="15418"/>
                    <a:pt x="15472" y="15350"/>
                  </a:cubicBezTo>
                  <a:cubicBezTo>
                    <a:pt x="7690" y="6353"/>
                    <a:pt x="3587" y="121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4850650" y="2428025"/>
              <a:ext cx="389525" cy="386925"/>
            </a:xfrm>
            <a:custGeom>
              <a:avLst/>
              <a:gdLst/>
              <a:ahLst/>
              <a:cxnLst/>
              <a:rect l="l" t="t" r="r" b="b"/>
              <a:pathLst>
                <a:path w="15581" h="15477" extrusionOk="0">
                  <a:moveTo>
                    <a:pt x="15382" y="0"/>
                  </a:moveTo>
                  <a:cubicBezTo>
                    <a:pt x="15371" y="0"/>
                    <a:pt x="15361" y="2"/>
                    <a:pt x="15351" y="5"/>
                  </a:cubicBezTo>
                  <a:cubicBezTo>
                    <a:pt x="6354" y="7817"/>
                    <a:pt x="1217" y="11920"/>
                    <a:pt x="1" y="15476"/>
                  </a:cubicBezTo>
                  <a:cubicBezTo>
                    <a:pt x="3618" y="14261"/>
                    <a:pt x="7691" y="9124"/>
                    <a:pt x="15472" y="127"/>
                  </a:cubicBezTo>
                  <a:cubicBezTo>
                    <a:pt x="15581" y="100"/>
                    <a:pt x="15472" y="0"/>
                    <a:pt x="15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4379150" y="2428850"/>
              <a:ext cx="387950" cy="386850"/>
            </a:xfrm>
            <a:custGeom>
              <a:avLst/>
              <a:gdLst/>
              <a:ahLst/>
              <a:cxnLst/>
              <a:rect l="l" t="t" r="r" b="b"/>
              <a:pathLst>
                <a:path w="15518" h="15474" extrusionOk="0">
                  <a:moveTo>
                    <a:pt x="113" y="0"/>
                  </a:moveTo>
                  <a:cubicBezTo>
                    <a:pt x="56" y="0"/>
                    <a:pt x="1" y="79"/>
                    <a:pt x="46" y="124"/>
                  </a:cubicBezTo>
                  <a:cubicBezTo>
                    <a:pt x="7858" y="9151"/>
                    <a:pt x="11961" y="14258"/>
                    <a:pt x="15517" y="15474"/>
                  </a:cubicBezTo>
                  <a:cubicBezTo>
                    <a:pt x="14302" y="11887"/>
                    <a:pt x="9165" y="7814"/>
                    <a:pt x="168" y="33"/>
                  </a:cubicBezTo>
                  <a:cubicBezTo>
                    <a:pt x="152" y="9"/>
                    <a:pt x="132" y="0"/>
                    <a:pt x="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4427575" y="2709175"/>
              <a:ext cx="344075" cy="134925"/>
            </a:xfrm>
            <a:custGeom>
              <a:avLst/>
              <a:gdLst/>
              <a:ahLst/>
              <a:cxnLst/>
              <a:rect l="l" t="t" r="r" b="b"/>
              <a:pathLst>
                <a:path w="13763" h="5397" extrusionOk="0">
                  <a:moveTo>
                    <a:pt x="66" y="1"/>
                  </a:moveTo>
                  <a:cubicBezTo>
                    <a:pt x="18" y="1"/>
                    <a:pt x="0" y="100"/>
                    <a:pt x="54" y="127"/>
                  </a:cubicBezTo>
                  <a:cubicBezTo>
                    <a:pt x="7014" y="3417"/>
                    <a:pt x="10905" y="5397"/>
                    <a:pt x="13438" y="5397"/>
                  </a:cubicBezTo>
                  <a:cubicBezTo>
                    <a:pt x="13549" y="5397"/>
                    <a:pt x="13657" y="5393"/>
                    <a:pt x="13763" y="5385"/>
                  </a:cubicBezTo>
                  <a:cubicBezTo>
                    <a:pt x="12030" y="3470"/>
                    <a:pt x="7775" y="2346"/>
                    <a:pt x="85" y="5"/>
                  </a:cubicBezTo>
                  <a:cubicBezTo>
                    <a:pt x="78" y="2"/>
                    <a:pt x="72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4818750" y="2476450"/>
              <a:ext cx="140150" cy="343050"/>
            </a:xfrm>
            <a:custGeom>
              <a:avLst/>
              <a:gdLst/>
              <a:ahLst/>
              <a:cxnLst/>
              <a:rect l="l" t="t" r="r" b="b"/>
              <a:pathLst>
                <a:path w="5606" h="13722" extrusionOk="0">
                  <a:moveTo>
                    <a:pt x="5515" y="1"/>
                  </a:moveTo>
                  <a:cubicBezTo>
                    <a:pt x="5497" y="1"/>
                    <a:pt x="5480" y="4"/>
                    <a:pt x="5472" y="13"/>
                  </a:cubicBezTo>
                  <a:cubicBezTo>
                    <a:pt x="2006" y="7278"/>
                    <a:pt x="0" y="11199"/>
                    <a:pt x="213" y="13722"/>
                  </a:cubicBezTo>
                  <a:cubicBezTo>
                    <a:pt x="2128" y="11989"/>
                    <a:pt x="3253" y="7734"/>
                    <a:pt x="5563" y="44"/>
                  </a:cubicBezTo>
                  <a:cubicBezTo>
                    <a:pt x="5606" y="22"/>
                    <a:pt x="5558" y="1"/>
                    <a:pt x="5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4660200" y="2894700"/>
              <a:ext cx="140325" cy="343900"/>
            </a:xfrm>
            <a:custGeom>
              <a:avLst/>
              <a:gdLst/>
              <a:ahLst/>
              <a:cxnLst/>
              <a:rect l="l" t="t" r="r" b="b"/>
              <a:pathLst>
                <a:path w="5613" h="13756" extrusionOk="0">
                  <a:moveTo>
                    <a:pt x="5370" y="1"/>
                  </a:moveTo>
                  <a:cubicBezTo>
                    <a:pt x="3485" y="1764"/>
                    <a:pt x="2330" y="6019"/>
                    <a:pt x="20" y="13679"/>
                  </a:cubicBezTo>
                  <a:cubicBezTo>
                    <a:pt x="1" y="13717"/>
                    <a:pt x="42" y="13756"/>
                    <a:pt x="83" y="13756"/>
                  </a:cubicBezTo>
                  <a:cubicBezTo>
                    <a:pt x="107" y="13756"/>
                    <a:pt x="130" y="13743"/>
                    <a:pt x="142" y="13709"/>
                  </a:cubicBezTo>
                  <a:cubicBezTo>
                    <a:pt x="3607" y="6475"/>
                    <a:pt x="5613" y="2554"/>
                    <a:pt x="5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4846850" y="2871525"/>
              <a:ext cx="343975" cy="134575"/>
            </a:xfrm>
            <a:custGeom>
              <a:avLst/>
              <a:gdLst/>
              <a:ahLst/>
              <a:cxnLst/>
              <a:rect l="l" t="t" r="r" b="b"/>
              <a:pathLst>
                <a:path w="13759" h="5383" extrusionOk="0">
                  <a:moveTo>
                    <a:pt x="381" y="1"/>
                  </a:moveTo>
                  <a:cubicBezTo>
                    <a:pt x="251" y="1"/>
                    <a:pt x="124" y="6"/>
                    <a:pt x="1" y="16"/>
                  </a:cubicBezTo>
                  <a:cubicBezTo>
                    <a:pt x="1733" y="1931"/>
                    <a:pt x="5989" y="3056"/>
                    <a:pt x="13679" y="5366"/>
                  </a:cubicBezTo>
                  <a:cubicBezTo>
                    <a:pt x="13685" y="5378"/>
                    <a:pt x="13692" y="5382"/>
                    <a:pt x="13699" y="5382"/>
                  </a:cubicBezTo>
                  <a:cubicBezTo>
                    <a:pt x="13729" y="5382"/>
                    <a:pt x="13758" y="5299"/>
                    <a:pt x="13709" y="5274"/>
                  </a:cubicBezTo>
                  <a:cubicBezTo>
                    <a:pt x="6796" y="1977"/>
                    <a:pt x="293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4435075" y="2874075"/>
              <a:ext cx="338100" cy="149200"/>
            </a:xfrm>
            <a:custGeom>
              <a:avLst/>
              <a:gdLst/>
              <a:ahLst/>
              <a:cxnLst/>
              <a:rect l="l" t="t" r="r" b="b"/>
              <a:pathLst>
                <a:path w="13524" h="5968" extrusionOk="0">
                  <a:moveTo>
                    <a:pt x="13318" y="0"/>
                  </a:moveTo>
                  <a:cubicBezTo>
                    <a:pt x="10766" y="0"/>
                    <a:pt x="6953" y="2172"/>
                    <a:pt x="28" y="5872"/>
                  </a:cubicBezTo>
                  <a:cubicBezTo>
                    <a:pt x="1" y="5872"/>
                    <a:pt x="22" y="5968"/>
                    <a:pt x="70" y="5968"/>
                  </a:cubicBezTo>
                  <a:cubicBezTo>
                    <a:pt x="76" y="5968"/>
                    <a:pt x="82" y="5966"/>
                    <a:pt x="89" y="5963"/>
                  </a:cubicBezTo>
                  <a:cubicBezTo>
                    <a:pt x="7657" y="3258"/>
                    <a:pt x="11882" y="1920"/>
                    <a:pt x="13524" y="5"/>
                  </a:cubicBezTo>
                  <a:cubicBezTo>
                    <a:pt x="13456" y="2"/>
                    <a:pt x="13388" y="0"/>
                    <a:pt x="13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4823300" y="2893950"/>
              <a:ext cx="152000" cy="337450"/>
            </a:xfrm>
            <a:custGeom>
              <a:avLst/>
              <a:gdLst/>
              <a:ahLst/>
              <a:cxnLst/>
              <a:rect l="l" t="t" r="r" b="b"/>
              <a:pathLst>
                <a:path w="6080" h="13498" extrusionOk="0">
                  <a:moveTo>
                    <a:pt x="122" y="0"/>
                  </a:moveTo>
                  <a:lnTo>
                    <a:pt x="122" y="0"/>
                  </a:lnTo>
                  <a:cubicBezTo>
                    <a:pt x="1" y="2523"/>
                    <a:pt x="2189" y="6384"/>
                    <a:pt x="5989" y="13466"/>
                  </a:cubicBezTo>
                  <a:cubicBezTo>
                    <a:pt x="5989" y="13487"/>
                    <a:pt x="6000" y="13497"/>
                    <a:pt x="6015" y="13497"/>
                  </a:cubicBezTo>
                  <a:cubicBezTo>
                    <a:pt x="6042" y="13497"/>
                    <a:pt x="6080" y="13464"/>
                    <a:pt x="6080" y="13405"/>
                  </a:cubicBezTo>
                  <a:cubicBezTo>
                    <a:pt x="3375" y="5836"/>
                    <a:pt x="2037" y="1611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4846100" y="2691825"/>
              <a:ext cx="338175" cy="149075"/>
            </a:xfrm>
            <a:custGeom>
              <a:avLst/>
              <a:gdLst/>
              <a:ahLst/>
              <a:cxnLst/>
              <a:rect l="l" t="t" r="r" b="b"/>
              <a:pathLst>
                <a:path w="13527" h="5963" extrusionOk="0">
                  <a:moveTo>
                    <a:pt x="13405" y="0"/>
                  </a:moveTo>
                  <a:cubicBezTo>
                    <a:pt x="5837" y="2675"/>
                    <a:pt x="1642" y="4012"/>
                    <a:pt x="1" y="5958"/>
                  </a:cubicBezTo>
                  <a:cubicBezTo>
                    <a:pt x="66" y="5961"/>
                    <a:pt x="133" y="5963"/>
                    <a:pt x="201" y="5963"/>
                  </a:cubicBezTo>
                  <a:cubicBezTo>
                    <a:pt x="2727" y="5963"/>
                    <a:pt x="6568" y="3761"/>
                    <a:pt x="13466" y="61"/>
                  </a:cubicBezTo>
                  <a:cubicBezTo>
                    <a:pt x="13527" y="61"/>
                    <a:pt x="13496" y="0"/>
                    <a:pt x="13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4642850" y="2483300"/>
              <a:ext cx="153125" cy="336975"/>
            </a:xfrm>
            <a:custGeom>
              <a:avLst/>
              <a:gdLst/>
              <a:ahLst/>
              <a:cxnLst/>
              <a:rect l="l" t="t" r="r" b="b"/>
              <a:pathLst>
                <a:path w="6125" h="13479" extrusionOk="0">
                  <a:moveTo>
                    <a:pt x="86" y="1"/>
                  </a:moveTo>
                  <a:cubicBezTo>
                    <a:pt x="54" y="1"/>
                    <a:pt x="1" y="29"/>
                    <a:pt x="45" y="74"/>
                  </a:cubicBezTo>
                  <a:cubicBezTo>
                    <a:pt x="2720" y="7642"/>
                    <a:pt x="4058" y="11867"/>
                    <a:pt x="6003" y="13478"/>
                  </a:cubicBezTo>
                  <a:cubicBezTo>
                    <a:pt x="6124" y="10955"/>
                    <a:pt x="3906" y="7095"/>
                    <a:pt x="106" y="13"/>
                  </a:cubicBezTo>
                  <a:cubicBezTo>
                    <a:pt x="106" y="5"/>
                    <a:pt x="97" y="1"/>
                    <a:pt x="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33"/>
          <p:cNvGrpSpPr/>
          <p:nvPr/>
        </p:nvGrpSpPr>
        <p:grpSpPr>
          <a:xfrm rot="5400000">
            <a:off x="7593668" y="3701975"/>
            <a:ext cx="357454" cy="956304"/>
            <a:chOff x="357713" y="600975"/>
            <a:chExt cx="357454" cy="956304"/>
          </a:xfrm>
        </p:grpSpPr>
        <p:sp>
          <p:nvSpPr>
            <p:cNvPr id="988" name="Google Shape;988;p3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33"/>
          <p:cNvGrpSpPr/>
          <p:nvPr/>
        </p:nvGrpSpPr>
        <p:grpSpPr>
          <a:xfrm>
            <a:off x="599362" y="1306792"/>
            <a:ext cx="440769" cy="435185"/>
            <a:chOff x="1943325" y="-220375"/>
            <a:chExt cx="1298672" cy="1298672"/>
          </a:xfrm>
        </p:grpSpPr>
        <p:sp>
          <p:nvSpPr>
            <p:cNvPr id="993" name="Google Shape;993;p3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33"/>
          <p:cNvGrpSpPr/>
          <p:nvPr/>
        </p:nvGrpSpPr>
        <p:grpSpPr>
          <a:xfrm>
            <a:off x="2945137" y="3415842"/>
            <a:ext cx="440769" cy="435185"/>
            <a:chOff x="1943325" y="-220375"/>
            <a:chExt cx="1298672" cy="1298672"/>
          </a:xfrm>
        </p:grpSpPr>
        <p:sp>
          <p:nvSpPr>
            <p:cNvPr id="1042" name="Google Shape;1042;p3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1" name="Google Shape;1091;p34"/>
          <p:cNvGrpSpPr/>
          <p:nvPr/>
        </p:nvGrpSpPr>
        <p:grpSpPr>
          <a:xfrm>
            <a:off x="255940" y="123397"/>
            <a:ext cx="8505779" cy="4910200"/>
            <a:chOff x="255940" y="123397"/>
            <a:chExt cx="8505779" cy="4910200"/>
          </a:xfrm>
        </p:grpSpPr>
        <p:grpSp>
          <p:nvGrpSpPr>
            <p:cNvPr id="1092" name="Google Shape;1092;p34"/>
            <p:cNvGrpSpPr/>
            <p:nvPr/>
          </p:nvGrpSpPr>
          <p:grpSpPr>
            <a:xfrm>
              <a:off x="394550" y="236721"/>
              <a:ext cx="8367170" cy="4662875"/>
              <a:chOff x="394550" y="236721"/>
              <a:chExt cx="8367170" cy="4662875"/>
            </a:xfrm>
          </p:grpSpPr>
          <p:cxnSp>
            <p:nvCxnSpPr>
              <p:cNvPr id="1093" name="Google Shape;1093;p34"/>
              <p:cNvCxnSpPr/>
              <p:nvPr/>
            </p:nvCxnSpPr>
            <p:spPr>
              <a:xfrm flipH="1">
                <a:off x="394550" y="480625"/>
                <a:ext cx="3000" cy="413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4" name="Google Shape;1094;p34"/>
              <p:cNvSpPr/>
              <p:nvPr/>
            </p:nvSpPr>
            <p:spPr>
              <a:xfrm>
                <a:off x="669870" y="236721"/>
                <a:ext cx="8091850" cy="4662875"/>
              </a:xfrm>
              <a:custGeom>
                <a:avLst/>
                <a:gdLst/>
                <a:ahLst/>
                <a:cxnLst/>
                <a:rect l="l" t="t" r="r" b="b"/>
                <a:pathLst>
                  <a:path w="323674" h="186515" extrusionOk="0">
                    <a:moveTo>
                      <a:pt x="0" y="0"/>
                    </a:moveTo>
                    <a:lnTo>
                      <a:pt x="323674" y="0"/>
                    </a:lnTo>
                    <a:lnTo>
                      <a:pt x="323674" y="186515"/>
                    </a:lnTo>
                    <a:lnTo>
                      <a:pt x="0" y="186515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95" name="Google Shape;1095;p34"/>
            <p:cNvSpPr/>
            <p:nvPr/>
          </p:nvSpPr>
          <p:spPr>
            <a:xfrm>
              <a:off x="255940" y="4750397"/>
              <a:ext cx="283200" cy="283200"/>
            </a:xfrm>
            <a:prstGeom prst="star24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255940" y="123397"/>
              <a:ext cx="283200" cy="283200"/>
            </a:xfrm>
            <a:prstGeom prst="star24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34"/>
          <p:cNvGrpSpPr/>
          <p:nvPr/>
        </p:nvGrpSpPr>
        <p:grpSpPr>
          <a:xfrm>
            <a:off x="6406075" y="985050"/>
            <a:ext cx="1259925" cy="1241875"/>
            <a:chOff x="5789125" y="767775"/>
            <a:chExt cx="1259925" cy="1241875"/>
          </a:xfrm>
        </p:grpSpPr>
        <p:sp>
          <p:nvSpPr>
            <p:cNvPr id="1098" name="Google Shape;1098;p34"/>
            <p:cNvSpPr/>
            <p:nvPr/>
          </p:nvSpPr>
          <p:spPr>
            <a:xfrm>
              <a:off x="6281550" y="1329350"/>
              <a:ext cx="105650" cy="120075"/>
            </a:xfrm>
            <a:custGeom>
              <a:avLst/>
              <a:gdLst/>
              <a:ahLst/>
              <a:cxnLst/>
              <a:rect l="l" t="t" r="r" b="b"/>
              <a:pathLst>
                <a:path w="4226" h="4803" extrusionOk="0">
                  <a:moveTo>
                    <a:pt x="2097" y="0"/>
                  </a:moveTo>
                  <a:cubicBezTo>
                    <a:pt x="1885" y="578"/>
                    <a:pt x="1581" y="1033"/>
                    <a:pt x="1216" y="1459"/>
                  </a:cubicBezTo>
                  <a:cubicBezTo>
                    <a:pt x="1155" y="1459"/>
                    <a:pt x="1125" y="1398"/>
                    <a:pt x="1094" y="1398"/>
                  </a:cubicBezTo>
                  <a:lnTo>
                    <a:pt x="1094" y="1398"/>
                  </a:lnTo>
                  <a:cubicBezTo>
                    <a:pt x="1094" y="1459"/>
                    <a:pt x="1125" y="1489"/>
                    <a:pt x="1125" y="1520"/>
                  </a:cubicBezTo>
                  <a:cubicBezTo>
                    <a:pt x="790" y="1854"/>
                    <a:pt x="395" y="2158"/>
                    <a:pt x="0" y="2401"/>
                  </a:cubicBezTo>
                  <a:cubicBezTo>
                    <a:pt x="395" y="2614"/>
                    <a:pt x="790" y="2918"/>
                    <a:pt x="1125" y="3283"/>
                  </a:cubicBezTo>
                  <a:cubicBezTo>
                    <a:pt x="1125" y="3313"/>
                    <a:pt x="1094" y="3344"/>
                    <a:pt x="1094" y="3374"/>
                  </a:cubicBezTo>
                  <a:cubicBezTo>
                    <a:pt x="1125" y="3374"/>
                    <a:pt x="1155" y="3344"/>
                    <a:pt x="1216" y="3344"/>
                  </a:cubicBezTo>
                  <a:cubicBezTo>
                    <a:pt x="1550" y="3769"/>
                    <a:pt x="1854" y="4225"/>
                    <a:pt x="2097" y="4803"/>
                  </a:cubicBezTo>
                  <a:cubicBezTo>
                    <a:pt x="2340" y="4225"/>
                    <a:pt x="2644" y="3769"/>
                    <a:pt x="3009" y="3344"/>
                  </a:cubicBezTo>
                  <a:cubicBezTo>
                    <a:pt x="3070" y="3344"/>
                    <a:pt x="3100" y="3374"/>
                    <a:pt x="3131" y="3374"/>
                  </a:cubicBezTo>
                  <a:cubicBezTo>
                    <a:pt x="3131" y="3344"/>
                    <a:pt x="3100" y="3313"/>
                    <a:pt x="3100" y="3283"/>
                  </a:cubicBezTo>
                  <a:cubicBezTo>
                    <a:pt x="3435" y="2918"/>
                    <a:pt x="3830" y="2614"/>
                    <a:pt x="4225" y="2401"/>
                  </a:cubicBezTo>
                  <a:cubicBezTo>
                    <a:pt x="3830" y="2158"/>
                    <a:pt x="3435" y="1854"/>
                    <a:pt x="3100" y="1520"/>
                  </a:cubicBezTo>
                  <a:cubicBezTo>
                    <a:pt x="3100" y="1489"/>
                    <a:pt x="3131" y="1459"/>
                    <a:pt x="3131" y="1398"/>
                  </a:cubicBezTo>
                  <a:lnTo>
                    <a:pt x="3131" y="1398"/>
                  </a:lnTo>
                  <a:cubicBezTo>
                    <a:pt x="3100" y="1398"/>
                    <a:pt x="3070" y="1459"/>
                    <a:pt x="3009" y="1459"/>
                  </a:cubicBezTo>
                  <a:cubicBezTo>
                    <a:pt x="2675" y="1033"/>
                    <a:pt x="2371" y="578"/>
                    <a:pt x="2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6296725" y="767775"/>
              <a:ext cx="74500" cy="560825"/>
            </a:xfrm>
            <a:custGeom>
              <a:avLst/>
              <a:gdLst/>
              <a:ahLst/>
              <a:cxnLst/>
              <a:rect l="l" t="t" r="r" b="b"/>
              <a:pathLst>
                <a:path w="2980" h="22433" extrusionOk="0">
                  <a:moveTo>
                    <a:pt x="1506" y="1"/>
                  </a:moveTo>
                  <a:cubicBezTo>
                    <a:pt x="1468" y="1"/>
                    <a:pt x="1430" y="31"/>
                    <a:pt x="1430" y="92"/>
                  </a:cubicBezTo>
                  <a:cubicBezTo>
                    <a:pt x="639" y="12250"/>
                    <a:pt x="1" y="18937"/>
                    <a:pt x="1521" y="22433"/>
                  </a:cubicBezTo>
                  <a:cubicBezTo>
                    <a:pt x="2980" y="18937"/>
                    <a:pt x="2341" y="12250"/>
                    <a:pt x="1582" y="92"/>
                  </a:cubicBezTo>
                  <a:cubicBezTo>
                    <a:pt x="1582" y="31"/>
                    <a:pt x="1544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6295975" y="1449400"/>
              <a:ext cx="75250" cy="560250"/>
            </a:xfrm>
            <a:custGeom>
              <a:avLst/>
              <a:gdLst/>
              <a:ahLst/>
              <a:cxnLst/>
              <a:rect l="l" t="t" r="r" b="b"/>
              <a:pathLst>
                <a:path w="3010" h="22410" extrusionOk="0">
                  <a:moveTo>
                    <a:pt x="1490" y="1"/>
                  </a:moveTo>
                  <a:cubicBezTo>
                    <a:pt x="1" y="3496"/>
                    <a:pt x="669" y="10183"/>
                    <a:pt x="1429" y="22341"/>
                  </a:cubicBezTo>
                  <a:cubicBezTo>
                    <a:pt x="1429" y="22387"/>
                    <a:pt x="1467" y="22410"/>
                    <a:pt x="1505" y="22410"/>
                  </a:cubicBezTo>
                  <a:cubicBezTo>
                    <a:pt x="1543" y="22410"/>
                    <a:pt x="1581" y="22387"/>
                    <a:pt x="1581" y="22341"/>
                  </a:cubicBezTo>
                  <a:cubicBezTo>
                    <a:pt x="2371" y="10183"/>
                    <a:pt x="3010" y="3496"/>
                    <a:pt x="14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6387925" y="1362575"/>
              <a:ext cx="491675" cy="52100"/>
            </a:xfrm>
            <a:custGeom>
              <a:avLst/>
              <a:gdLst/>
              <a:ahLst/>
              <a:cxnLst/>
              <a:rect l="l" t="t" r="r" b="b"/>
              <a:pathLst>
                <a:path w="19667" h="2084" extrusionOk="0">
                  <a:moveTo>
                    <a:pt x="5799" y="1"/>
                  </a:moveTo>
                  <a:cubicBezTo>
                    <a:pt x="3211" y="1"/>
                    <a:pt x="1336" y="281"/>
                    <a:pt x="0" y="1042"/>
                  </a:cubicBezTo>
                  <a:cubicBezTo>
                    <a:pt x="1336" y="1803"/>
                    <a:pt x="3211" y="2083"/>
                    <a:pt x="5799" y="2083"/>
                  </a:cubicBezTo>
                  <a:cubicBezTo>
                    <a:pt x="9101" y="2083"/>
                    <a:pt x="13564" y="1627"/>
                    <a:pt x="19545" y="1133"/>
                  </a:cubicBezTo>
                  <a:cubicBezTo>
                    <a:pt x="19666" y="1133"/>
                    <a:pt x="19666" y="951"/>
                    <a:pt x="19545" y="951"/>
                  </a:cubicBezTo>
                  <a:cubicBezTo>
                    <a:pt x="13564" y="456"/>
                    <a:pt x="9101" y="1"/>
                    <a:pt x="5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789125" y="1363400"/>
              <a:ext cx="492450" cy="51525"/>
            </a:xfrm>
            <a:custGeom>
              <a:avLst/>
              <a:gdLst/>
              <a:ahLst/>
              <a:cxnLst/>
              <a:rect l="l" t="t" r="r" b="b"/>
              <a:pathLst>
                <a:path w="19698" h="2061" extrusionOk="0">
                  <a:moveTo>
                    <a:pt x="13761" y="1"/>
                  </a:moveTo>
                  <a:cubicBezTo>
                    <a:pt x="10460" y="1"/>
                    <a:pt x="6032" y="441"/>
                    <a:pt x="122" y="948"/>
                  </a:cubicBezTo>
                  <a:cubicBezTo>
                    <a:pt x="1" y="948"/>
                    <a:pt x="1" y="1161"/>
                    <a:pt x="122" y="1161"/>
                  </a:cubicBezTo>
                  <a:cubicBezTo>
                    <a:pt x="6078" y="1620"/>
                    <a:pt x="10529" y="2061"/>
                    <a:pt x="13837" y="2061"/>
                  </a:cubicBezTo>
                  <a:cubicBezTo>
                    <a:pt x="16438" y="2061"/>
                    <a:pt x="18332" y="1788"/>
                    <a:pt x="19697" y="1039"/>
                  </a:cubicBezTo>
                  <a:cubicBezTo>
                    <a:pt x="18319" y="283"/>
                    <a:pt x="16401" y="1"/>
                    <a:pt x="137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6359050" y="1413675"/>
              <a:ext cx="235450" cy="235050"/>
            </a:xfrm>
            <a:custGeom>
              <a:avLst/>
              <a:gdLst/>
              <a:ahLst/>
              <a:cxnLst/>
              <a:rect l="l" t="t" r="r" b="b"/>
              <a:pathLst>
                <a:path w="9418" h="9402" extrusionOk="0">
                  <a:moveTo>
                    <a:pt x="0" y="1"/>
                  </a:moveTo>
                  <a:lnTo>
                    <a:pt x="0" y="1"/>
                  </a:lnTo>
                  <a:cubicBezTo>
                    <a:pt x="760" y="2220"/>
                    <a:pt x="3830" y="4682"/>
                    <a:pt x="9301" y="9393"/>
                  </a:cubicBezTo>
                  <a:cubicBezTo>
                    <a:pt x="9313" y="9399"/>
                    <a:pt x="9325" y="9401"/>
                    <a:pt x="9336" y="9401"/>
                  </a:cubicBezTo>
                  <a:cubicBezTo>
                    <a:pt x="9382" y="9401"/>
                    <a:pt x="9417" y="9357"/>
                    <a:pt x="9393" y="9332"/>
                  </a:cubicBezTo>
                  <a:cubicBezTo>
                    <a:pt x="4681" y="3861"/>
                    <a:pt x="2158" y="73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6073475" y="1128525"/>
              <a:ext cx="235450" cy="235025"/>
            </a:xfrm>
            <a:custGeom>
              <a:avLst/>
              <a:gdLst/>
              <a:ahLst/>
              <a:cxnLst/>
              <a:rect l="l" t="t" r="r" b="b"/>
              <a:pathLst>
                <a:path w="9418" h="9401" extrusionOk="0">
                  <a:moveTo>
                    <a:pt x="83" y="0"/>
                  </a:moveTo>
                  <a:cubicBezTo>
                    <a:pt x="36" y="0"/>
                    <a:pt x="0" y="50"/>
                    <a:pt x="25" y="100"/>
                  </a:cubicBezTo>
                  <a:cubicBezTo>
                    <a:pt x="4736" y="5571"/>
                    <a:pt x="7259" y="8671"/>
                    <a:pt x="9417" y="9401"/>
                  </a:cubicBezTo>
                  <a:cubicBezTo>
                    <a:pt x="8657" y="7212"/>
                    <a:pt x="5587" y="4720"/>
                    <a:pt x="116" y="9"/>
                  </a:cubicBezTo>
                  <a:cubicBezTo>
                    <a:pt x="105" y="3"/>
                    <a:pt x="94" y="0"/>
                    <a:pt x="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6359050" y="1128575"/>
              <a:ext cx="235475" cy="234975"/>
            </a:xfrm>
            <a:custGeom>
              <a:avLst/>
              <a:gdLst/>
              <a:ahLst/>
              <a:cxnLst/>
              <a:rect l="l" t="t" r="r" b="b"/>
              <a:pathLst>
                <a:path w="9419" h="9399" extrusionOk="0">
                  <a:moveTo>
                    <a:pt x="9327" y="0"/>
                  </a:moveTo>
                  <a:cubicBezTo>
                    <a:pt x="9318" y="0"/>
                    <a:pt x="9310" y="2"/>
                    <a:pt x="9301" y="7"/>
                  </a:cubicBezTo>
                  <a:cubicBezTo>
                    <a:pt x="3830" y="4718"/>
                    <a:pt x="730" y="7241"/>
                    <a:pt x="0" y="9399"/>
                  </a:cubicBezTo>
                  <a:cubicBezTo>
                    <a:pt x="2219" y="8639"/>
                    <a:pt x="4681" y="5569"/>
                    <a:pt x="9393" y="98"/>
                  </a:cubicBezTo>
                  <a:cubicBezTo>
                    <a:pt x="9419" y="72"/>
                    <a:pt x="9377" y="0"/>
                    <a:pt x="9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6073475" y="1413675"/>
              <a:ext cx="235450" cy="235050"/>
            </a:xfrm>
            <a:custGeom>
              <a:avLst/>
              <a:gdLst/>
              <a:ahLst/>
              <a:cxnLst/>
              <a:rect l="l" t="t" r="r" b="b"/>
              <a:pathLst>
                <a:path w="9418" h="9402" extrusionOk="0">
                  <a:moveTo>
                    <a:pt x="9417" y="1"/>
                  </a:moveTo>
                  <a:lnTo>
                    <a:pt x="9417" y="1"/>
                  </a:lnTo>
                  <a:cubicBezTo>
                    <a:pt x="7198" y="761"/>
                    <a:pt x="4736" y="3861"/>
                    <a:pt x="25" y="9332"/>
                  </a:cubicBezTo>
                  <a:cubicBezTo>
                    <a:pt x="0" y="9357"/>
                    <a:pt x="36" y="9401"/>
                    <a:pt x="82" y="9401"/>
                  </a:cubicBezTo>
                  <a:cubicBezTo>
                    <a:pt x="93" y="9401"/>
                    <a:pt x="105" y="9399"/>
                    <a:pt x="116" y="9393"/>
                  </a:cubicBezTo>
                  <a:cubicBezTo>
                    <a:pt x="5587" y="4682"/>
                    <a:pt x="8688" y="2189"/>
                    <a:pt x="9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6663000" y="1020100"/>
              <a:ext cx="174050" cy="18175"/>
            </a:xfrm>
            <a:custGeom>
              <a:avLst/>
              <a:gdLst/>
              <a:ahLst/>
              <a:cxnLst/>
              <a:rect l="l" t="t" r="r" b="b"/>
              <a:pathLst>
                <a:path w="6962" h="727" extrusionOk="0">
                  <a:moveTo>
                    <a:pt x="4908" y="1"/>
                  </a:moveTo>
                  <a:cubicBezTo>
                    <a:pt x="3735" y="1"/>
                    <a:pt x="2153" y="162"/>
                    <a:pt x="31" y="333"/>
                  </a:cubicBezTo>
                  <a:cubicBezTo>
                    <a:pt x="1" y="333"/>
                    <a:pt x="1" y="394"/>
                    <a:pt x="31" y="394"/>
                  </a:cubicBezTo>
                  <a:cubicBezTo>
                    <a:pt x="2153" y="565"/>
                    <a:pt x="3745" y="727"/>
                    <a:pt x="4921" y="727"/>
                  </a:cubicBezTo>
                  <a:cubicBezTo>
                    <a:pt x="5834" y="727"/>
                    <a:pt x="6496" y="629"/>
                    <a:pt x="6961" y="364"/>
                  </a:cubicBezTo>
                  <a:cubicBezTo>
                    <a:pt x="6483" y="98"/>
                    <a:pt x="5819" y="1"/>
                    <a:pt x="49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6875025" y="1020100"/>
              <a:ext cx="174025" cy="18175"/>
            </a:xfrm>
            <a:custGeom>
              <a:avLst/>
              <a:gdLst/>
              <a:ahLst/>
              <a:cxnLst/>
              <a:rect l="l" t="t" r="r" b="b"/>
              <a:pathLst>
                <a:path w="6961" h="727" extrusionOk="0">
                  <a:moveTo>
                    <a:pt x="2038" y="1"/>
                  </a:moveTo>
                  <a:cubicBezTo>
                    <a:pt x="1127" y="1"/>
                    <a:pt x="465" y="98"/>
                    <a:pt x="0" y="364"/>
                  </a:cubicBezTo>
                  <a:cubicBezTo>
                    <a:pt x="465" y="629"/>
                    <a:pt x="1127" y="727"/>
                    <a:pt x="2038" y="727"/>
                  </a:cubicBezTo>
                  <a:cubicBezTo>
                    <a:pt x="3211" y="727"/>
                    <a:pt x="4795" y="565"/>
                    <a:pt x="6900" y="394"/>
                  </a:cubicBezTo>
                  <a:cubicBezTo>
                    <a:pt x="6961" y="394"/>
                    <a:pt x="6961" y="333"/>
                    <a:pt x="6900" y="333"/>
                  </a:cubicBezTo>
                  <a:cubicBezTo>
                    <a:pt x="4795" y="162"/>
                    <a:pt x="3211" y="1"/>
                    <a:pt x="20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6842350" y="809000"/>
              <a:ext cx="26600" cy="198175"/>
            </a:xfrm>
            <a:custGeom>
              <a:avLst/>
              <a:gdLst/>
              <a:ahLst/>
              <a:cxnLst/>
              <a:rect l="l" t="t" r="r" b="b"/>
              <a:pathLst>
                <a:path w="1064" h="7927" extrusionOk="0">
                  <a:moveTo>
                    <a:pt x="555" y="1"/>
                  </a:moveTo>
                  <a:cubicBezTo>
                    <a:pt x="540" y="1"/>
                    <a:pt x="517" y="8"/>
                    <a:pt x="486" y="23"/>
                  </a:cubicBezTo>
                  <a:cubicBezTo>
                    <a:pt x="243" y="4340"/>
                    <a:pt x="0" y="6710"/>
                    <a:pt x="547" y="7926"/>
                  </a:cubicBezTo>
                  <a:cubicBezTo>
                    <a:pt x="1064" y="6710"/>
                    <a:pt x="851" y="4370"/>
                    <a:pt x="578" y="23"/>
                  </a:cubicBezTo>
                  <a:cubicBezTo>
                    <a:pt x="578" y="8"/>
                    <a:pt x="570" y="1"/>
                    <a:pt x="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6842350" y="1051225"/>
              <a:ext cx="26600" cy="198150"/>
            </a:xfrm>
            <a:custGeom>
              <a:avLst/>
              <a:gdLst/>
              <a:ahLst/>
              <a:cxnLst/>
              <a:rect l="l" t="t" r="r" b="b"/>
              <a:pathLst>
                <a:path w="1064" h="7926" extrusionOk="0">
                  <a:moveTo>
                    <a:pt x="547" y="0"/>
                  </a:moveTo>
                  <a:cubicBezTo>
                    <a:pt x="0" y="1216"/>
                    <a:pt x="243" y="3557"/>
                    <a:pt x="517" y="7903"/>
                  </a:cubicBezTo>
                  <a:cubicBezTo>
                    <a:pt x="517" y="7918"/>
                    <a:pt x="524" y="7926"/>
                    <a:pt x="536" y="7926"/>
                  </a:cubicBezTo>
                  <a:cubicBezTo>
                    <a:pt x="547" y="7926"/>
                    <a:pt x="562" y="7918"/>
                    <a:pt x="578" y="7903"/>
                  </a:cubicBezTo>
                  <a:cubicBezTo>
                    <a:pt x="851" y="3617"/>
                    <a:pt x="1064" y="1216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6865125" y="938000"/>
              <a:ext cx="82875" cy="82850"/>
            </a:xfrm>
            <a:custGeom>
              <a:avLst/>
              <a:gdLst/>
              <a:ahLst/>
              <a:cxnLst/>
              <a:rect l="l" t="t" r="r" b="b"/>
              <a:pathLst>
                <a:path w="3315" h="3314" extrusionOk="0">
                  <a:moveTo>
                    <a:pt x="3314" y="0"/>
                  </a:moveTo>
                  <a:cubicBezTo>
                    <a:pt x="1338" y="1642"/>
                    <a:pt x="244" y="2523"/>
                    <a:pt x="1" y="3313"/>
                  </a:cubicBezTo>
                  <a:cubicBezTo>
                    <a:pt x="761" y="3040"/>
                    <a:pt x="1642" y="1946"/>
                    <a:pt x="3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6764825" y="937225"/>
              <a:ext cx="82850" cy="82850"/>
            </a:xfrm>
            <a:custGeom>
              <a:avLst/>
              <a:gdLst/>
              <a:ahLst/>
              <a:cxnLst/>
              <a:rect l="l" t="t" r="r" b="b"/>
              <a:pathLst>
                <a:path w="3314" h="3314" extrusionOk="0">
                  <a:moveTo>
                    <a:pt x="1" y="1"/>
                  </a:moveTo>
                  <a:lnTo>
                    <a:pt x="1" y="1"/>
                  </a:lnTo>
                  <a:cubicBezTo>
                    <a:pt x="1642" y="1977"/>
                    <a:pt x="2493" y="3071"/>
                    <a:pt x="3314" y="3314"/>
                  </a:cubicBezTo>
                  <a:cubicBezTo>
                    <a:pt x="3040" y="2554"/>
                    <a:pt x="1946" y="167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6764075" y="1037550"/>
              <a:ext cx="82100" cy="82850"/>
            </a:xfrm>
            <a:custGeom>
              <a:avLst/>
              <a:gdLst/>
              <a:ahLst/>
              <a:cxnLst/>
              <a:rect l="l" t="t" r="r" b="b"/>
              <a:pathLst>
                <a:path w="3284" h="3314" extrusionOk="0">
                  <a:moveTo>
                    <a:pt x="3283" y="0"/>
                  </a:moveTo>
                  <a:lnTo>
                    <a:pt x="3283" y="0"/>
                  </a:lnTo>
                  <a:cubicBezTo>
                    <a:pt x="2523" y="304"/>
                    <a:pt x="1672" y="1368"/>
                    <a:pt x="0" y="3313"/>
                  </a:cubicBezTo>
                  <a:cubicBezTo>
                    <a:pt x="1976" y="1672"/>
                    <a:pt x="3070" y="821"/>
                    <a:pt x="3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6837025" y="1008675"/>
              <a:ext cx="38025" cy="43325"/>
            </a:xfrm>
            <a:custGeom>
              <a:avLst/>
              <a:gdLst/>
              <a:ahLst/>
              <a:cxnLst/>
              <a:rect l="l" t="t" r="r" b="b"/>
              <a:pathLst>
                <a:path w="1521" h="1733" extrusionOk="0">
                  <a:moveTo>
                    <a:pt x="760" y="0"/>
                  </a:moveTo>
                  <a:cubicBezTo>
                    <a:pt x="669" y="182"/>
                    <a:pt x="578" y="365"/>
                    <a:pt x="456" y="517"/>
                  </a:cubicBezTo>
                  <a:lnTo>
                    <a:pt x="426" y="517"/>
                  </a:lnTo>
                  <a:lnTo>
                    <a:pt x="426" y="547"/>
                  </a:lnTo>
                  <a:cubicBezTo>
                    <a:pt x="304" y="669"/>
                    <a:pt x="152" y="790"/>
                    <a:pt x="0" y="851"/>
                  </a:cubicBezTo>
                  <a:cubicBezTo>
                    <a:pt x="152" y="942"/>
                    <a:pt x="304" y="1064"/>
                    <a:pt x="426" y="1155"/>
                  </a:cubicBezTo>
                  <a:lnTo>
                    <a:pt x="426" y="1216"/>
                  </a:lnTo>
                  <a:lnTo>
                    <a:pt x="456" y="1216"/>
                  </a:lnTo>
                  <a:cubicBezTo>
                    <a:pt x="578" y="1368"/>
                    <a:pt x="669" y="1489"/>
                    <a:pt x="760" y="1733"/>
                  </a:cubicBezTo>
                  <a:cubicBezTo>
                    <a:pt x="821" y="1550"/>
                    <a:pt x="943" y="1368"/>
                    <a:pt x="1064" y="1216"/>
                  </a:cubicBezTo>
                  <a:lnTo>
                    <a:pt x="1095" y="1216"/>
                  </a:lnTo>
                  <a:lnTo>
                    <a:pt x="1095" y="1155"/>
                  </a:lnTo>
                  <a:cubicBezTo>
                    <a:pt x="1216" y="1064"/>
                    <a:pt x="1368" y="942"/>
                    <a:pt x="1520" y="851"/>
                  </a:cubicBezTo>
                  <a:cubicBezTo>
                    <a:pt x="1368" y="790"/>
                    <a:pt x="1216" y="669"/>
                    <a:pt x="1095" y="547"/>
                  </a:cubicBezTo>
                  <a:lnTo>
                    <a:pt x="1095" y="517"/>
                  </a:lnTo>
                  <a:lnTo>
                    <a:pt x="1064" y="517"/>
                  </a:lnTo>
                  <a:cubicBezTo>
                    <a:pt x="943" y="365"/>
                    <a:pt x="821" y="213"/>
                    <a:pt x="7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6864375" y="1039050"/>
              <a:ext cx="82850" cy="82100"/>
            </a:xfrm>
            <a:custGeom>
              <a:avLst/>
              <a:gdLst/>
              <a:ahLst/>
              <a:cxnLst/>
              <a:rect l="l" t="t" r="r" b="b"/>
              <a:pathLst>
                <a:path w="3314" h="3284" extrusionOk="0">
                  <a:moveTo>
                    <a:pt x="1" y="1"/>
                  </a:moveTo>
                  <a:cubicBezTo>
                    <a:pt x="304" y="761"/>
                    <a:pt x="1368" y="1612"/>
                    <a:pt x="3314" y="3284"/>
                  </a:cubicBezTo>
                  <a:cubicBezTo>
                    <a:pt x="1672" y="1308"/>
                    <a:pt x="791" y="21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34"/>
          <p:cNvGrpSpPr/>
          <p:nvPr/>
        </p:nvGrpSpPr>
        <p:grpSpPr>
          <a:xfrm flipH="1">
            <a:off x="6884373" y="2369400"/>
            <a:ext cx="1704175" cy="1679760"/>
            <a:chOff x="5789125" y="767775"/>
            <a:chExt cx="1259925" cy="1241875"/>
          </a:xfrm>
        </p:grpSpPr>
        <p:sp>
          <p:nvSpPr>
            <p:cNvPr id="1117" name="Google Shape;1117;p34"/>
            <p:cNvSpPr/>
            <p:nvPr/>
          </p:nvSpPr>
          <p:spPr>
            <a:xfrm>
              <a:off x="6281550" y="1329350"/>
              <a:ext cx="105650" cy="120075"/>
            </a:xfrm>
            <a:custGeom>
              <a:avLst/>
              <a:gdLst/>
              <a:ahLst/>
              <a:cxnLst/>
              <a:rect l="l" t="t" r="r" b="b"/>
              <a:pathLst>
                <a:path w="4226" h="4803" extrusionOk="0">
                  <a:moveTo>
                    <a:pt x="2097" y="0"/>
                  </a:moveTo>
                  <a:cubicBezTo>
                    <a:pt x="1885" y="578"/>
                    <a:pt x="1581" y="1033"/>
                    <a:pt x="1216" y="1459"/>
                  </a:cubicBezTo>
                  <a:cubicBezTo>
                    <a:pt x="1155" y="1459"/>
                    <a:pt x="1125" y="1398"/>
                    <a:pt x="1094" y="1398"/>
                  </a:cubicBezTo>
                  <a:lnTo>
                    <a:pt x="1094" y="1398"/>
                  </a:lnTo>
                  <a:cubicBezTo>
                    <a:pt x="1094" y="1459"/>
                    <a:pt x="1125" y="1489"/>
                    <a:pt x="1125" y="1520"/>
                  </a:cubicBezTo>
                  <a:cubicBezTo>
                    <a:pt x="790" y="1854"/>
                    <a:pt x="395" y="2158"/>
                    <a:pt x="0" y="2401"/>
                  </a:cubicBezTo>
                  <a:cubicBezTo>
                    <a:pt x="395" y="2614"/>
                    <a:pt x="790" y="2918"/>
                    <a:pt x="1125" y="3283"/>
                  </a:cubicBezTo>
                  <a:cubicBezTo>
                    <a:pt x="1125" y="3313"/>
                    <a:pt x="1094" y="3344"/>
                    <a:pt x="1094" y="3374"/>
                  </a:cubicBezTo>
                  <a:cubicBezTo>
                    <a:pt x="1125" y="3374"/>
                    <a:pt x="1155" y="3344"/>
                    <a:pt x="1216" y="3344"/>
                  </a:cubicBezTo>
                  <a:cubicBezTo>
                    <a:pt x="1550" y="3769"/>
                    <a:pt x="1854" y="4225"/>
                    <a:pt x="2097" y="4803"/>
                  </a:cubicBezTo>
                  <a:cubicBezTo>
                    <a:pt x="2340" y="4225"/>
                    <a:pt x="2644" y="3769"/>
                    <a:pt x="3009" y="3344"/>
                  </a:cubicBezTo>
                  <a:cubicBezTo>
                    <a:pt x="3070" y="3344"/>
                    <a:pt x="3100" y="3374"/>
                    <a:pt x="3131" y="3374"/>
                  </a:cubicBezTo>
                  <a:cubicBezTo>
                    <a:pt x="3131" y="3344"/>
                    <a:pt x="3100" y="3313"/>
                    <a:pt x="3100" y="3283"/>
                  </a:cubicBezTo>
                  <a:cubicBezTo>
                    <a:pt x="3435" y="2918"/>
                    <a:pt x="3830" y="2614"/>
                    <a:pt x="4225" y="2401"/>
                  </a:cubicBezTo>
                  <a:cubicBezTo>
                    <a:pt x="3830" y="2158"/>
                    <a:pt x="3435" y="1854"/>
                    <a:pt x="3100" y="1520"/>
                  </a:cubicBezTo>
                  <a:cubicBezTo>
                    <a:pt x="3100" y="1489"/>
                    <a:pt x="3131" y="1459"/>
                    <a:pt x="3131" y="1398"/>
                  </a:cubicBezTo>
                  <a:lnTo>
                    <a:pt x="3131" y="1398"/>
                  </a:lnTo>
                  <a:cubicBezTo>
                    <a:pt x="3100" y="1398"/>
                    <a:pt x="3070" y="1459"/>
                    <a:pt x="3009" y="1459"/>
                  </a:cubicBezTo>
                  <a:cubicBezTo>
                    <a:pt x="2675" y="1033"/>
                    <a:pt x="2371" y="578"/>
                    <a:pt x="2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6296725" y="767775"/>
              <a:ext cx="74500" cy="560825"/>
            </a:xfrm>
            <a:custGeom>
              <a:avLst/>
              <a:gdLst/>
              <a:ahLst/>
              <a:cxnLst/>
              <a:rect l="l" t="t" r="r" b="b"/>
              <a:pathLst>
                <a:path w="2980" h="22433" extrusionOk="0">
                  <a:moveTo>
                    <a:pt x="1506" y="1"/>
                  </a:moveTo>
                  <a:cubicBezTo>
                    <a:pt x="1468" y="1"/>
                    <a:pt x="1430" y="31"/>
                    <a:pt x="1430" y="92"/>
                  </a:cubicBezTo>
                  <a:cubicBezTo>
                    <a:pt x="639" y="12250"/>
                    <a:pt x="1" y="18937"/>
                    <a:pt x="1521" y="22433"/>
                  </a:cubicBezTo>
                  <a:cubicBezTo>
                    <a:pt x="2980" y="18937"/>
                    <a:pt x="2341" y="12250"/>
                    <a:pt x="1582" y="92"/>
                  </a:cubicBezTo>
                  <a:cubicBezTo>
                    <a:pt x="1582" y="31"/>
                    <a:pt x="1544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6295975" y="1449400"/>
              <a:ext cx="75250" cy="560250"/>
            </a:xfrm>
            <a:custGeom>
              <a:avLst/>
              <a:gdLst/>
              <a:ahLst/>
              <a:cxnLst/>
              <a:rect l="l" t="t" r="r" b="b"/>
              <a:pathLst>
                <a:path w="3010" h="22410" extrusionOk="0">
                  <a:moveTo>
                    <a:pt x="1490" y="1"/>
                  </a:moveTo>
                  <a:cubicBezTo>
                    <a:pt x="1" y="3496"/>
                    <a:pt x="669" y="10183"/>
                    <a:pt x="1429" y="22341"/>
                  </a:cubicBezTo>
                  <a:cubicBezTo>
                    <a:pt x="1429" y="22387"/>
                    <a:pt x="1467" y="22410"/>
                    <a:pt x="1505" y="22410"/>
                  </a:cubicBezTo>
                  <a:cubicBezTo>
                    <a:pt x="1543" y="22410"/>
                    <a:pt x="1581" y="22387"/>
                    <a:pt x="1581" y="22341"/>
                  </a:cubicBezTo>
                  <a:cubicBezTo>
                    <a:pt x="2371" y="10183"/>
                    <a:pt x="3010" y="3496"/>
                    <a:pt x="14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6387925" y="1362575"/>
              <a:ext cx="491675" cy="52100"/>
            </a:xfrm>
            <a:custGeom>
              <a:avLst/>
              <a:gdLst/>
              <a:ahLst/>
              <a:cxnLst/>
              <a:rect l="l" t="t" r="r" b="b"/>
              <a:pathLst>
                <a:path w="19667" h="2084" extrusionOk="0">
                  <a:moveTo>
                    <a:pt x="5799" y="1"/>
                  </a:moveTo>
                  <a:cubicBezTo>
                    <a:pt x="3211" y="1"/>
                    <a:pt x="1336" y="281"/>
                    <a:pt x="0" y="1042"/>
                  </a:cubicBezTo>
                  <a:cubicBezTo>
                    <a:pt x="1336" y="1803"/>
                    <a:pt x="3211" y="2083"/>
                    <a:pt x="5799" y="2083"/>
                  </a:cubicBezTo>
                  <a:cubicBezTo>
                    <a:pt x="9101" y="2083"/>
                    <a:pt x="13564" y="1627"/>
                    <a:pt x="19545" y="1133"/>
                  </a:cubicBezTo>
                  <a:cubicBezTo>
                    <a:pt x="19666" y="1133"/>
                    <a:pt x="19666" y="951"/>
                    <a:pt x="19545" y="951"/>
                  </a:cubicBezTo>
                  <a:cubicBezTo>
                    <a:pt x="13564" y="456"/>
                    <a:pt x="9101" y="1"/>
                    <a:pt x="5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5789125" y="1363400"/>
              <a:ext cx="492450" cy="51525"/>
            </a:xfrm>
            <a:custGeom>
              <a:avLst/>
              <a:gdLst/>
              <a:ahLst/>
              <a:cxnLst/>
              <a:rect l="l" t="t" r="r" b="b"/>
              <a:pathLst>
                <a:path w="19698" h="2061" extrusionOk="0">
                  <a:moveTo>
                    <a:pt x="13761" y="1"/>
                  </a:moveTo>
                  <a:cubicBezTo>
                    <a:pt x="10460" y="1"/>
                    <a:pt x="6032" y="441"/>
                    <a:pt x="122" y="948"/>
                  </a:cubicBezTo>
                  <a:cubicBezTo>
                    <a:pt x="1" y="948"/>
                    <a:pt x="1" y="1161"/>
                    <a:pt x="122" y="1161"/>
                  </a:cubicBezTo>
                  <a:cubicBezTo>
                    <a:pt x="6078" y="1620"/>
                    <a:pt x="10529" y="2061"/>
                    <a:pt x="13837" y="2061"/>
                  </a:cubicBezTo>
                  <a:cubicBezTo>
                    <a:pt x="16438" y="2061"/>
                    <a:pt x="18332" y="1788"/>
                    <a:pt x="19697" y="1039"/>
                  </a:cubicBezTo>
                  <a:cubicBezTo>
                    <a:pt x="18319" y="283"/>
                    <a:pt x="16401" y="1"/>
                    <a:pt x="137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6359050" y="1413675"/>
              <a:ext cx="235450" cy="235050"/>
            </a:xfrm>
            <a:custGeom>
              <a:avLst/>
              <a:gdLst/>
              <a:ahLst/>
              <a:cxnLst/>
              <a:rect l="l" t="t" r="r" b="b"/>
              <a:pathLst>
                <a:path w="9418" h="9402" extrusionOk="0">
                  <a:moveTo>
                    <a:pt x="0" y="1"/>
                  </a:moveTo>
                  <a:lnTo>
                    <a:pt x="0" y="1"/>
                  </a:lnTo>
                  <a:cubicBezTo>
                    <a:pt x="760" y="2220"/>
                    <a:pt x="3830" y="4682"/>
                    <a:pt x="9301" y="9393"/>
                  </a:cubicBezTo>
                  <a:cubicBezTo>
                    <a:pt x="9313" y="9399"/>
                    <a:pt x="9325" y="9401"/>
                    <a:pt x="9336" y="9401"/>
                  </a:cubicBezTo>
                  <a:cubicBezTo>
                    <a:pt x="9382" y="9401"/>
                    <a:pt x="9417" y="9357"/>
                    <a:pt x="9393" y="9332"/>
                  </a:cubicBezTo>
                  <a:cubicBezTo>
                    <a:pt x="4681" y="3861"/>
                    <a:pt x="2158" y="73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6073475" y="1128525"/>
              <a:ext cx="235450" cy="235025"/>
            </a:xfrm>
            <a:custGeom>
              <a:avLst/>
              <a:gdLst/>
              <a:ahLst/>
              <a:cxnLst/>
              <a:rect l="l" t="t" r="r" b="b"/>
              <a:pathLst>
                <a:path w="9418" h="9401" extrusionOk="0">
                  <a:moveTo>
                    <a:pt x="83" y="0"/>
                  </a:moveTo>
                  <a:cubicBezTo>
                    <a:pt x="36" y="0"/>
                    <a:pt x="0" y="50"/>
                    <a:pt x="25" y="100"/>
                  </a:cubicBezTo>
                  <a:cubicBezTo>
                    <a:pt x="4736" y="5571"/>
                    <a:pt x="7259" y="8671"/>
                    <a:pt x="9417" y="9401"/>
                  </a:cubicBezTo>
                  <a:cubicBezTo>
                    <a:pt x="8657" y="7212"/>
                    <a:pt x="5587" y="4720"/>
                    <a:pt x="116" y="9"/>
                  </a:cubicBezTo>
                  <a:cubicBezTo>
                    <a:pt x="105" y="3"/>
                    <a:pt x="94" y="0"/>
                    <a:pt x="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6359050" y="1128575"/>
              <a:ext cx="235475" cy="234975"/>
            </a:xfrm>
            <a:custGeom>
              <a:avLst/>
              <a:gdLst/>
              <a:ahLst/>
              <a:cxnLst/>
              <a:rect l="l" t="t" r="r" b="b"/>
              <a:pathLst>
                <a:path w="9419" h="9399" extrusionOk="0">
                  <a:moveTo>
                    <a:pt x="9327" y="0"/>
                  </a:moveTo>
                  <a:cubicBezTo>
                    <a:pt x="9318" y="0"/>
                    <a:pt x="9310" y="2"/>
                    <a:pt x="9301" y="7"/>
                  </a:cubicBezTo>
                  <a:cubicBezTo>
                    <a:pt x="3830" y="4718"/>
                    <a:pt x="730" y="7241"/>
                    <a:pt x="0" y="9399"/>
                  </a:cubicBezTo>
                  <a:cubicBezTo>
                    <a:pt x="2219" y="8639"/>
                    <a:pt x="4681" y="5569"/>
                    <a:pt x="9393" y="98"/>
                  </a:cubicBezTo>
                  <a:cubicBezTo>
                    <a:pt x="9419" y="72"/>
                    <a:pt x="9377" y="0"/>
                    <a:pt x="9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6073475" y="1413675"/>
              <a:ext cx="235450" cy="235050"/>
            </a:xfrm>
            <a:custGeom>
              <a:avLst/>
              <a:gdLst/>
              <a:ahLst/>
              <a:cxnLst/>
              <a:rect l="l" t="t" r="r" b="b"/>
              <a:pathLst>
                <a:path w="9418" h="9402" extrusionOk="0">
                  <a:moveTo>
                    <a:pt x="9417" y="1"/>
                  </a:moveTo>
                  <a:lnTo>
                    <a:pt x="9417" y="1"/>
                  </a:lnTo>
                  <a:cubicBezTo>
                    <a:pt x="7198" y="761"/>
                    <a:pt x="4736" y="3861"/>
                    <a:pt x="25" y="9332"/>
                  </a:cubicBezTo>
                  <a:cubicBezTo>
                    <a:pt x="0" y="9357"/>
                    <a:pt x="36" y="9401"/>
                    <a:pt x="82" y="9401"/>
                  </a:cubicBezTo>
                  <a:cubicBezTo>
                    <a:pt x="93" y="9401"/>
                    <a:pt x="105" y="9399"/>
                    <a:pt x="116" y="9393"/>
                  </a:cubicBezTo>
                  <a:cubicBezTo>
                    <a:pt x="5587" y="4682"/>
                    <a:pt x="8688" y="2189"/>
                    <a:pt x="9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6663000" y="1020100"/>
              <a:ext cx="174050" cy="18175"/>
            </a:xfrm>
            <a:custGeom>
              <a:avLst/>
              <a:gdLst/>
              <a:ahLst/>
              <a:cxnLst/>
              <a:rect l="l" t="t" r="r" b="b"/>
              <a:pathLst>
                <a:path w="6962" h="727" extrusionOk="0">
                  <a:moveTo>
                    <a:pt x="4908" y="1"/>
                  </a:moveTo>
                  <a:cubicBezTo>
                    <a:pt x="3735" y="1"/>
                    <a:pt x="2153" y="162"/>
                    <a:pt x="31" y="333"/>
                  </a:cubicBezTo>
                  <a:cubicBezTo>
                    <a:pt x="1" y="333"/>
                    <a:pt x="1" y="394"/>
                    <a:pt x="31" y="394"/>
                  </a:cubicBezTo>
                  <a:cubicBezTo>
                    <a:pt x="2153" y="565"/>
                    <a:pt x="3745" y="727"/>
                    <a:pt x="4921" y="727"/>
                  </a:cubicBezTo>
                  <a:cubicBezTo>
                    <a:pt x="5834" y="727"/>
                    <a:pt x="6496" y="629"/>
                    <a:pt x="6961" y="364"/>
                  </a:cubicBezTo>
                  <a:cubicBezTo>
                    <a:pt x="6483" y="98"/>
                    <a:pt x="5819" y="1"/>
                    <a:pt x="49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6875025" y="1020100"/>
              <a:ext cx="174025" cy="18175"/>
            </a:xfrm>
            <a:custGeom>
              <a:avLst/>
              <a:gdLst/>
              <a:ahLst/>
              <a:cxnLst/>
              <a:rect l="l" t="t" r="r" b="b"/>
              <a:pathLst>
                <a:path w="6961" h="727" extrusionOk="0">
                  <a:moveTo>
                    <a:pt x="2038" y="1"/>
                  </a:moveTo>
                  <a:cubicBezTo>
                    <a:pt x="1127" y="1"/>
                    <a:pt x="465" y="98"/>
                    <a:pt x="0" y="364"/>
                  </a:cubicBezTo>
                  <a:cubicBezTo>
                    <a:pt x="465" y="629"/>
                    <a:pt x="1127" y="727"/>
                    <a:pt x="2038" y="727"/>
                  </a:cubicBezTo>
                  <a:cubicBezTo>
                    <a:pt x="3211" y="727"/>
                    <a:pt x="4795" y="565"/>
                    <a:pt x="6900" y="394"/>
                  </a:cubicBezTo>
                  <a:cubicBezTo>
                    <a:pt x="6961" y="394"/>
                    <a:pt x="6961" y="333"/>
                    <a:pt x="6900" y="333"/>
                  </a:cubicBezTo>
                  <a:cubicBezTo>
                    <a:pt x="4795" y="162"/>
                    <a:pt x="3211" y="1"/>
                    <a:pt x="20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6842350" y="809000"/>
              <a:ext cx="26600" cy="198175"/>
            </a:xfrm>
            <a:custGeom>
              <a:avLst/>
              <a:gdLst/>
              <a:ahLst/>
              <a:cxnLst/>
              <a:rect l="l" t="t" r="r" b="b"/>
              <a:pathLst>
                <a:path w="1064" h="7927" extrusionOk="0">
                  <a:moveTo>
                    <a:pt x="555" y="1"/>
                  </a:moveTo>
                  <a:cubicBezTo>
                    <a:pt x="540" y="1"/>
                    <a:pt x="517" y="8"/>
                    <a:pt x="486" y="23"/>
                  </a:cubicBezTo>
                  <a:cubicBezTo>
                    <a:pt x="243" y="4340"/>
                    <a:pt x="0" y="6710"/>
                    <a:pt x="547" y="7926"/>
                  </a:cubicBezTo>
                  <a:cubicBezTo>
                    <a:pt x="1064" y="6710"/>
                    <a:pt x="851" y="4370"/>
                    <a:pt x="578" y="23"/>
                  </a:cubicBezTo>
                  <a:cubicBezTo>
                    <a:pt x="578" y="8"/>
                    <a:pt x="570" y="1"/>
                    <a:pt x="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6842350" y="1051225"/>
              <a:ext cx="26600" cy="198150"/>
            </a:xfrm>
            <a:custGeom>
              <a:avLst/>
              <a:gdLst/>
              <a:ahLst/>
              <a:cxnLst/>
              <a:rect l="l" t="t" r="r" b="b"/>
              <a:pathLst>
                <a:path w="1064" h="7926" extrusionOk="0">
                  <a:moveTo>
                    <a:pt x="547" y="0"/>
                  </a:moveTo>
                  <a:cubicBezTo>
                    <a:pt x="0" y="1216"/>
                    <a:pt x="243" y="3557"/>
                    <a:pt x="517" y="7903"/>
                  </a:cubicBezTo>
                  <a:cubicBezTo>
                    <a:pt x="517" y="7918"/>
                    <a:pt x="524" y="7926"/>
                    <a:pt x="536" y="7926"/>
                  </a:cubicBezTo>
                  <a:cubicBezTo>
                    <a:pt x="547" y="7926"/>
                    <a:pt x="562" y="7918"/>
                    <a:pt x="578" y="7903"/>
                  </a:cubicBezTo>
                  <a:cubicBezTo>
                    <a:pt x="851" y="3617"/>
                    <a:pt x="1064" y="1216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6865125" y="938000"/>
              <a:ext cx="82875" cy="82850"/>
            </a:xfrm>
            <a:custGeom>
              <a:avLst/>
              <a:gdLst/>
              <a:ahLst/>
              <a:cxnLst/>
              <a:rect l="l" t="t" r="r" b="b"/>
              <a:pathLst>
                <a:path w="3315" h="3314" extrusionOk="0">
                  <a:moveTo>
                    <a:pt x="3314" y="0"/>
                  </a:moveTo>
                  <a:cubicBezTo>
                    <a:pt x="1338" y="1642"/>
                    <a:pt x="244" y="2523"/>
                    <a:pt x="1" y="3313"/>
                  </a:cubicBezTo>
                  <a:cubicBezTo>
                    <a:pt x="761" y="3040"/>
                    <a:pt x="1642" y="1946"/>
                    <a:pt x="3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6764825" y="937225"/>
              <a:ext cx="82850" cy="82850"/>
            </a:xfrm>
            <a:custGeom>
              <a:avLst/>
              <a:gdLst/>
              <a:ahLst/>
              <a:cxnLst/>
              <a:rect l="l" t="t" r="r" b="b"/>
              <a:pathLst>
                <a:path w="3314" h="3314" extrusionOk="0">
                  <a:moveTo>
                    <a:pt x="1" y="1"/>
                  </a:moveTo>
                  <a:lnTo>
                    <a:pt x="1" y="1"/>
                  </a:lnTo>
                  <a:cubicBezTo>
                    <a:pt x="1642" y="1977"/>
                    <a:pt x="2493" y="3071"/>
                    <a:pt x="3314" y="3314"/>
                  </a:cubicBezTo>
                  <a:cubicBezTo>
                    <a:pt x="3040" y="2554"/>
                    <a:pt x="1946" y="167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6764075" y="1037550"/>
              <a:ext cx="82100" cy="82850"/>
            </a:xfrm>
            <a:custGeom>
              <a:avLst/>
              <a:gdLst/>
              <a:ahLst/>
              <a:cxnLst/>
              <a:rect l="l" t="t" r="r" b="b"/>
              <a:pathLst>
                <a:path w="3284" h="3314" extrusionOk="0">
                  <a:moveTo>
                    <a:pt x="3283" y="0"/>
                  </a:moveTo>
                  <a:lnTo>
                    <a:pt x="3283" y="0"/>
                  </a:lnTo>
                  <a:cubicBezTo>
                    <a:pt x="2523" y="304"/>
                    <a:pt x="1672" y="1368"/>
                    <a:pt x="0" y="3313"/>
                  </a:cubicBezTo>
                  <a:cubicBezTo>
                    <a:pt x="1976" y="1672"/>
                    <a:pt x="3070" y="821"/>
                    <a:pt x="3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6837025" y="1008675"/>
              <a:ext cx="38025" cy="43325"/>
            </a:xfrm>
            <a:custGeom>
              <a:avLst/>
              <a:gdLst/>
              <a:ahLst/>
              <a:cxnLst/>
              <a:rect l="l" t="t" r="r" b="b"/>
              <a:pathLst>
                <a:path w="1521" h="1733" extrusionOk="0">
                  <a:moveTo>
                    <a:pt x="760" y="0"/>
                  </a:moveTo>
                  <a:cubicBezTo>
                    <a:pt x="669" y="182"/>
                    <a:pt x="578" y="365"/>
                    <a:pt x="456" y="517"/>
                  </a:cubicBezTo>
                  <a:lnTo>
                    <a:pt x="426" y="517"/>
                  </a:lnTo>
                  <a:lnTo>
                    <a:pt x="426" y="547"/>
                  </a:lnTo>
                  <a:cubicBezTo>
                    <a:pt x="304" y="669"/>
                    <a:pt x="152" y="790"/>
                    <a:pt x="0" y="851"/>
                  </a:cubicBezTo>
                  <a:cubicBezTo>
                    <a:pt x="152" y="942"/>
                    <a:pt x="304" y="1064"/>
                    <a:pt x="426" y="1155"/>
                  </a:cubicBezTo>
                  <a:lnTo>
                    <a:pt x="426" y="1216"/>
                  </a:lnTo>
                  <a:lnTo>
                    <a:pt x="456" y="1216"/>
                  </a:lnTo>
                  <a:cubicBezTo>
                    <a:pt x="578" y="1368"/>
                    <a:pt x="669" y="1489"/>
                    <a:pt x="760" y="1733"/>
                  </a:cubicBezTo>
                  <a:cubicBezTo>
                    <a:pt x="821" y="1550"/>
                    <a:pt x="943" y="1368"/>
                    <a:pt x="1064" y="1216"/>
                  </a:cubicBezTo>
                  <a:lnTo>
                    <a:pt x="1095" y="1216"/>
                  </a:lnTo>
                  <a:lnTo>
                    <a:pt x="1095" y="1155"/>
                  </a:lnTo>
                  <a:cubicBezTo>
                    <a:pt x="1216" y="1064"/>
                    <a:pt x="1368" y="942"/>
                    <a:pt x="1520" y="851"/>
                  </a:cubicBezTo>
                  <a:cubicBezTo>
                    <a:pt x="1368" y="790"/>
                    <a:pt x="1216" y="669"/>
                    <a:pt x="1095" y="547"/>
                  </a:cubicBezTo>
                  <a:lnTo>
                    <a:pt x="1095" y="517"/>
                  </a:lnTo>
                  <a:lnTo>
                    <a:pt x="1064" y="517"/>
                  </a:lnTo>
                  <a:cubicBezTo>
                    <a:pt x="943" y="365"/>
                    <a:pt x="821" y="213"/>
                    <a:pt x="7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6864375" y="1039050"/>
              <a:ext cx="82850" cy="82100"/>
            </a:xfrm>
            <a:custGeom>
              <a:avLst/>
              <a:gdLst/>
              <a:ahLst/>
              <a:cxnLst/>
              <a:rect l="l" t="t" r="r" b="b"/>
              <a:pathLst>
                <a:path w="3314" h="3284" extrusionOk="0">
                  <a:moveTo>
                    <a:pt x="1" y="1"/>
                  </a:moveTo>
                  <a:cubicBezTo>
                    <a:pt x="304" y="761"/>
                    <a:pt x="1368" y="1612"/>
                    <a:pt x="3314" y="3284"/>
                  </a:cubicBezTo>
                  <a:cubicBezTo>
                    <a:pt x="1672" y="1308"/>
                    <a:pt x="791" y="21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34"/>
          <p:cNvGrpSpPr/>
          <p:nvPr/>
        </p:nvGrpSpPr>
        <p:grpSpPr>
          <a:xfrm>
            <a:off x="6215868" y="4151619"/>
            <a:ext cx="438921" cy="438992"/>
            <a:chOff x="8212625" y="2489150"/>
            <a:chExt cx="710228" cy="710228"/>
          </a:xfrm>
        </p:grpSpPr>
        <p:sp>
          <p:nvSpPr>
            <p:cNvPr id="1136" name="Google Shape;1136;p34"/>
            <p:cNvSpPr/>
            <p:nvPr/>
          </p:nvSpPr>
          <p:spPr>
            <a:xfrm>
              <a:off x="8556912" y="2489150"/>
              <a:ext cx="21652" cy="355115"/>
            </a:xfrm>
            <a:custGeom>
              <a:avLst/>
              <a:gdLst/>
              <a:ahLst/>
              <a:cxnLst/>
              <a:rect l="l" t="t" r="r" b="b"/>
              <a:pathLst>
                <a:path w="212" h="3477" extrusionOk="0">
                  <a:moveTo>
                    <a:pt x="107" y="0"/>
                  </a:moveTo>
                  <a:cubicBezTo>
                    <a:pt x="0" y="0"/>
                    <a:pt x="17" y="779"/>
                    <a:pt x="17" y="1739"/>
                  </a:cubicBezTo>
                  <a:cubicBezTo>
                    <a:pt x="17" y="2699"/>
                    <a:pt x="107" y="3476"/>
                    <a:pt x="107" y="3476"/>
                  </a:cubicBezTo>
                  <a:cubicBezTo>
                    <a:pt x="107" y="3476"/>
                    <a:pt x="196" y="2699"/>
                    <a:pt x="196" y="1739"/>
                  </a:cubicBezTo>
                  <a:cubicBezTo>
                    <a:pt x="196" y="779"/>
                    <a:pt x="212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8556912" y="2844161"/>
              <a:ext cx="21652" cy="355217"/>
            </a:xfrm>
            <a:custGeom>
              <a:avLst/>
              <a:gdLst/>
              <a:ahLst/>
              <a:cxnLst/>
              <a:rect l="l" t="t" r="r" b="b"/>
              <a:pathLst>
                <a:path w="212" h="3478" extrusionOk="0">
                  <a:moveTo>
                    <a:pt x="107" y="0"/>
                  </a:moveTo>
                  <a:cubicBezTo>
                    <a:pt x="107" y="0"/>
                    <a:pt x="17" y="779"/>
                    <a:pt x="17" y="1739"/>
                  </a:cubicBezTo>
                  <a:cubicBezTo>
                    <a:pt x="17" y="2699"/>
                    <a:pt x="0" y="3478"/>
                    <a:pt x="107" y="3478"/>
                  </a:cubicBezTo>
                  <a:cubicBezTo>
                    <a:pt x="212" y="3478"/>
                    <a:pt x="196" y="2699"/>
                    <a:pt x="196" y="1739"/>
                  </a:cubicBezTo>
                  <a:cubicBezTo>
                    <a:pt x="196" y="779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8567738" y="2834969"/>
              <a:ext cx="355115" cy="18588"/>
            </a:xfrm>
            <a:custGeom>
              <a:avLst/>
              <a:gdLst/>
              <a:ahLst/>
              <a:cxnLst/>
              <a:rect l="l" t="t" r="r" b="b"/>
              <a:pathLst>
                <a:path w="3477" h="182" extrusionOk="0">
                  <a:moveTo>
                    <a:pt x="2387" y="1"/>
                  </a:moveTo>
                  <a:cubicBezTo>
                    <a:pt x="2186" y="1"/>
                    <a:pt x="1967" y="2"/>
                    <a:pt x="1738" y="2"/>
                  </a:cubicBezTo>
                  <a:cubicBezTo>
                    <a:pt x="778" y="2"/>
                    <a:pt x="1" y="90"/>
                    <a:pt x="1" y="90"/>
                  </a:cubicBezTo>
                  <a:cubicBezTo>
                    <a:pt x="1" y="90"/>
                    <a:pt x="778" y="180"/>
                    <a:pt x="1738" y="180"/>
                  </a:cubicBezTo>
                  <a:cubicBezTo>
                    <a:pt x="1966" y="180"/>
                    <a:pt x="2183" y="181"/>
                    <a:pt x="2382" y="181"/>
                  </a:cubicBezTo>
                  <a:cubicBezTo>
                    <a:pt x="3024" y="181"/>
                    <a:pt x="3477" y="172"/>
                    <a:pt x="3477" y="90"/>
                  </a:cubicBezTo>
                  <a:cubicBezTo>
                    <a:pt x="3477" y="10"/>
                    <a:pt x="3026" y="1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8212625" y="2834969"/>
              <a:ext cx="355217" cy="18588"/>
            </a:xfrm>
            <a:custGeom>
              <a:avLst/>
              <a:gdLst/>
              <a:ahLst/>
              <a:cxnLst/>
              <a:rect l="l" t="t" r="r" b="b"/>
              <a:pathLst>
                <a:path w="3478" h="182" extrusionOk="0">
                  <a:moveTo>
                    <a:pt x="1090" y="1"/>
                  </a:moveTo>
                  <a:cubicBezTo>
                    <a:pt x="451" y="1"/>
                    <a:pt x="0" y="10"/>
                    <a:pt x="0" y="90"/>
                  </a:cubicBezTo>
                  <a:cubicBezTo>
                    <a:pt x="0" y="172"/>
                    <a:pt x="453" y="181"/>
                    <a:pt x="1095" y="181"/>
                  </a:cubicBezTo>
                  <a:cubicBezTo>
                    <a:pt x="1294" y="181"/>
                    <a:pt x="1511" y="180"/>
                    <a:pt x="1739" y="180"/>
                  </a:cubicBezTo>
                  <a:cubicBezTo>
                    <a:pt x="2699" y="180"/>
                    <a:pt x="3478" y="90"/>
                    <a:pt x="3478" y="90"/>
                  </a:cubicBezTo>
                  <a:cubicBezTo>
                    <a:pt x="3478" y="90"/>
                    <a:pt x="2699" y="2"/>
                    <a:pt x="1739" y="2"/>
                  </a:cubicBezTo>
                  <a:cubicBezTo>
                    <a:pt x="1510" y="2"/>
                    <a:pt x="1291" y="1"/>
                    <a:pt x="1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8567738" y="2592405"/>
              <a:ext cx="258804" cy="251859"/>
            </a:xfrm>
            <a:custGeom>
              <a:avLst/>
              <a:gdLst/>
              <a:ahLst/>
              <a:cxnLst/>
              <a:rect l="l" t="t" r="r" b="b"/>
              <a:pathLst>
                <a:path w="2534" h="2466" extrusionOk="0">
                  <a:moveTo>
                    <a:pt x="2440" y="0"/>
                  </a:moveTo>
                  <a:cubicBezTo>
                    <a:pt x="2318" y="0"/>
                    <a:pt x="1804" y="535"/>
                    <a:pt x="1166" y="1173"/>
                  </a:cubicBezTo>
                  <a:cubicBezTo>
                    <a:pt x="487" y="1852"/>
                    <a:pt x="1" y="2465"/>
                    <a:pt x="1" y="2465"/>
                  </a:cubicBezTo>
                  <a:cubicBezTo>
                    <a:pt x="1" y="2465"/>
                    <a:pt x="614" y="1979"/>
                    <a:pt x="1293" y="1300"/>
                  </a:cubicBezTo>
                  <a:cubicBezTo>
                    <a:pt x="1971" y="621"/>
                    <a:pt x="2533" y="82"/>
                    <a:pt x="2459" y="7"/>
                  </a:cubicBezTo>
                  <a:cubicBezTo>
                    <a:pt x="2454" y="3"/>
                    <a:pt x="2448" y="0"/>
                    <a:pt x="2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8308936" y="2844161"/>
              <a:ext cx="258906" cy="251859"/>
            </a:xfrm>
            <a:custGeom>
              <a:avLst/>
              <a:gdLst/>
              <a:ahLst/>
              <a:cxnLst/>
              <a:rect l="l" t="t" r="r" b="b"/>
              <a:pathLst>
                <a:path w="2535" h="2466" extrusionOk="0">
                  <a:moveTo>
                    <a:pt x="2535" y="0"/>
                  </a:moveTo>
                  <a:cubicBezTo>
                    <a:pt x="2534" y="1"/>
                    <a:pt x="1920" y="488"/>
                    <a:pt x="1242" y="1166"/>
                  </a:cubicBezTo>
                  <a:cubicBezTo>
                    <a:pt x="562" y="1845"/>
                    <a:pt x="1" y="2384"/>
                    <a:pt x="76" y="2459"/>
                  </a:cubicBezTo>
                  <a:cubicBezTo>
                    <a:pt x="81" y="2463"/>
                    <a:pt x="87" y="2466"/>
                    <a:pt x="95" y="2466"/>
                  </a:cubicBezTo>
                  <a:cubicBezTo>
                    <a:pt x="216" y="2466"/>
                    <a:pt x="731" y="1931"/>
                    <a:pt x="1369" y="1293"/>
                  </a:cubicBezTo>
                  <a:cubicBezTo>
                    <a:pt x="2047" y="615"/>
                    <a:pt x="2534" y="1"/>
                    <a:pt x="2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8567738" y="2844161"/>
              <a:ext cx="258804" cy="251859"/>
            </a:xfrm>
            <a:custGeom>
              <a:avLst/>
              <a:gdLst/>
              <a:ahLst/>
              <a:cxnLst/>
              <a:rect l="l" t="t" r="r" b="b"/>
              <a:pathLst>
                <a:path w="2534" h="2466" extrusionOk="0">
                  <a:moveTo>
                    <a:pt x="1" y="0"/>
                  </a:moveTo>
                  <a:cubicBezTo>
                    <a:pt x="1" y="1"/>
                    <a:pt x="487" y="615"/>
                    <a:pt x="1166" y="1293"/>
                  </a:cubicBezTo>
                  <a:cubicBezTo>
                    <a:pt x="1803" y="1931"/>
                    <a:pt x="2318" y="2466"/>
                    <a:pt x="2440" y="2466"/>
                  </a:cubicBezTo>
                  <a:cubicBezTo>
                    <a:pt x="2448" y="2466"/>
                    <a:pt x="2454" y="2463"/>
                    <a:pt x="2459" y="2459"/>
                  </a:cubicBezTo>
                  <a:cubicBezTo>
                    <a:pt x="2533" y="2384"/>
                    <a:pt x="1971" y="1845"/>
                    <a:pt x="1293" y="1166"/>
                  </a:cubicBezTo>
                  <a:cubicBezTo>
                    <a:pt x="614" y="48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8308936" y="2592405"/>
              <a:ext cx="258906" cy="251859"/>
            </a:xfrm>
            <a:custGeom>
              <a:avLst/>
              <a:gdLst/>
              <a:ahLst/>
              <a:cxnLst/>
              <a:rect l="l" t="t" r="r" b="b"/>
              <a:pathLst>
                <a:path w="2535" h="2466" extrusionOk="0">
                  <a:moveTo>
                    <a:pt x="94" y="0"/>
                  </a:moveTo>
                  <a:cubicBezTo>
                    <a:pt x="87" y="0"/>
                    <a:pt x="81" y="3"/>
                    <a:pt x="76" y="7"/>
                  </a:cubicBezTo>
                  <a:cubicBezTo>
                    <a:pt x="1" y="82"/>
                    <a:pt x="562" y="621"/>
                    <a:pt x="1242" y="1300"/>
                  </a:cubicBezTo>
                  <a:cubicBezTo>
                    <a:pt x="1920" y="1979"/>
                    <a:pt x="2535" y="2465"/>
                    <a:pt x="2535" y="2465"/>
                  </a:cubicBezTo>
                  <a:cubicBezTo>
                    <a:pt x="2535" y="2465"/>
                    <a:pt x="2047" y="1852"/>
                    <a:pt x="1369" y="1173"/>
                  </a:cubicBezTo>
                  <a:cubicBezTo>
                    <a:pt x="730" y="535"/>
                    <a:pt x="216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8567738" y="2559621"/>
              <a:ext cx="121436" cy="284643"/>
            </a:xfrm>
            <a:custGeom>
              <a:avLst/>
              <a:gdLst/>
              <a:ahLst/>
              <a:cxnLst/>
              <a:rect l="l" t="t" r="r" b="b"/>
              <a:pathLst>
                <a:path w="1189" h="2787" extrusionOk="0">
                  <a:moveTo>
                    <a:pt x="1189" y="1"/>
                  </a:moveTo>
                  <a:lnTo>
                    <a:pt x="1189" y="1"/>
                  </a:lnTo>
                  <a:cubicBezTo>
                    <a:pt x="1075" y="227"/>
                    <a:pt x="970" y="456"/>
                    <a:pt x="866" y="686"/>
                  </a:cubicBezTo>
                  <a:cubicBezTo>
                    <a:pt x="761" y="916"/>
                    <a:pt x="662" y="1148"/>
                    <a:pt x="560" y="1379"/>
                  </a:cubicBezTo>
                  <a:cubicBezTo>
                    <a:pt x="464" y="1613"/>
                    <a:pt x="365" y="1845"/>
                    <a:pt x="271" y="2079"/>
                  </a:cubicBezTo>
                  <a:cubicBezTo>
                    <a:pt x="178" y="2314"/>
                    <a:pt x="85" y="2549"/>
                    <a:pt x="1" y="2786"/>
                  </a:cubicBezTo>
                  <a:cubicBezTo>
                    <a:pt x="113" y="2560"/>
                    <a:pt x="218" y="2331"/>
                    <a:pt x="324" y="2102"/>
                  </a:cubicBezTo>
                  <a:cubicBezTo>
                    <a:pt x="428" y="1872"/>
                    <a:pt x="527" y="1639"/>
                    <a:pt x="628" y="1408"/>
                  </a:cubicBezTo>
                  <a:cubicBezTo>
                    <a:pt x="725" y="1175"/>
                    <a:pt x="824" y="943"/>
                    <a:pt x="918" y="708"/>
                  </a:cubicBezTo>
                  <a:cubicBezTo>
                    <a:pt x="1011" y="474"/>
                    <a:pt x="1104" y="239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8446916" y="2559621"/>
              <a:ext cx="121538" cy="284643"/>
            </a:xfrm>
            <a:custGeom>
              <a:avLst/>
              <a:gdLst/>
              <a:ahLst/>
              <a:cxnLst/>
              <a:rect l="l" t="t" r="r" b="b"/>
              <a:pathLst>
                <a:path w="1190" h="2787" extrusionOk="0">
                  <a:moveTo>
                    <a:pt x="0" y="1"/>
                  </a:moveTo>
                  <a:lnTo>
                    <a:pt x="0" y="1"/>
                  </a:lnTo>
                  <a:cubicBezTo>
                    <a:pt x="86" y="239"/>
                    <a:pt x="178" y="474"/>
                    <a:pt x="272" y="708"/>
                  </a:cubicBezTo>
                  <a:cubicBezTo>
                    <a:pt x="366" y="942"/>
                    <a:pt x="465" y="1175"/>
                    <a:pt x="561" y="1408"/>
                  </a:cubicBezTo>
                  <a:cubicBezTo>
                    <a:pt x="663" y="1639"/>
                    <a:pt x="761" y="1872"/>
                    <a:pt x="867" y="2102"/>
                  </a:cubicBezTo>
                  <a:cubicBezTo>
                    <a:pt x="971" y="2331"/>
                    <a:pt x="1076" y="2560"/>
                    <a:pt x="1190" y="2786"/>
                  </a:cubicBezTo>
                  <a:cubicBezTo>
                    <a:pt x="1104" y="2549"/>
                    <a:pt x="1012" y="2314"/>
                    <a:pt x="918" y="2079"/>
                  </a:cubicBezTo>
                  <a:cubicBezTo>
                    <a:pt x="825" y="1845"/>
                    <a:pt x="725" y="1613"/>
                    <a:pt x="629" y="1379"/>
                  </a:cubicBezTo>
                  <a:cubicBezTo>
                    <a:pt x="527" y="1148"/>
                    <a:pt x="429" y="916"/>
                    <a:pt x="324" y="686"/>
                  </a:cubicBezTo>
                  <a:cubicBezTo>
                    <a:pt x="219" y="456"/>
                    <a:pt x="114" y="22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8567738" y="2844773"/>
              <a:ext cx="121436" cy="284745"/>
            </a:xfrm>
            <a:custGeom>
              <a:avLst/>
              <a:gdLst/>
              <a:ahLst/>
              <a:cxnLst/>
              <a:rect l="l" t="t" r="r" b="b"/>
              <a:pathLst>
                <a:path w="1189" h="2788" extrusionOk="0">
                  <a:moveTo>
                    <a:pt x="1" y="1"/>
                  </a:moveTo>
                  <a:cubicBezTo>
                    <a:pt x="85" y="239"/>
                    <a:pt x="178" y="474"/>
                    <a:pt x="271" y="709"/>
                  </a:cubicBezTo>
                  <a:cubicBezTo>
                    <a:pt x="365" y="943"/>
                    <a:pt x="464" y="1175"/>
                    <a:pt x="560" y="1408"/>
                  </a:cubicBezTo>
                  <a:cubicBezTo>
                    <a:pt x="662" y="1639"/>
                    <a:pt x="760" y="1871"/>
                    <a:pt x="866" y="2102"/>
                  </a:cubicBezTo>
                  <a:cubicBezTo>
                    <a:pt x="970" y="2331"/>
                    <a:pt x="1075" y="2561"/>
                    <a:pt x="1189" y="2787"/>
                  </a:cubicBezTo>
                  <a:cubicBezTo>
                    <a:pt x="1104" y="2549"/>
                    <a:pt x="1011" y="2313"/>
                    <a:pt x="917" y="2079"/>
                  </a:cubicBezTo>
                  <a:cubicBezTo>
                    <a:pt x="824" y="1845"/>
                    <a:pt x="725" y="1612"/>
                    <a:pt x="628" y="1379"/>
                  </a:cubicBezTo>
                  <a:cubicBezTo>
                    <a:pt x="527" y="1149"/>
                    <a:pt x="428" y="916"/>
                    <a:pt x="324" y="686"/>
                  </a:cubicBezTo>
                  <a:cubicBezTo>
                    <a:pt x="219" y="456"/>
                    <a:pt x="113" y="2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8447018" y="2844773"/>
              <a:ext cx="121436" cy="284643"/>
            </a:xfrm>
            <a:custGeom>
              <a:avLst/>
              <a:gdLst/>
              <a:ahLst/>
              <a:cxnLst/>
              <a:rect l="l" t="t" r="r" b="b"/>
              <a:pathLst>
                <a:path w="1189" h="2787" extrusionOk="0">
                  <a:moveTo>
                    <a:pt x="1189" y="1"/>
                  </a:moveTo>
                  <a:cubicBezTo>
                    <a:pt x="1075" y="227"/>
                    <a:pt x="970" y="456"/>
                    <a:pt x="866" y="686"/>
                  </a:cubicBezTo>
                  <a:cubicBezTo>
                    <a:pt x="760" y="915"/>
                    <a:pt x="662" y="1148"/>
                    <a:pt x="560" y="1379"/>
                  </a:cubicBezTo>
                  <a:cubicBezTo>
                    <a:pt x="464" y="1612"/>
                    <a:pt x="365" y="1845"/>
                    <a:pt x="271" y="2079"/>
                  </a:cubicBezTo>
                  <a:cubicBezTo>
                    <a:pt x="177" y="2313"/>
                    <a:pt x="85" y="2549"/>
                    <a:pt x="0" y="2786"/>
                  </a:cubicBezTo>
                  <a:cubicBezTo>
                    <a:pt x="113" y="2560"/>
                    <a:pt x="218" y="2331"/>
                    <a:pt x="323" y="2102"/>
                  </a:cubicBezTo>
                  <a:cubicBezTo>
                    <a:pt x="428" y="1871"/>
                    <a:pt x="527" y="1639"/>
                    <a:pt x="628" y="1408"/>
                  </a:cubicBezTo>
                  <a:cubicBezTo>
                    <a:pt x="724" y="1175"/>
                    <a:pt x="824" y="943"/>
                    <a:pt x="917" y="708"/>
                  </a:cubicBezTo>
                  <a:cubicBezTo>
                    <a:pt x="1011" y="474"/>
                    <a:pt x="1103" y="239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8568351" y="2844161"/>
              <a:ext cx="284643" cy="121538"/>
            </a:xfrm>
            <a:custGeom>
              <a:avLst/>
              <a:gdLst/>
              <a:ahLst/>
              <a:cxnLst/>
              <a:rect l="l" t="t" r="r" b="b"/>
              <a:pathLst>
                <a:path w="2787" h="1190" extrusionOk="0">
                  <a:moveTo>
                    <a:pt x="1" y="0"/>
                  </a:moveTo>
                  <a:cubicBezTo>
                    <a:pt x="227" y="114"/>
                    <a:pt x="456" y="219"/>
                    <a:pt x="685" y="324"/>
                  </a:cubicBezTo>
                  <a:cubicBezTo>
                    <a:pt x="915" y="429"/>
                    <a:pt x="1148" y="527"/>
                    <a:pt x="1379" y="629"/>
                  </a:cubicBezTo>
                  <a:cubicBezTo>
                    <a:pt x="1612" y="725"/>
                    <a:pt x="1844" y="824"/>
                    <a:pt x="2078" y="918"/>
                  </a:cubicBezTo>
                  <a:cubicBezTo>
                    <a:pt x="2313" y="1012"/>
                    <a:pt x="2548" y="1104"/>
                    <a:pt x="2786" y="1190"/>
                  </a:cubicBezTo>
                  <a:cubicBezTo>
                    <a:pt x="2560" y="1076"/>
                    <a:pt x="2331" y="971"/>
                    <a:pt x="2101" y="866"/>
                  </a:cubicBezTo>
                  <a:cubicBezTo>
                    <a:pt x="1871" y="761"/>
                    <a:pt x="1638" y="662"/>
                    <a:pt x="1408" y="561"/>
                  </a:cubicBezTo>
                  <a:cubicBezTo>
                    <a:pt x="1175" y="465"/>
                    <a:pt x="942" y="365"/>
                    <a:pt x="708" y="272"/>
                  </a:cubicBezTo>
                  <a:cubicBezTo>
                    <a:pt x="474" y="178"/>
                    <a:pt x="238" y="8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8568351" y="2723441"/>
              <a:ext cx="284643" cy="121436"/>
            </a:xfrm>
            <a:custGeom>
              <a:avLst/>
              <a:gdLst/>
              <a:ahLst/>
              <a:cxnLst/>
              <a:rect l="l" t="t" r="r" b="b"/>
              <a:pathLst>
                <a:path w="2787" h="1189" extrusionOk="0">
                  <a:moveTo>
                    <a:pt x="2786" y="0"/>
                  </a:moveTo>
                  <a:lnTo>
                    <a:pt x="2786" y="0"/>
                  </a:lnTo>
                  <a:cubicBezTo>
                    <a:pt x="2548" y="85"/>
                    <a:pt x="2313" y="178"/>
                    <a:pt x="2079" y="271"/>
                  </a:cubicBezTo>
                  <a:cubicBezTo>
                    <a:pt x="1845" y="365"/>
                    <a:pt x="1612" y="464"/>
                    <a:pt x="1379" y="561"/>
                  </a:cubicBezTo>
                  <a:cubicBezTo>
                    <a:pt x="1148" y="662"/>
                    <a:pt x="915" y="761"/>
                    <a:pt x="685" y="865"/>
                  </a:cubicBezTo>
                  <a:cubicBezTo>
                    <a:pt x="456" y="970"/>
                    <a:pt x="227" y="1076"/>
                    <a:pt x="1" y="1189"/>
                  </a:cubicBezTo>
                  <a:cubicBezTo>
                    <a:pt x="238" y="1104"/>
                    <a:pt x="474" y="1011"/>
                    <a:pt x="708" y="918"/>
                  </a:cubicBezTo>
                  <a:cubicBezTo>
                    <a:pt x="942" y="824"/>
                    <a:pt x="1175" y="725"/>
                    <a:pt x="1408" y="628"/>
                  </a:cubicBezTo>
                  <a:cubicBezTo>
                    <a:pt x="1639" y="527"/>
                    <a:pt x="1872" y="428"/>
                    <a:pt x="2101" y="323"/>
                  </a:cubicBezTo>
                  <a:cubicBezTo>
                    <a:pt x="2331" y="219"/>
                    <a:pt x="2560" y="114"/>
                    <a:pt x="2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8283096" y="2844161"/>
              <a:ext cx="284745" cy="121538"/>
            </a:xfrm>
            <a:custGeom>
              <a:avLst/>
              <a:gdLst/>
              <a:ahLst/>
              <a:cxnLst/>
              <a:rect l="l" t="t" r="r" b="b"/>
              <a:pathLst>
                <a:path w="2788" h="1190" extrusionOk="0">
                  <a:moveTo>
                    <a:pt x="2788" y="0"/>
                  </a:moveTo>
                  <a:cubicBezTo>
                    <a:pt x="2549" y="85"/>
                    <a:pt x="2315" y="178"/>
                    <a:pt x="2079" y="272"/>
                  </a:cubicBezTo>
                  <a:cubicBezTo>
                    <a:pt x="1845" y="365"/>
                    <a:pt x="1613" y="465"/>
                    <a:pt x="1379" y="561"/>
                  </a:cubicBezTo>
                  <a:cubicBezTo>
                    <a:pt x="1149" y="662"/>
                    <a:pt x="917" y="761"/>
                    <a:pt x="686" y="866"/>
                  </a:cubicBezTo>
                  <a:cubicBezTo>
                    <a:pt x="456" y="971"/>
                    <a:pt x="227" y="1076"/>
                    <a:pt x="1" y="1190"/>
                  </a:cubicBezTo>
                  <a:cubicBezTo>
                    <a:pt x="239" y="1104"/>
                    <a:pt x="475" y="1012"/>
                    <a:pt x="709" y="918"/>
                  </a:cubicBezTo>
                  <a:cubicBezTo>
                    <a:pt x="943" y="824"/>
                    <a:pt x="1176" y="725"/>
                    <a:pt x="1409" y="629"/>
                  </a:cubicBezTo>
                  <a:cubicBezTo>
                    <a:pt x="1639" y="527"/>
                    <a:pt x="1872" y="429"/>
                    <a:pt x="2102" y="324"/>
                  </a:cubicBezTo>
                  <a:cubicBezTo>
                    <a:pt x="2332" y="219"/>
                    <a:pt x="2561" y="114"/>
                    <a:pt x="2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8283096" y="2723441"/>
              <a:ext cx="284745" cy="121436"/>
            </a:xfrm>
            <a:custGeom>
              <a:avLst/>
              <a:gdLst/>
              <a:ahLst/>
              <a:cxnLst/>
              <a:rect l="l" t="t" r="r" b="b"/>
              <a:pathLst>
                <a:path w="2788" h="1189" extrusionOk="0">
                  <a:moveTo>
                    <a:pt x="1" y="0"/>
                  </a:moveTo>
                  <a:lnTo>
                    <a:pt x="1" y="0"/>
                  </a:lnTo>
                  <a:cubicBezTo>
                    <a:pt x="227" y="114"/>
                    <a:pt x="457" y="219"/>
                    <a:pt x="686" y="323"/>
                  </a:cubicBezTo>
                  <a:cubicBezTo>
                    <a:pt x="917" y="428"/>
                    <a:pt x="1149" y="527"/>
                    <a:pt x="1380" y="629"/>
                  </a:cubicBezTo>
                  <a:cubicBezTo>
                    <a:pt x="1614" y="725"/>
                    <a:pt x="1845" y="824"/>
                    <a:pt x="2079" y="918"/>
                  </a:cubicBezTo>
                  <a:cubicBezTo>
                    <a:pt x="2315" y="1011"/>
                    <a:pt x="2549" y="1104"/>
                    <a:pt x="2788" y="1189"/>
                  </a:cubicBezTo>
                  <a:cubicBezTo>
                    <a:pt x="2561" y="1076"/>
                    <a:pt x="2332" y="970"/>
                    <a:pt x="2102" y="865"/>
                  </a:cubicBezTo>
                  <a:cubicBezTo>
                    <a:pt x="1872" y="761"/>
                    <a:pt x="1639" y="662"/>
                    <a:pt x="1409" y="561"/>
                  </a:cubicBezTo>
                  <a:cubicBezTo>
                    <a:pt x="1176" y="464"/>
                    <a:pt x="943" y="365"/>
                    <a:pt x="709" y="272"/>
                  </a:cubicBezTo>
                  <a:cubicBezTo>
                    <a:pt x="475" y="178"/>
                    <a:pt x="239" y="8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2" name="Google Shape;1152;p34"/>
          <p:cNvGrpSpPr/>
          <p:nvPr/>
        </p:nvGrpSpPr>
        <p:grpSpPr>
          <a:xfrm>
            <a:off x="6829532" y="4049149"/>
            <a:ext cx="243702" cy="241631"/>
            <a:chOff x="2453950" y="1662350"/>
            <a:chExt cx="135300" cy="134150"/>
          </a:xfrm>
        </p:grpSpPr>
        <p:sp>
          <p:nvSpPr>
            <p:cNvPr id="1153" name="Google Shape;1153;p34"/>
            <p:cNvSpPr/>
            <p:nvPr/>
          </p:nvSpPr>
          <p:spPr>
            <a:xfrm>
              <a:off x="2517025" y="1662350"/>
              <a:ext cx="9150" cy="60625"/>
            </a:xfrm>
            <a:custGeom>
              <a:avLst/>
              <a:gdLst/>
              <a:ahLst/>
              <a:cxnLst/>
              <a:rect l="l" t="t" r="r" b="b"/>
              <a:pathLst>
                <a:path w="366" h="2425" extrusionOk="0">
                  <a:moveTo>
                    <a:pt x="183" y="1"/>
                  </a:moveTo>
                  <a:cubicBezTo>
                    <a:pt x="168" y="1"/>
                    <a:pt x="153" y="8"/>
                    <a:pt x="153" y="24"/>
                  </a:cubicBezTo>
                  <a:cubicBezTo>
                    <a:pt x="31" y="1270"/>
                    <a:pt x="1" y="1999"/>
                    <a:pt x="183" y="2425"/>
                  </a:cubicBezTo>
                  <a:cubicBezTo>
                    <a:pt x="365" y="1999"/>
                    <a:pt x="305" y="1270"/>
                    <a:pt x="213" y="24"/>
                  </a:cubicBezTo>
                  <a:cubicBezTo>
                    <a:pt x="213" y="8"/>
                    <a:pt x="198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2528425" y="1725800"/>
              <a:ext cx="60825" cy="6600"/>
            </a:xfrm>
            <a:custGeom>
              <a:avLst/>
              <a:gdLst/>
              <a:ahLst/>
              <a:cxnLst/>
              <a:rect l="l" t="t" r="r" b="b"/>
              <a:pathLst>
                <a:path w="2433" h="264" extrusionOk="0">
                  <a:moveTo>
                    <a:pt x="882" y="1"/>
                  </a:moveTo>
                  <a:cubicBezTo>
                    <a:pt x="495" y="1"/>
                    <a:pt x="213" y="39"/>
                    <a:pt x="1" y="130"/>
                  </a:cubicBezTo>
                  <a:cubicBezTo>
                    <a:pt x="202" y="231"/>
                    <a:pt x="465" y="263"/>
                    <a:pt x="821" y="263"/>
                  </a:cubicBezTo>
                  <a:cubicBezTo>
                    <a:pt x="1217" y="263"/>
                    <a:pt x="1729" y="223"/>
                    <a:pt x="2402" y="191"/>
                  </a:cubicBezTo>
                  <a:cubicBezTo>
                    <a:pt x="2432" y="191"/>
                    <a:pt x="2432" y="100"/>
                    <a:pt x="2402" y="100"/>
                  </a:cubicBezTo>
                  <a:cubicBezTo>
                    <a:pt x="1764" y="39"/>
                    <a:pt x="1270" y="1"/>
                    <a:pt x="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2514000" y="1721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0"/>
                  </a:moveTo>
                  <a:cubicBezTo>
                    <a:pt x="274" y="31"/>
                    <a:pt x="274" y="91"/>
                    <a:pt x="243" y="122"/>
                  </a:cubicBezTo>
                  <a:cubicBezTo>
                    <a:pt x="183" y="122"/>
                    <a:pt x="152" y="122"/>
                    <a:pt x="91" y="91"/>
                  </a:cubicBezTo>
                  <a:lnTo>
                    <a:pt x="91" y="91"/>
                  </a:lnTo>
                  <a:cubicBezTo>
                    <a:pt x="91" y="122"/>
                    <a:pt x="122" y="152"/>
                    <a:pt x="122" y="243"/>
                  </a:cubicBezTo>
                  <a:cubicBezTo>
                    <a:pt x="91" y="274"/>
                    <a:pt x="31" y="274"/>
                    <a:pt x="0" y="304"/>
                  </a:cubicBezTo>
                  <a:cubicBezTo>
                    <a:pt x="31" y="365"/>
                    <a:pt x="91" y="365"/>
                    <a:pt x="122" y="395"/>
                  </a:cubicBezTo>
                  <a:cubicBezTo>
                    <a:pt x="122" y="426"/>
                    <a:pt x="122" y="456"/>
                    <a:pt x="91" y="547"/>
                  </a:cubicBezTo>
                  <a:cubicBezTo>
                    <a:pt x="122" y="547"/>
                    <a:pt x="152" y="517"/>
                    <a:pt x="243" y="517"/>
                  </a:cubicBezTo>
                  <a:cubicBezTo>
                    <a:pt x="274" y="547"/>
                    <a:pt x="274" y="578"/>
                    <a:pt x="304" y="608"/>
                  </a:cubicBezTo>
                  <a:cubicBezTo>
                    <a:pt x="334" y="578"/>
                    <a:pt x="334" y="547"/>
                    <a:pt x="395" y="517"/>
                  </a:cubicBezTo>
                  <a:cubicBezTo>
                    <a:pt x="426" y="517"/>
                    <a:pt x="456" y="517"/>
                    <a:pt x="547" y="547"/>
                  </a:cubicBezTo>
                  <a:cubicBezTo>
                    <a:pt x="547" y="517"/>
                    <a:pt x="486" y="456"/>
                    <a:pt x="486" y="395"/>
                  </a:cubicBezTo>
                  <a:cubicBezTo>
                    <a:pt x="547" y="365"/>
                    <a:pt x="578" y="365"/>
                    <a:pt x="608" y="304"/>
                  </a:cubicBezTo>
                  <a:cubicBezTo>
                    <a:pt x="578" y="274"/>
                    <a:pt x="547" y="274"/>
                    <a:pt x="486" y="243"/>
                  </a:cubicBezTo>
                  <a:cubicBezTo>
                    <a:pt x="486" y="213"/>
                    <a:pt x="486" y="152"/>
                    <a:pt x="547" y="91"/>
                  </a:cubicBezTo>
                  <a:cubicBezTo>
                    <a:pt x="486" y="91"/>
                    <a:pt x="456" y="122"/>
                    <a:pt x="395" y="122"/>
                  </a:cubicBezTo>
                  <a:cubicBezTo>
                    <a:pt x="334" y="91"/>
                    <a:pt x="334" y="61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2453950" y="1726075"/>
              <a:ext cx="60825" cy="6600"/>
            </a:xfrm>
            <a:custGeom>
              <a:avLst/>
              <a:gdLst/>
              <a:ahLst/>
              <a:cxnLst/>
              <a:rect l="l" t="t" r="r" b="b"/>
              <a:pathLst>
                <a:path w="2433" h="264" extrusionOk="0">
                  <a:moveTo>
                    <a:pt x="1629" y="1"/>
                  </a:moveTo>
                  <a:cubicBezTo>
                    <a:pt x="1232" y="1"/>
                    <a:pt x="719" y="41"/>
                    <a:pt x="62" y="89"/>
                  </a:cubicBezTo>
                  <a:cubicBezTo>
                    <a:pt x="1" y="89"/>
                    <a:pt x="1" y="180"/>
                    <a:pt x="62" y="180"/>
                  </a:cubicBezTo>
                  <a:cubicBezTo>
                    <a:pt x="685" y="225"/>
                    <a:pt x="1179" y="263"/>
                    <a:pt x="1566" y="263"/>
                  </a:cubicBezTo>
                  <a:cubicBezTo>
                    <a:pt x="1954" y="263"/>
                    <a:pt x="2235" y="225"/>
                    <a:pt x="2433" y="119"/>
                  </a:cubicBezTo>
                  <a:cubicBezTo>
                    <a:pt x="2246" y="33"/>
                    <a:pt x="1984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2517025" y="1735875"/>
              <a:ext cx="9150" cy="60625"/>
            </a:xfrm>
            <a:custGeom>
              <a:avLst/>
              <a:gdLst/>
              <a:ahLst/>
              <a:cxnLst/>
              <a:rect l="l" t="t" r="r" b="b"/>
              <a:pathLst>
                <a:path w="366" h="2425" extrusionOk="0">
                  <a:moveTo>
                    <a:pt x="183" y="1"/>
                  </a:moveTo>
                  <a:cubicBezTo>
                    <a:pt x="1" y="426"/>
                    <a:pt x="62" y="1125"/>
                    <a:pt x="153" y="2402"/>
                  </a:cubicBezTo>
                  <a:cubicBezTo>
                    <a:pt x="153" y="2417"/>
                    <a:pt x="168" y="2425"/>
                    <a:pt x="183" y="2425"/>
                  </a:cubicBezTo>
                  <a:cubicBezTo>
                    <a:pt x="198" y="2425"/>
                    <a:pt x="213" y="2417"/>
                    <a:pt x="213" y="2402"/>
                  </a:cubicBezTo>
                  <a:cubicBezTo>
                    <a:pt x="335" y="1125"/>
                    <a:pt x="365" y="426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2526150" y="1681600"/>
              <a:ext cx="43875" cy="42900"/>
            </a:xfrm>
            <a:custGeom>
              <a:avLst/>
              <a:gdLst/>
              <a:ahLst/>
              <a:cxnLst/>
              <a:rect l="l" t="t" r="r" b="b"/>
              <a:pathLst>
                <a:path w="1755" h="1716" extrusionOk="0">
                  <a:moveTo>
                    <a:pt x="1717" y="1"/>
                  </a:moveTo>
                  <a:cubicBezTo>
                    <a:pt x="1705" y="1"/>
                    <a:pt x="1690" y="5"/>
                    <a:pt x="1672" y="14"/>
                  </a:cubicBezTo>
                  <a:cubicBezTo>
                    <a:pt x="730" y="834"/>
                    <a:pt x="152" y="1290"/>
                    <a:pt x="0" y="1716"/>
                  </a:cubicBezTo>
                  <a:cubicBezTo>
                    <a:pt x="426" y="1564"/>
                    <a:pt x="912" y="986"/>
                    <a:pt x="1733" y="44"/>
                  </a:cubicBezTo>
                  <a:cubicBezTo>
                    <a:pt x="1755" y="22"/>
                    <a:pt x="1746" y="1"/>
                    <a:pt x="1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2473400" y="1681600"/>
              <a:ext cx="43650" cy="42900"/>
            </a:xfrm>
            <a:custGeom>
              <a:avLst/>
              <a:gdLst/>
              <a:ahLst/>
              <a:cxnLst/>
              <a:rect l="l" t="t" r="r" b="b"/>
              <a:pathLst>
                <a:path w="1746" h="1716" extrusionOk="0">
                  <a:moveTo>
                    <a:pt x="43" y="1"/>
                  </a:moveTo>
                  <a:cubicBezTo>
                    <a:pt x="18" y="1"/>
                    <a:pt x="1" y="22"/>
                    <a:pt x="44" y="44"/>
                  </a:cubicBezTo>
                  <a:cubicBezTo>
                    <a:pt x="864" y="986"/>
                    <a:pt x="1320" y="1564"/>
                    <a:pt x="1746" y="1716"/>
                  </a:cubicBezTo>
                  <a:cubicBezTo>
                    <a:pt x="1594" y="1290"/>
                    <a:pt x="1016" y="804"/>
                    <a:pt x="74" y="14"/>
                  </a:cubicBezTo>
                  <a:cubicBezTo>
                    <a:pt x="65" y="5"/>
                    <a:pt x="54" y="1"/>
                    <a:pt x="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2526150" y="1734350"/>
              <a:ext cx="43875" cy="42900"/>
            </a:xfrm>
            <a:custGeom>
              <a:avLst/>
              <a:gdLst/>
              <a:ahLst/>
              <a:cxnLst/>
              <a:rect l="l" t="t" r="r" b="b"/>
              <a:pathLst>
                <a:path w="1755" h="1716" extrusionOk="0">
                  <a:moveTo>
                    <a:pt x="0" y="1"/>
                  </a:moveTo>
                  <a:cubicBezTo>
                    <a:pt x="152" y="396"/>
                    <a:pt x="730" y="913"/>
                    <a:pt x="1672" y="1703"/>
                  </a:cubicBezTo>
                  <a:cubicBezTo>
                    <a:pt x="1690" y="1712"/>
                    <a:pt x="1705" y="1716"/>
                    <a:pt x="1717" y="1716"/>
                  </a:cubicBezTo>
                  <a:cubicBezTo>
                    <a:pt x="1746" y="1716"/>
                    <a:pt x="1755" y="1694"/>
                    <a:pt x="1733" y="1673"/>
                  </a:cubicBezTo>
                  <a:cubicBezTo>
                    <a:pt x="882" y="700"/>
                    <a:pt x="426" y="15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2473400" y="1734350"/>
              <a:ext cx="43650" cy="42900"/>
            </a:xfrm>
            <a:custGeom>
              <a:avLst/>
              <a:gdLst/>
              <a:ahLst/>
              <a:cxnLst/>
              <a:rect l="l" t="t" r="r" b="b"/>
              <a:pathLst>
                <a:path w="1746" h="1716" extrusionOk="0">
                  <a:moveTo>
                    <a:pt x="1746" y="1"/>
                  </a:moveTo>
                  <a:cubicBezTo>
                    <a:pt x="1320" y="153"/>
                    <a:pt x="834" y="700"/>
                    <a:pt x="44" y="1673"/>
                  </a:cubicBezTo>
                  <a:cubicBezTo>
                    <a:pt x="1" y="1694"/>
                    <a:pt x="18" y="1716"/>
                    <a:pt x="43" y="1716"/>
                  </a:cubicBezTo>
                  <a:cubicBezTo>
                    <a:pt x="54" y="1716"/>
                    <a:pt x="65" y="1712"/>
                    <a:pt x="74" y="1703"/>
                  </a:cubicBezTo>
                  <a:cubicBezTo>
                    <a:pt x="1016" y="852"/>
                    <a:pt x="1594" y="396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34"/>
          <p:cNvGrpSpPr/>
          <p:nvPr/>
        </p:nvGrpSpPr>
        <p:grpSpPr>
          <a:xfrm>
            <a:off x="4800593" y="546782"/>
            <a:ext cx="438921" cy="438992"/>
            <a:chOff x="8212625" y="2489150"/>
            <a:chExt cx="710228" cy="710228"/>
          </a:xfrm>
        </p:grpSpPr>
        <p:sp>
          <p:nvSpPr>
            <p:cNvPr id="1163" name="Google Shape;1163;p34"/>
            <p:cNvSpPr/>
            <p:nvPr/>
          </p:nvSpPr>
          <p:spPr>
            <a:xfrm>
              <a:off x="8556912" y="2489150"/>
              <a:ext cx="21652" cy="355115"/>
            </a:xfrm>
            <a:custGeom>
              <a:avLst/>
              <a:gdLst/>
              <a:ahLst/>
              <a:cxnLst/>
              <a:rect l="l" t="t" r="r" b="b"/>
              <a:pathLst>
                <a:path w="212" h="3477" extrusionOk="0">
                  <a:moveTo>
                    <a:pt x="107" y="0"/>
                  </a:moveTo>
                  <a:cubicBezTo>
                    <a:pt x="0" y="0"/>
                    <a:pt x="17" y="779"/>
                    <a:pt x="17" y="1739"/>
                  </a:cubicBezTo>
                  <a:cubicBezTo>
                    <a:pt x="17" y="2699"/>
                    <a:pt x="107" y="3476"/>
                    <a:pt x="107" y="3476"/>
                  </a:cubicBezTo>
                  <a:cubicBezTo>
                    <a:pt x="107" y="3476"/>
                    <a:pt x="196" y="2699"/>
                    <a:pt x="196" y="1739"/>
                  </a:cubicBezTo>
                  <a:cubicBezTo>
                    <a:pt x="196" y="779"/>
                    <a:pt x="212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8556912" y="2844161"/>
              <a:ext cx="21652" cy="355217"/>
            </a:xfrm>
            <a:custGeom>
              <a:avLst/>
              <a:gdLst/>
              <a:ahLst/>
              <a:cxnLst/>
              <a:rect l="l" t="t" r="r" b="b"/>
              <a:pathLst>
                <a:path w="212" h="3478" extrusionOk="0">
                  <a:moveTo>
                    <a:pt x="107" y="0"/>
                  </a:moveTo>
                  <a:cubicBezTo>
                    <a:pt x="107" y="0"/>
                    <a:pt x="17" y="779"/>
                    <a:pt x="17" y="1739"/>
                  </a:cubicBezTo>
                  <a:cubicBezTo>
                    <a:pt x="17" y="2699"/>
                    <a:pt x="0" y="3478"/>
                    <a:pt x="107" y="3478"/>
                  </a:cubicBezTo>
                  <a:cubicBezTo>
                    <a:pt x="212" y="3478"/>
                    <a:pt x="196" y="2699"/>
                    <a:pt x="196" y="1739"/>
                  </a:cubicBezTo>
                  <a:cubicBezTo>
                    <a:pt x="196" y="779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8567738" y="2834969"/>
              <a:ext cx="355115" cy="18588"/>
            </a:xfrm>
            <a:custGeom>
              <a:avLst/>
              <a:gdLst/>
              <a:ahLst/>
              <a:cxnLst/>
              <a:rect l="l" t="t" r="r" b="b"/>
              <a:pathLst>
                <a:path w="3477" h="182" extrusionOk="0">
                  <a:moveTo>
                    <a:pt x="2387" y="1"/>
                  </a:moveTo>
                  <a:cubicBezTo>
                    <a:pt x="2186" y="1"/>
                    <a:pt x="1967" y="2"/>
                    <a:pt x="1738" y="2"/>
                  </a:cubicBezTo>
                  <a:cubicBezTo>
                    <a:pt x="778" y="2"/>
                    <a:pt x="1" y="90"/>
                    <a:pt x="1" y="90"/>
                  </a:cubicBezTo>
                  <a:cubicBezTo>
                    <a:pt x="1" y="90"/>
                    <a:pt x="778" y="180"/>
                    <a:pt x="1738" y="180"/>
                  </a:cubicBezTo>
                  <a:cubicBezTo>
                    <a:pt x="1966" y="180"/>
                    <a:pt x="2183" y="181"/>
                    <a:pt x="2382" y="181"/>
                  </a:cubicBezTo>
                  <a:cubicBezTo>
                    <a:pt x="3024" y="181"/>
                    <a:pt x="3477" y="172"/>
                    <a:pt x="3477" y="90"/>
                  </a:cubicBezTo>
                  <a:cubicBezTo>
                    <a:pt x="3477" y="10"/>
                    <a:pt x="3026" y="1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8212625" y="2834969"/>
              <a:ext cx="355217" cy="18588"/>
            </a:xfrm>
            <a:custGeom>
              <a:avLst/>
              <a:gdLst/>
              <a:ahLst/>
              <a:cxnLst/>
              <a:rect l="l" t="t" r="r" b="b"/>
              <a:pathLst>
                <a:path w="3478" h="182" extrusionOk="0">
                  <a:moveTo>
                    <a:pt x="1090" y="1"/>
                  </a:moveTo>
                  <a:cubicBezTo>
                    <a:pt x="451" y="1"/>
                    <a:pt x="0" y="10"/>
                    <a:pt x="0" y="90"/>
                  </a:cubicBezTo>
                  <a:cubicBezTo>
                    <a:pt x="0" y="172"/>
                    <a:pt x="453" y="181"/>
                    <a:pt x="1095" y="181"/>
                  </a:cubicBezTo>
                  <a:cubicBezTo>
                    <a:pt x="1294" y="181"/>
                    <a:pt x="1511" y="180"/>
                    <a:pt x="1739" y="180"/>
                  </a:cubicBezTo>
                  <a:cubicBezTo>
                    <a:pt x="2699" y="180"/>
                    <a:pt x="3478" y="90"/>
                    <a:pt x="3478" y="90"/>
                  </a:cubicBezTo>
                  <a:cubicBezTo>
                    <a:pt x="3478" y="90"/>
                    <a:pt x="2699" y="2"/>
                    <a:pt x="1739" y="2"/>
                  </a:cubicBezTo>
                  <a:cubicBezTo>
                    <a:pt x="1510" y="2"/>
                    <a:pt x="1291" y="1"/>
                    <a:pt x="1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8567738" y="2592405"/>
              <a:ext cx="258804" cy="251859"/>
            </a:xfrm>
            <a:custGeom>
              <a:avLst/>
              <a:gdLst/>
              <a:ahLst/>
              <a:cxnLst/>
              <a:rect l="l" t="t" r="r" b="b"/>
              <a:pathLst>
                <a:path w="2534" h="2466" extrusionOk="0">
                  <a:moveTo>
                    <a:pt x="2440" y="0"/>
                  </a:moveTo>
                  <a:cubicBezTo>
                    <a:pt x="2318" y="0"/>
                    <a:pt x="1804" y="535"/>
                    <a:pt x="1166" y="1173"/>
                  </a:cubicBezTo>
                  <a:cubicBezTo>
                    <a:pt x="487" y="1852"/>
                    <a:pt x="1" y="2465"/>
                    <a:pt x="1" y="2465"/>
                  </a:cubicBezTo>
                  <a:cubicBezTo>
                    <a:pt x="1" y="2465"/>
                    <a:pt x="614" y="1979"/>
                    <a:pt x="1293" y="1300"/>
                  </a:cubicBezTo>
                  <a:cubicBezTo>
                    <a:pt x="1971" y="621"/>
                    <a:pt x="2533" y="82"/>
                    <a:pt x="2459" y="7"/>
                  </a:cubicBezTo>
                  <a:cubicBezTo>
                    <a:pt x="2454" y="3"/>
                    <a:pt x="2448" y="0"/>
                    <a:pt x="2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8308936" y="2844161"/>
              <a:ext cx="258906" cy="251859"/>
            </a:xfrm>
            <a:custGeom>
              <a:avLst/>
              <a:gdLst/>
              <a:ahLst/>
              <a:cxnLst/>
              <a:rect l="l" t="t" r="r" b="b"/>
              <a:pathLst>
                <a:path w="2535" h="2466" extrusionOk="0">
                  <a:moveTo>
                    <a:pt x="2535" y="0"/>
                  </a:moveTo>
                  <a:cubicBezTo>
                    <a:pt x="2534" y="1"/>
                    <a:pt x="1920" y="488"/>
                    <a:pt x="1242" y="1166"/>
                  </a:cubicBezTo>
                  <a:cubicBezTo>
                    <a:pt x="562" y="1845"/>
                    <a:pt x="1" y="2384"/>
                    <a:pt x="76" y="2459"/>
                  </a:cubicBezTo>
                  <a:cubicBezTo>
                    <a:pt x="81" y="2463"/>
                    <a:pt x="87" y="2466"/>
                    <a:pt x="95" y="2466"/>
                  </a:cubicBezTo>
                  <a:cubicBezTo>
                    <a:pt x="216" y="2466"/>
                    <a:pt x="731" y="1931"/>
                    <a:pt x="1369" y="1293"/>
                  </a:cubicBezTo>
                  <a:cubicBezTo>
                    <a:pt x="2047" y="615"/>
                    <a:pt x="2534" y="1"/>
                    <a:pt x="2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8567738" y="2844161"/>
              <a:ext cx="258804" cy="251859"/>
            </a:xfrm>
            <a:custGeom>
              <a:avLst/>
              <a:gdLst/>
              <a:ahLst/>
              <a:cxnLst/>
              <a:rect l="l" t="t" r="r" b="b"/>
              <a:pathLst>
                <a:path w="2534" h="2466" extrusionOk="0">
                  <a:moveTo>
                    <a:pt x="1" y="0"/>
                  </a:moveTo>
                  <a:cubicBezTo>
                    <a:pt x="1" y="1"/>
                    <a:pt x="487" y="615"/>
                    <a:pt x="1166" y="1293"/>
                  </a:cubicBezTo>
                  <a:cubicBezTo>
                    <a:pt x="1803" y="1931"/>
                    <a:pt x="2318" y="2466"/>
                    <a:pt x="2440" y="2466"/>
                  </a:cubicBezTo>
                  <a:cubicBezTo>
                    <a:pt x="2448" y="2466"/>
                    <a:pt x="2454" y="2463"/>
                    <a:pt x="2459" y="2459"/>
                  </a:cubicBezTo>
                  <a:cubicBezTo>
                    <a:pt x="2533" y="2384"/>
                    <a:pt x="1971" y="1845"/>
                    <a:pt x="1293" y="1166"/>
                  </a:cubicBezTo>
                  <a:cubicBezTo>
                    <a:pt x="614" y="48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8308936" y="2592405"/>
              <a:ext cx="258906" cy="251859"/>
            </a:xfrm>
            <a:custGeom>
              <a:avLst/>
              <a:gdLst/>
              <a:ahLst/>
              <a:cxnLst/>
              <a:rect l="l" t="t" r="r" b="b"/>
              <a:pathLst>
                <a:path w="2535" h="2466" extrusionOk="0">
                  <a:moveTo>
                    <a:pt x="94" y="0"/>
                  </a:moveTo>
                  <a:cubicBezTo>
                    <a:pt x="87" y="0"/>
                    <a:pt x="81" y="3"/>
                    <a:pt x="76" y="7"/>
                  </a:cubicBezTo>
                  <a:cubicBezTo>
                    <a:pt x="1" y="82"/>
                    <a:pt x="562" y="621"/>
                    <a:pt x="1242" y="1300"/>
                  </a:cubicBezTo>
                  <a:cubicBezTo>
                    <a:pt x="1920" y="1979"/>
                    <a:pt x="2535" y="2465"/>
                    <a:pt x="2535" y="2465"/>
                  </a:cubicBezTo>
                  <a:cubicBezTo>
                    <a:pt x="2535" y="2465"/>
                    <a:pt x="2047" y="1852"/>
                    <a:pt x="1369" y="1173"/>
                  </a:cubicBezTo>
                  <a:cubicBezTo>
                    <a:pt x="730" y="535"/>
                    <a:pt x="216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8567738" y="2559621"/>
              <a:ext cx="121436" cy="284643"/>
            </a:xfrm>
            <a:custGeom>
              <a:avLst/>
              <a:gdLst/>
              <a:ahLst/>
              <a:cxnLst/>
              <a:rect l="l" t="t" r="r" b="b"/>
              <a:pathLst>
                <a:path w="1189" h="2787" extrusionOk="0">
                  <a:moveTo>
                    <a:pt x="1189" y="1"/>
                  </a:moveTo>
                  <a:lnTo>
                    <a:pt x="1189" y="1"/>
                  </a:lnTo>
                  <a:cubicBezTo>
                    <a:pt x="1075" y="227"/>
                    <a:pt x="970" y="456"/>
                    <a:pt x="866" y="686"/>
                  </a:cubicBezTo>
                  <a:cubicBezTo>
                    <a:pt x="761" y="916"/>
                    <a:pt x="662" y="1148"/>
                    <a:pt x="560" y="1379"/>
                  </a:cubicBezTo>
                  <a:cubicBezTo>
                    <a:pt x="464" y="1613"/>
                    <a:pt x="365" y="1845"/>
                    <a:pt x="271" y="2079"/>
                  </a:cubicBezTo>
                  <a:cubicBezTo>
                    <a:pt x="178" y="2314"/>
                    <a:pt x="85" y="2549"/>
                    <a:pt x="1" y="2786"/>
                  </a:cubicBezTo>
                  <a:cubicBezTo>
                    <a:pt x="113" y="2560"/>
                    <a:pt x="218" y="2331"/>
                    <a:pt x="324" y="2102"/>
                  </a:cubicBezTo>
                  <a:cubicBezTo>
                    <a:pt x="428" y="1872"/>
                    <a:pt x="527" y="1639"/>
                    <a:pt x="628" y="1408"/>
                  </a:cubicBezTo>
                  <a:cubicBezTo>
                    <a:pt x="725" y="1175"/>
                    <a:pt x="824" y="943"/>
                    <a:pt x="918" y="708"/>
                  </a:cubicBezTo>
                  <a:cubicBezTo>
                    <a:pt x="1011" y="474"/>
                    <a:pt x="1104" y="239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8446916" y="2559621"/>
              <a:ext cx="121538" cy="284643"/>
            </a:xfrm>
            <a:custGeom>
              <a:avLst/>
              <a:gdLst/>
              <a:ahLst/>
              <a:cxnLst/>
              <a:rect l="l" t="t" r="r" b="b"/>
              <a:pathLst>
                <a:path w="1190" h="2787" extrusionOk="0">
                  <a:moveTo>
                    <a:pt x="0" y="1"/>
                  </a:moveTo>
                  <a:lnTo>
                    <a:pt x="0" y="1"/>
                  </a:lnTo>
                  <a:cubicBezTo>
                    <a:pt x="86" y="239"/>
                    <a:pt x="178" y="474"/>
                    <a:pt x="272" y="708"/>
                  </a:cubicBezTo>
                  <a:cubicBezTo>
                    <a:pt x="366" y="942"/>
                    <a:pt x="465" y="1175"/>
                    <a:pt x="561" y="1408"/>
                  </a:cubicBezTo>
                  <a:cubicBezTo>
                    <a:pt x="663" y="1639"/>
                    <a:pt x="761" y="1872"/>
                    <a:pt x="867" y="2102"/>
                  </a:cubicBezTo>
                  <a:cubicBezTo>
                    <a:pt x="971" y="2331"/>
                    <a:pt x="1076" y="2560"/>
                    <a:pt x="1190" y="2786"/>
                  </a:cubicBezTo>
                  <a:cubicBezTo>
                    <a:pt x="1104" y="2549"/>
                    <a:pt x="1012" y="2314"/>
                    <a:pt x="918" y="2079"/>
                  </a:cubicBezTo>
                  <a:cubicBezTo>
                    <a:pt x="825" y="1845"/>
                    <a:pt x="725" y="1613"/>
                    <a:pt x="629" y="1379"/>
                  </a:cubicBezTo>
                  <a:cubicBezTo>
                    <a:pt x="527" y="1148"/>
                    <a:pt x="429" y="916"/>
                    <a:pt x="324" y="686"/>
                  </a:cubicBezTo>
                  <a:cubicBezTo>
                    <a:pt x="219" y="456"/>
                    <a:pt x="114" y="22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8567738" y="2844773"/>
              <a:ext cx="121436" cy="284745"/>
            </a:xfrm>
            <a:custGeom>
              <a:avLst/>
              <a:gdLst/>
              <a:ahLst/>
              <a:cxnLst/>
              <a:rect l="l" t="t" r="r" b="b"/>
              <a:pathLst>
                <a:path w="1189" h="2788" extrusionOk="0">
                  <a:moveTo>
                    <a:pt x="1" y="1"/>
                  </a:moveTo>
                  <a:cubicBezTo>
                    <a:pt x="85" y="239"/>
                    <a:pt x="178" y="474"/>
                    <a:pt x="271" y="709"/>
                  </a:cubicBezTo>
                  <a:cubicBezTo>
                    <a:pt x="365" y="943"/>
                    <a:pt x="464" y="1175"/>
                    <a:pt x="560" y="1408"/>
                  </a:cubicBezTo>
                  <a:cubicBezTo>
                    <a:pt x="662" y="1639"/>
                    <a:pt x="760" y="1871"/>
                    <a:pt x="866" y="2102"/>
                  </a:cubicBezTo>
                  <a:cubicBezTo>
                    <a:pt x="970" y="2331"/>
                    <a:pt x="1075" y="2561"/>
                    <a:pt x="1189" y="2787"/>
                  </a:cubicBezTo>
                  <a:cubicBezTo>
                    <a:pt x="1104" y="2549"/>
                    <a:pt x="1011" y="2313"/>
                    <a:pt x="917" y="2079"/>
                  </a:cubicBezTo>
                  <a:cubicBezTo>
                    <a:pt x="824" y="1845"/>
                    <a:pt x="725" y="1612"/>
                    <a:pt x="628" y="1379"/>
                  </a:cubicBezTo>
                  <a:cubicBezTo>
                    <a:pt x="527" y="1149"/>
                    <a:pt x="428" y="916"/>
                    <a:pt x="324" y="686"/>
                  </a:cubicBezTo>
                  <a:cubicBezTo>
                    <a:pt x="219" y="456"/>
                    <a:pt x="113" y="2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8447018" y="2844773"/>
              <a:ext cx="121436" cy="284643"/>
            </a:xfrm>
            <a:custGeom>
              <a:avLst/>
              <a:gdLst/>
              <a:ahLst/>
              <a:cxnLst/>
              <a:rect l="l" t="t" r="r" b="b"/>
              <a:pathLst>
                <a:path w="1189" h="2787" extrusionOk="0">
                  <a:moveTo>
                    <a:pt x="1189" y="1"/>
                  </a:moveTo>
                  <a:cubicBezTo>
                    <a:pt x="1075" y="227"/>
                    <a:pt x="970" y="456"/>
                    <a:pt x="866" y="686"/>
                  </a:cubicBezTo>
                  <a:cubicBezTo>
                    <a:pt x="760" y="915"/>
                    <a:pt x="662" y="1148"/>
                    <a:pt x="560" y="1379"/>
                  </a:cubicBezTo>
                  <a:cubicBezTo>
                    <a:pt x="464" y="1612"/>
                    <a:pt x="365" y="1845"/>
                    <a:pt x="271" y="2079"/>
                  </a:cubicBezTo>
                  <a:cubicBezTo>
                    <a:pt x="177" y="2313"/>
                    <a:pt x="85" y="2549"/>
                    <a:pt x="0" y="2786"/>
                  </a:cubicBezTo>
                  <a:cubicBezTo>
                    <a:pt x="113" y="2560"/>
                    <a:pt x="218" y="2331"/>
                    <a:pt x="323" y="2102"/>
                  </a:cubicBezTo>
                  <a:cubicBezTo>
                    <a:pt x="428" y="1871"/>
                    <a:pt x="527" y="1639"/>
                    <a:pt x="628" y="1408"/>
                  </a:cubicBezTo>
                  <a:cubicBezTo>
                    <a:pt x="724" y="1175"/>
                    <a:pt x="824" y="943"/>
                    <a:pt x="917" y="708"/>
                  </a:cubicBezTo>
                  <a:cubicBezTo>
                    <a:pt x="1011" y="474"/>
                    <a:pt x="1103" y="239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8568351" y="2844161"/>
              <a:ext cx="284643" cy="121538"/>
            </a:xfrm>
            <a:custGeom>
              <a:avLst/>
              <a:gdLst/>
              <a:ahLst/>
              <a:cxnLst/>
              <a:rect l="l" t="t" r="r" b="b"/>
              <a:pathLst>
                <a:path w="2787" h="1190" extrusionOk="0">
                  <a:moveTo>
                    <a:pt x="1" y="0"/>
                  </a:moveTo>
                  <a:cubicBezTo>
                    <a:pt x="227" y="114"/>
                    <a:pt x="456" y="219"/>
                    <a:pt x="685" y="324"/>
                  </a:cubicBezTo>
                  <a:cubicBezTo>
                    <a:pt x="915" y="429"/>
                    <a:pt x="1148" y="527"/>
                    <a:pt x="1379" y="629"/>
                  </a:cubicBezTo>
                  <a:cubicBezTo>
                    <a:pt x="1612" y="725"/>
                    <a:pt x="1844" y="824"/>
                    <a:pt x="2078" y="918"/>
                  </a:cubicBezTo>
                  <a:cubicBezTo>
                    <a:pt x="2313" y="1012"/>
                    <a:pt x="2548" y="1104"/>
                    <a:pt x="2786" y="1190"/>
                  </a:cubicBezTo>
                  <a:cubicBezTo>
                    <a:pt x="2560" y="1076"/>
                    <a:pt x="2331" y="971"/>
                    <a:pt x="2101" y="866"/>
                  </a:cubicBezTo>
                  <a:cubicBezTo>
                    <a:pt x="1871" y="761"/>
                    <a:pt x="1638" y="662"/>
                    <a:pt x="1408" y="561"/>
                  </a:cubicBezTo>
                  <a:cubicBezTo>
                    <a:pt x="1175" y="465"/>
                    <a:pt x="942" y="365"/>
                    <a:pt x="708" y="272"/>
                  </a:cubicBezTo>
                  <a:cubicBezTo>
                    <a:pt x="474" y="178"/>
                    <a:pt x="238" y="8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8568351" y="2723441"/>
              <a:ext cx="284643" cy="121436"/>
            </a:xfrm>
            <a:custGeom>
              <a:avLst/>
              <a:gdLst/>
              <a:ahLst/>
              <a:cxnLst/>
              <a:rect l="l" t="t" r="r" b="b"/>
              <a:pathLst>
                <a:path w="2787" h="1189" extrusionOk="0">
                  <a:moveTo>
                    <a:pt x="2786" y="0"/>
                  </a:moveTo>
                  <a:lnTo>
                    <a:pt x="2786" y="0"/>
                  </a:lnTo>
                  <a:cubicBezTo>
                    <a:pt x="2548" y="85"/>
                    <a:pt x="2313" y="178"/>
                    <a:pt x="2079" y="271"/>
                  </a:cubicBezTo>
                  <a:cubicBezTo>
                    <a:pt x="1845" y="365"/>
                    <a:pt x="1612" y="464"/>
                    <a:pt x="1379" y="561"/>
                  </a:cubicBezTo>
                  <a:cubicBezTo>
                    <a:pt x="1148" y="662"/>
                    <a:pt x="915" y="761"/>
                    <a:pt x="685" y="865"/>
                  </a:cubicBezTo>
                  <a:cubicBezTo>
                    <a:pt x="456" y="970"/>
                    <a:pt x="227" y="1076"/>
                    <a:pt x="1" y="1189"/>
                  </a:cubicBezTo>
                  <a:cubicBezTo>
                    <a:pt x="238" y="1104"/>
                    <a:pt x="474" y="1011"/>
                    <a:pt x="708" y="918"/>
                  </a:cubicBezTo>
                  <a:cubicBezTo>
                    <a:pt x="942" y="824"/>
                    <a:pt x="1175" y="725"/>
                    <a:pt x="1408" y="628"/>
                  </a:cubicBezTo>
                  <a:cubicBezTo>
                    <a:pt x="1639" y="527"/>
                    <a:pt x="1872" y="428"/>
                    <a:pt x="2101" y="323"/>
                  </a:cubicBezTo>
                  <a:cubicBezTo>
                    <a:pt x="2331" y="219"/>
                    <a:pt x="2560" y="114"/>
                    <a:pt x="2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8283096" y="2844161"/>
              <a:ext cx="284745" cy="121538"/>
            </a:xfrm>
            <a:custGeom>
              <a:avLst/>
              <a:gdLst/>
              <a:ahLst/>
              <a:cxnLst/>
              <a:rect l="l" t="t" r="r" b="b"/>
              <a:pathLst>
                <a:path w="2788" h="1190" extrusionOk="0">
                  <a:moveTo>
                    <a:pt x="2788" y="0"/>
                  </a:moveTo>
                  <a:cubicBezTo>
                    <a:pt x="2549" y="85"/>
                    <a:pt x="2315" y="178"/>
                    <a:pt x="2079" y="272"/>
                  </a:cubicBezTo>
                  <a:cubicBezTo>
                    <a:pt x="1845" y="365"/>
                    <a:pt x="1613" y="465"/>
                    <a:pt x="1379" y="561"/>
                  </a:cubicBezTo>
                  <a:cubicBezTo>
                    <a:pt x="1149" y="662"/>
                    <a:pt x="917" y="761"/>
                    <a:pt x="686" y="866"/>
                  </a:cubicBezTo>
                  <a:cubicBezTo>
                    <a:pt x="456" y="971"/>
                    <a:pt x="227" y="1076"/>
                    <a:pt x="1" y="1190"/>
                  </a:cubicBezTo>
                  <a:cubicBezTo>
                    <a:pt x="239" y="1104"/>
                    <a:pt x="475" y="1012"/>
                    <a:pt x="709" y="918"/>
                  </a:cubicBezTo>
                  <a:cubicBezTo>
                    <a:pt x="943" y="824"/>
                    <a:pt x="1176" y="725"/>
                    <a:pt x="1409" y="629"/>
                  </a:cubicBezTo>
                  <a:cubicBezTo>
                    <a:pt x="1639" y="527"/>
                    <a:pt x="1872" y="429"/>
                    <a:pt x="2102" y="324"/>
                  </a:cubicBezTo>
                  <a:cubicBezTo>
                    <a:pt x="2332" y="219"/>
                    <a:pt x="2561" y="114"/>
                    <a:pt x="2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8283096" y="2723441"/>
              <a:ext cx="284745" cy="121436"/>
            </a:xfrm>
            <a:custGeom>
              <a:avLst/>
              <a:gdLst/>
              <a:ahLst/>
              <a:cxnLst/>
              <a:rect l="l" t="t" r="r" b="b"/>
              <a:pathLst>
                <a:path w="2788" h="1189" extrusionOk="0">
                  <a:moveTo>
                    <a:pt x="1" y="0"/>
                  </a:moveTo>
                  <a:lnTo>
                    <a:pt x="1" y="0"/>
                  </a:lnTo>
                  <a:cubicBezTo>
                    <a:pt x="227" y="114"/>
                    <a:pt x="457" y="219"/>
                    <a:pt x="686" y="323"/>
                  </a:cubicBezTo>
                  <a:cubicBezTo>
                    <a:pt x="917" y="428"/>
                    <a:pt x="1149" y="527"/>
                    <a:pt x="1380" y="629"/>
                  </a:cubicBezTo>
                  <a:cubicBezTo>
                    <a:pt x="1614" y="725"/>
                    <a:pt x="1845" y="824"/>
                    <a:pt x="2079" y="918"/>
                  </a:cubicBezTo>
                  <a:cubicBezTo>
                    <a:pt x="2315" y="1011"/>
                    <a:pt x="2549" y="1104"/>
                    <a:pt x="2788" y="1189"/>
                  </a:cubicBezTo>
                  <a:cubicBezTo>
                    <a:pt x="2561" y="1076"/>
                    <a:pt x="2332" y="970"/>
                    <a:pt x="2102" y="865"/>
                  </a:cubicBezTo>
                  <a:cubicBezTo>
                    <a:pt x="1872" y="761"/>
                    <a:pt x="1639" y="662"/>
                    <a:pt x="1409" y="561"/>
                  </a:cubicBezTo>
                  <a:cubicBezTo>
                    <a:pt x="1176" y="464"/>
                    <a:pt x="943" y="365"/>
                    <a:pt x="709" y="272"/>
                  </a:cubicBezTo>
                  <a:cubicBezTo>
                    <a:pt x="475" y="178"/>
                    <a:pt x="239" y="8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34"/>
          <p:cNvGrpSpPr/>
          <p:nvPr/>
        </p:nvGrpSpPr>
        <p:grpSpPr>
          <a:xfrm>
            <a:off x="5414257" y="444312"/>
            <a:ext cx="243702" cy="241631"/>
            <a:chOff x="2453950" y="1662350"/>
            <a:chExt cx="135300" cy="134150"/>
          </a:xfrm>
        </p:grpSpPr>
        <p:sp>
          <p:nvSpPr>
            <p:cNvPr id="1180" name="Google Shape;1180;p34"/>
            <p:cNvSpPr/>
            <p:nvPr/>
          </p:nvSpPr>
          <p:spPr>
            <a:xfrm>
              <a:off x="2517025" y="1662350"/>
              <a:ext cx="9150" cy="60625"/>
            </a:xfrm>
            <a:custGeom>
              <a:avLst/>
              <a:gdLst/>
              <a:ahLst/>
              <a:cxnLst/>
              <a:rect l="l" t="t" r="r" b="b"/>
              <a:pathLst>
                <a:path w="366" h="2425" extrusionOk="0">
                  <a:moveTo>
                    <a:pt x="183" y="1"/>
                  </a:moveTo>
                  <a:cubicBezTo>
                    <a:pt x="168" y="1"/>
                    <a:pt x="153" y="8"/>
                    <a:pt x="153" y="24"/>
                  </a:cubicBezTo>
                  <a:cubicBezTo>
                    <a:pt x="31" y="1270"/>
                    <a:pt x="1" y="1999"/>
                    <a:pt x="183" y="2425"/>
                  </a:cubicBezTo>
                  <a:cubicBezTo>
                    <a:pt x="365" y="1999"/>
                    <a:pt x="305" y="1270"/>
                    <a:pt x="213" y="24"/>
                  </a:cubicBezTo>
                  <a:cubicBezTo>
                    <a:pt x="213" y="8"/>
                    <a:pt x="198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2528425" y="1725800"/>
              <a:ext cx="60825" cy="6600"/>
            </a:xfrm>
            <a:custGeom>
              <a:avLst/>
              <a:gdLst/>
              <a:ahLst/>
              <a:cxnLst/>
              <a:rect l="l" t="t" r="r" b="b"/>
              <a:pathLst>
                <a:path w="2433" h="264" extrusionOk="0">
                  <a:moveTo>
                    <a:pt x="882" y="1"/>
                  </a:moveTo>
                  <a:cubicBezTo>
                    <a:pt x="495" y="1"/>
                    <a:pt x="213" y="39"/>
                    <a:pt x="1" y="130"/>
                  </a:cubicBezTo>
                  <a:cubicBezTo>
                    <a:pt x="202" y="231"/>
                    <a:pt x="465" y="263"/>
                    <a:pt x="821" y="263"/>
                  </a:cubicBezTo>
                  <a:cubicBezTo>
                    <a:pt x="1217" y="263"/>
                    <a:pt x="1729" y="223"/>
                    <a:pt x="2402" y="191"/>
                  </a:cubicBezTo>
                  <a:cubicBezTo>
                    <a:pt x="2432" y="191"/>
                    <a:pt x="2432" y="100"/>
                    <a:pt x="2402" y="100"/>
                  </a:cubicBezTo>
                  <a:cubicBezTo>
                    <a:pt x="1764" y="39"/>
                    <a:pt x="1270" y="1"/>
                    <a:pt x="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2514000" y="1721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0"/>
                  </a:moveTo>
                  <a:cubicBezTo>
                    <a:pt x="274" y="31"/>
                    <a:pt x="274" y="91"/>
                    <a:pt x="243" y="122"/>
                  </a:cubicBezTo>
                  <a:cubicBezTo>
                    <a:pt x="183" y="122"/>
                    <a:pt x="152" y="122"/>
                    <a:pt x="91" y="91"/>
                  </a:cubicBezTo>
                  <a:lnTo>
                    <a:pt x="91" y="91"/>
                  </a:lnTo>
                  <a:cubicBezTo>
                    <a:pt x="91" y="122"/>
                    <a:pt x="122" y="152"/>
                    <a:pt x="122" y="243"/>
                  </a:cubicBezTo>
                  <a:cubicBezTo>
                    <a:pt x="91" y="274"/>
                    <a:pt x="31" y="274"/>
                    <a:pt x="0" y="304"/>
                  </a:cubicBezTo>
                  <a:cubicBezTo>
                    <a:pt x="31" y="365"/>
                    <a:pt x="91" y="365"/>
                    <a:pt x="122" y="395"/>
                  </a:cubicBezTo>
                  <a:cubicBezTo>
                    <a:pt x="122" y="426"/>
                    <a:pt x="122" y="456"/>
                    <a:pt x="91" y="547"/>
                  </a:cubicBezTo>
                  <a:cubicBezTo>
                    <a:pt x="122" y="547"/>
                    <a:pt x="152" y="517"/>
                    <a:pt x="243" y="517"/>
                  </a:cubicBezTo>
                  <a:cubicBezTo>
                    <a:pt x="274" y="547"/>
                    <a:pt x="274" y="578"/>
                    <a:pt x="304" y="608"/>
                  </a:cubicBezTo>
                  <a:cubicBezTo>
                    <a:pt x="334" y="578"/>
                    <a:pt x="334" y="547"/>
                    <a:pt x="395" y="517"/>
                  </a:cubicBezTo>
                  <a:cubicBezTo>
                    <a:pt x="426" y="517"/>
                    <a:pt x="456" y="517"/>
                    <a:pt x="547" y="547"/>
                  </a:cubicBezTo>
                  <a:cubicBezTo>
                    <a:pt x="547" y="517"/>
                    <a:pt x="486" y="456"/>
                    <a:pt x="486" y="395"/>
                  </a:cubicBezTo>
                  <a:cubicBezTo>
                    <a:pt x="547" y="365"/>
                    <a:pt x="578" y="365"/>
                    <a:pt x="608" y="304"/>
                  </a:cubicBezTo>
                  <a:cubicBezTo>
                    <a:pt x="578" y="274"/>
                    <a:pt x="547" y="274"/>
                    <a:pt x="486" y="243"/>
                  </a:cubicBezTo>
                  <a:cubicBezTo>
                    <a:pt x="486" y="213"/>
                    <a:pt x="486" y="152"/>
                    <a:pt x="547" y="91"/>
                  </a:cubicBezTo>
                  <a:cubicBezTo>
                    <a:pt x="486" y="91"/>
                    <a:pt x="456" y="122"/>
                    <a:pt x="395" y="122"/>
                  </a:cubicBezTo>
                  <a:cubicBezTo>
                    <a:pt x="334" y="91"/>
                    <a:pt x="334" y="61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2453950" y="1726075"/>
              <a:ext cx="60825" cy="6600"/>
            </a:xfrm>
            <a:custGeom>
              <a:avLst/>
              <a:gdLst/>
              <a:ahLst/>
              <a:cxnLst/>
              <a:rect l="l" t="t" r="r" b="b"/>
              <a:pathLst>
                <a:path w="2433" h="264" extrusionOk="0">
                  <a:moveTo>
                    <a:pt x="1629" y="1"/>
                  </a:moveTo>
                  <a:cubicBezTo>
                    <a:pt x="1232" y="1"/>
                    <a:pt x="719" y="41"/>
                    <a:pt x="62" y="89"/>
                  </a:cubicBezTo>
                  <a:cubicBezTo>
                    <a:pt x="1" y="89"/>
                    <a:pt x="1" y="180"/>
                    <a:pt x="62" y="180"/>
                  </a:cubicBezTo>
                  <a:cubicBezTo>
                    <a:pt x="685" y="225"/>
                    <a:pt x="1179" y="263"/>
                    <a:pt x="1566" y="263"/>
                  </a:cubicBezTo>
                  <a:cubicBezTo>
                    <a:pt x="1954" y="263"/>
                    <a:pt x="2235" y="225"/>
                    <a:pt x="2433" y="119"/>
                  </a:cubicBezTo>
                  <a:cubicBezTo>
                    <a:pt x="2246" y="33"/>
                    <a:pt x="1984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2517025" y="1735875"/>
              <a:ext cx="9150" cy="60625"/>
            </a:xfrm>
            <a:custGeom>
              <a:avLst/>
              <a:gdLst/>
              <a:ahLst/>
              <a:cxnLst/>
              <a:rect l="l" t="t" r="r" b="b"/>
              <a:pathLst>
                <a:path w="366" h="2425" extrusionOk="0">
                  <a:moveTo>
                    <a:pt x="183" y="1"/>
                  </a:moveTo>
                  <a:cubicBezTo>
                    <a:pt x="1" y="426"/>
                    <a:pt x="62" y="1125"/>
                    <a:pt x="153" y="2402"/>
                  </a:cubicBezTo>
                  <a:cubicBezTo>
                    <a:pt x="153" y="2417"/>
                    <a:pt x="168" y="2425"/>
                    <a:pt x="183" y="2425"/>
                  </a:cubicBezTo>
                  <a:cubicBezTo>
                    <a:pt x="198" y="2425"/>
                    <a:pt x="213" y="2417"/>
                    <a:pt x="213" y="2402"/>
                  </a:cubicBezTo>
                  <a:cubicBezTo>
                    <a:pt x="335" y="1125"/>
                    <a:pt x="365" y="426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2526150" y="1681600"/>
              <a:ext cx="43875" cy="42900"/>
            </a:xfrm>
            <a:custGeom>
              <a:avLst/>
              <a:gdLst/>
              <a:ahLst/>
              <a:cxnLst/>
              <a:rect l="l" t="t" r="r" b="b"/>
              <a:pathLst>
                <a:path w="1755" h="1716" extrusionOk="0">
                  <a:moveTo>
                    <a:pt x="1717" y="1"/>
                  </a:moveTo>
                  <a:cubicBezTo>
                    <a:pt x="1705" y="1"/>
                    <a:pt x="1690" y="5"/>
                    <a:pt x="1672" y="14"/>
                  </a:cubicBezTo>
                  <a:cubicBezTo>
                    <a:pt x="730" y="834"/>
                    <a:pt x="152" y="1290"/>
                    <a:pt x="0" y="1716"/>
                  </a:cubicBezTo>
                  <a:cubicBezTo>
                    <a:pt x="426" y="1564"/>
                    <a:pt x="912" y="986"/>
                    <a:pt x="1733" y="44"/>
                  </a:cubicBezTo>
                  <a:cubicBezTo>
                    <a:pt x="1755" y="22"/>
                    <a:pt x="1746" y="1"/>
                    <a:pt x="1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2473400" y="1681600"/>
              <a:ext cx="43650" cy="42900"/>
            </a:xfrm>
            <a:custGeom>
              <a:avLst/>
              <a:gdLst/>
              <a:ahLst/>
              <a:cxnLst/>
              <a:rect l="l" t="t" r="r" b="b"/>
              <a:pathLst>
                <a:path w="1746" h="1716" extrusionOk="0">
                  <a:moveTo>
                    <a:pt x="43" y="1"/>
                  </a:moveTo>
                  <a:cubicBezTo>
                    <a:pt x="18" y="1"/>
                    <a:pt x="1" y="22"/>
                    <a:pt x="44" y="44"/>
                  </a:cubicBezTo>
                  <a:cubicBezTo>
                    <a:pt x="864" y="986"/>
                    <a:pt x="1320" y="1564"/>
                    <a:pt x="1746" y="1716"/>
                  </a:cubicBezTo>
                  <a:cubicBezTo>
                    <a:pt x="1594" y="1290"/>
                    <a:pt x="1016" y="804"/>
                    <a:pt x="74" y="14"/>
                  </a:cubicBezTo>
                  <a:cubicBezTo>
                    <a:pt x="65" y="5"/>
                    <a:pt x="54" y="1"/>
                    <a:pt x="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2526150" y="1734350"/>
              <a:ext cx="43875" cy="42900"/>
            </a:xfrm>
            <a:custGeom>
              <a:avLst/>
              <a:gdLst/>
              <a:ahLst/>
              <a:cxnLst/>
              <a:rect l="l" t="t" r="r" b="b"/>
              <a:pathLst>
                <a:path w="1755" h="1716" extrusionOk="0">
                  <a:moveTo>
                    <a:pt x="0" y="1"/>
                  </a:moveTo>
                  <a:cubicBezTo>
                    <a:pt x="152" y="396"/>
                    <a:pt x="730" y="913"/>
                    <a:pt x="1672" y="1703"/>
                  </a:cubicBezTo>
                  <a:cubicBezTo>
                    <a:pt x="1690" y="1712"/>
                    <a:pt x="1705" y="1716"/>
                    <a:pt x="1717" y="1716"/>
                  </a:cubicBezTo>
                  <a:cubicBezTo>
                    <a:pt x="1746" y="1716"/>
                    <a:pt x="1755" y="1694"/>
                    <a:pt x="1733" y="1673"/>
                  </a:cubicBezTo>
                  <a:cubicBezTo>
                    <a:pt x="882" y="700"/>
                    <a:pt x="426" y="15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2473400" y="1734350"/>
              <a:ext cx="43650" cy="42900"/>
            </a:xfrm>
            <a:custGeom>
              <a:avLst/>
              <a:gdLst/>
              <a:ahLst/>
              <a:cxnLst/>
              <a:rect l="l" t="t" r="r" b="b"/>
              <a:pathLst>
                <a:path w="1746" h="1716" extrusionOk="0">
                  <a:moveTo>
                    <a:pt x="1746" y="1"/>
                  </a:moveTo>
                  <a:cubicBezTo>
                    <a:pt x="1320" y="153"/>
                    <a:pt x="834" y="700"/>
                    <a:pt x="44" y="1673"/>
                  </a:cubicBezTo>
                  <a:cubicBezTo>
                    <a:pt x="1" y="1694"/>
                    <a:pt x="18" y="1716"/>
                    <a:pt x="43" y="1716"/>
                  </a:cubicBezTo>
                  <a:cubicBezTo>
                    <a:pt x="54" y="1716"/>
                    <a:pt x="65" y="1712"/>
                    <a:pt x="74" y="1703"/>
                  </a:cubicBezTo>
                  <a:cubicBezTo>
                    <a:pt x="1016" y="852"/>
                    <a:pt x="1594" y="396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mpt"/>
              <a:buNone/>
              <a:defRPr sz="33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●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○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■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●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○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■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●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○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■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6" r:id="rId4"/>
    <p:sldLayoutId id="2147483672" r:id="rId5"/>
    <p:sldLayoutId id="2147483677" r:id="rId6"/>
    <p:sldLayoutId id="2147483678" r:id="rId7"/>
    <p:sldLayoutId id="2147483679" r:id="rId8"/>
    <p:sldLayoutId id="214748368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3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i="1" dirty="0">
                <a:solidFill>
                  <a:schemeClr val="dk1"/>
                </a:solidFill>
              </a:rPr>
              <a:t>Event O</a:t>
            </a:r>
            <a:r>
              <a:rPr lang="en-US" sz="6500" i="1" dirty="0"/>
              <a:t>rganizing Website</a:t>
            </a:r>
            <a:endParaRPr sz="5000" i="1" dirty="0">
              <a:solidFill>
                <a:schemeClr val="dk1"/>
              </a:solidFill>
            </a:endParaRPr>
          </a:p>
        </p:txBody>
      </p:sp>
      <p:sp>
        <p:nvSpPr>
          <p:cNvPr id="1200" name="Google Shape;1200;p38"/>
          <p:cNvSpPr txBox="1">
            <a:spLocks noGrp="1"/>
          </p:cNvSpPr>
          <p:nvPr>
            <p:ph type="subTitle" idx="1"/>
          </p:nvPr>
        </p:nvSpPr>
        <p:spPr>
          <a:xfrm>
            <a:off x="715100" y="3543349"/>
            <a:ext cx="4240948" cy="6080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Proposed website for Dream Images Events Organizing Services’ Business </a:t>
            </a:r>
            <a:endParaRPr sz="1600" dirty="0"/>
          </a:p>
        </p:txBody>
      </p:sp>
      <p:sp>
        <p:nvSpPr>
          <p:cNvPr id="1201" name="Google Shape;1201;p38"/>
          <p:cNvSpPr txBox="1"/>
          <p:nvPr/>
        </p:nvSpPr>
        <p:spPr>
          <a:xfrm rot="-5400000">
            <a:off x="-256743" y="672225"/>
            <a:ext cx="12738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Anek Latin"/>
                <a:ea typeface="Anek Latin"/>
                <a:cs typeface="Anek Latin"/>
                <a:sym typeface="Anek Latin"/>
              </a:rPr>
              <a:t>Mini-one Project</a:t>
            </a:r>
            <a:endParaRPr sz="1100" dirty="0">
              <a:latin typeface="Anek Latin"/>
              <a:ea typeface="Anek Latin"/>
              <a:cs typeface="Anek Latin"/>
              <a:sym typeface="Anek Latin"/>
            </a:endParaRPr>
          </a:p>
        </p:txBody>
      </p:sp>
      <p:sp>
        <p:nvSpPr>
          <p:cNvPr id="1202" name="Google Shape;1202;p38"/>
          <p:cNvSpPr txBox="1"/>
          <p:nvPr/>
        </p:nvSpPr>
        <p:spPr>
          <a:xfrm rot="-5400000">
            <a:off x="-252543" y="4222975"/>
            <a:ext cx="12654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Anek Latin"/>
                <a:ea typeface="Anek Latin"/>
                <a:cs typeface="Anek Latin"/>
                <a:sym typeface="Anek Latin"/>
              </a:rPr>
              <a:t>SP404 Group 4</a:t>
            </a:r>
            <a:endParaRPr sz="1100" dirty="0">
              <a:latin typeface="Anek Latin"/>
              <a:ea typeface="Anek Latin"/>
              <a:cs typeface="Anek Latin"/>
              <a:sym typeface="Anek Latin"/>
            </a:endParaRPr>
          </a:p>
        </p:txBody>
      </p:sp>
      <p:grpSp>
        <p:nvGrpSpPr>
          <p:cNvPr id="1203" name="Google Shape;1203;p38"/>
          <p:cNvGrpSpPr/>
          <p:nvPr/>
        </p:nvGrpSpPr>
        <p:grpSpPr>
          <a:xfrm>
            <a:off x="7883687" y="4210861"/>
            <a:ext cx="385796" cy="385867"/>
            <a:chOff x="8212625" y="2489150"/>
            <a:chExt cx="710228" cy="710228"/>
          </a:xfrm>
        </p:grpSpPr>
        <p:sp>
          <p:nvSpPr>
            <p:cNvPr id="1204" name="Google Shape;1204;p38"/>
            <p:cNvSpPr/>
            <p:nvPr/>
          </p:nvSpPr>
          <p:spPr>
            <a:xfrm>
              <a:off x="8556912" y="2489150"/>
              <a:ext cx="21652" cy="355115"/>
            </a:xfrm>
            <a:custGeom>
              <a:avLst/>
              <a:gdLst/>
              <a:ahLst/>
              <a:cxnLst/>
              <a:rect l="l" t="t" r="r" b="b"/>
              <a:pathLst>
                <a:path w="212" h="3477" extrusionOk="0">
                  <a:moveTo>
                    <a:pt x="107" y="0"/>
                  </a:moveTo>
                  <a:cubicBezTo>
                    <a:pt x="0" y="0"/>
                    <a:pt x="17" y="779"/>
                    <a:pt x="17" y="1739"/>
                  </a:cubicBezTo>
                  <a:cubicBezTo>
                    <a:pt x="17" y="2699"/>
                    <a:pt x="107" y="3476"/>
                    <a:pt x="107" y="3476"/>
                  </a:cubicBezTo>
                  <a:cubicBezTo>
                    <a:pt x="107" y="3476"/>
                    <a:pt x="196" y="2699"/>
                    <a:pt x="196" y="1739"/>
                  </a:cubicBezTo>
                  <a:cubicBezTo>
                    <a:pt x="196" y="779"/>
                    <a:pt x="212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8556912" y="2844161"/>
              <a:ext cx="21652" cy="355217"/>
            </a:xfrm>
            <a:custGeom>
              <a:avLst/>
              <a:gdLst/>
              <a:ahLst/>
              <a:cxnLst/>
              <a:rect l="l" t="t" r="r" b="b"/>
              <a:pathLst>
                <a:path w="212" h="3478" extrusionOk="0">
                  <a:moveTo>
                    <a:pt x="107" y="0"/>
                  </a:moveTo>
                  <a:cubicBezTo>
                    <a:pt x="107" y="0"/>
                    <a:pt x="17" y="779"/>
                    <a:pt x="17" y="1739"/>
                  </a:cubicBezTo>
                  <a:cubicBezTo>
                    <a:pt x="17" y="2699"/>
                    <a:pt x="0" y="3478"/>
                    <a:pt x="107" y="3478"/>
                  </a:cubicBezTo>
                  <a:cubicBezTo>
                    <a:pt x="212" y="3478"/>
                    <a:pt x="196" y="2699"/>
                    <a:pt x="196" y="1739"/>
                  </a:cubicBezTo>
                  <a:cubicBezTo>
                    <a:pt x="196" y="779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8567738" y="2834969"/>
              <a:ext cx="355115" cy="18588"/>
            </a:xfrm>
            <a:custGeom>
              <a:avLst/>
              <a:gdLst/>
              <a:ahLst/>
              <a:cxnLst/>
              <a:rect l="l" t="t" r="r" b="b"/>
              <a:pathLst>
                <a:path w="3477" h="182" extrusionOk="0">
                  <a:moveTo>
                    <a:pt x="2387" y="1"/>
                  </a:moveTo>
                  <a:cubicBezTo>
                    <a:pt x="2186" y="1"/>
                    <a:pt x="1967" y="2"/>
                    <a:pt x="1738" y="2"/>
                  </a:cubicBezTo>
                  <a:cubicBezTo>
                    <a:pt x="778" y="2"/>
                    <a:pt x="1" y="90"/>
                    <a:pt x="1" y="90"/>
                  </a:cubicBezTo>
                  <a:cubicBezTo>
                    <a:pt x="1" y="90"/>
                    <a:pt x="778" y="180"/>
                    <a:pt x="1738" y="180"/>
                  </a:cubicBezTo>
                  <a:cubicBezTo>
                    <a:pt x="1966" y="180"/>
                    <a:pt x="2183" y="181"/>
                    <a:pt x="2382" y="181"/>
                  </a:cubicBezTo>
                  <a:cubicBezTo>
                    <a:pt x="3024" y="181"/>
                    <a:pt x="3477" y="172"/>
                    <a:pt x="3477" y="90"/>
                  </a:cubicBezTo>
                  <a:cubicBezTo>
                    <a:pt x="3477" y="10"/>
                    <a:pt x="3026" y="1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8212625" y="2834969"/>
              <a:ext cx="355217" cy="18588"/>
            </a:xfrm>
            <a:custGeom>
              <a:avLst/>
              <a:gdLst/>
              <a:ahLst/>
              <a:cxnLst/>
              <a:rect l="l" t="t" r="r" b="b"/>
              <a:pathLst>
                <a:path w="3478" h="182" extrusionOk="0">
                  <a:moveTo>
                    <a:pt x="1090" y="1"/>
                  </a:moveTo>
                  <a:cubicBezTo>
                    <a:pt x="451" y="1"/>
                    <a:pt x="0" y="10"/>
                    <a:pt x="0" y="90"/>
                  </a:cubicBezTo>
                  <a:cubicBezTo>
                    <a:pt x="0" y="172"/>
                    <a:pt x="453" y="181"/>
                    <a:pt x="1095" y="181"/>
                  </a:cubicBezTo>
                  <a:cubicBezTo>
                    <a:pt x="1294" y="181"/>
                    <a:pt x="1511" y="180"/>
                    <a:pt x="1739" y="180"/>
                  </a:cubicBezTo>
                  <a:cubicBezTo>
                    <a:pt x="2699" y="180"/>
                    <a:pt x="3478" y="90"/>
                    <a:pt x="3478" y="90"/>
                  </a:cubicBezTo>
                  <a:cubicBezTo>
                    <a:pt x="3478" y="90"/>
                    <a:pt x="2699" y="2"/>
                    <a:pt x="1739" y="2"/>
                  </a:cubicBezTo>
                  <a:cubicBezTo>
                    <a:pt x="1510" y="2"/>
                    <a:pt x="1291" y="1"/>
                    <a:pt x="1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8567738" y="2592405"/>
              <a:ext cx="258804" cy="251859"/>
            </a:xfrm>
            <a:custGeom>
              <a:avLst/>
              <a:gdLst/>
              <a:ahLst/>
              <a:cxnLst/>
              <a:rect l="l" t="t" r="r" b="b"/>
              <a:pathLst>
                <a:path w="2534" h="2466" extrusionOk="0">
                  <a:moveTo>
                    <a:pt x="2440" y="0"/>
                  </a:moveTo>
                  <a:cubicBezTo>
                    <a:pt x="2318" y="0"/>
                    <a:pt x="1804" y="535"/>
                    <a:pt x="1166" y="1173"/>
                  </a:cubicBezTo>
                  <a:cubicBezTo>
                    <a:pt x="487" y="1852"/>
                    <a:pt x="1" y="2465"/>
                    <a:pt x="1" y="2465"/>
                  </a:cubicBezTo>
                  <a:cubicBezTo>
                    <a:pt x="1" y="2465"/>
                    <a:pt x="614" y="1979"/>
                    <a:pt x="1293" y="1300"/>
                  </a:cubicBezTo>
                  <a:cubicBezTo>
                    <a:pt x="1971" y="621"/>
                    <a:pt x="2533" y="82"/>
                    <a:pt x="2459" y="7"/>
                  </a:cubicBezTo>
                  <a:cubicBezTo>
                    <a:pt x="2454" y="3"/>
                    <a:pt x="2448" y="0"/>
                    <a:pt x="2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8308936" y="2844161"/>
              <a:ext cx="258906" cy="251859"/>
            </a:xfrm>
            <a:custGeom>
              <a:avLst/>
              <a:gdLst/>
              <a:ahLst/>
              <a:cxnLst/>
              <a:rect l="l" t="t" r="r" b="b"/>
              <a:pathLst>
                <a:path w="2535" h="2466" extrusionOk="0">
                  <a:moveTo>
                    <a:pt x="2535" y="0"/>
                  </a:moveTo>
                  <a:cubicBezTo>
                    <a:pt x="2534" y="1"/>
                    <a:pt x="1920" y="488"/>
                    <a:pt x="1242" y="1166"/>
                  </a:cubicBezTo>
                  <a:cubicBezTo>
                    <a:pt x="562" y="1845"/>
                    <a:pt x="1" y="2384"/>
                    <a:pt x="76" y="2459"/>
                  </a:cubicBezTo>
                  <a:cubicBezTo>
                    <a:pt x="81" y="2463"/>
                    <a:pt x="87" y="2466"/>
                    <a:pt x="95" y="2466"/>
                  </a:cubicBezTo>
                  <a:cubicBezTo>
                    <a:pt x="216" y="2466"/>
                    <a:pt x="731" y="1931"/>
                    <a:pt x="1369" y="1293"/>
                  </a:cubicBezTo>
                  <a:cubicBezTo>
                    <a:pt x="2047" y="615"/>
                    <a:pt x="2534" y="1"/>
                    <a:pt x="2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8567738" y="2844161"/>
              <a:ext cx="258804" cy="251859"/>
            </a:xfrm>
            <a:custGeom>
              <a:avLst/>
              <a:gdLst/>
              <a:ahLst/>
              <a:cxnLst/>
              <a:rect l="l" t="t" r="r" b="b"/>
              <a:pathLst>
                <a:path w="2534" h="2466" extrusionOk="0">
                  <a:moveTo>
                    <a:pt x="1" y="0"/>
                  </a:moveTo>
                  <a:cubicBezTo>
                    <a:pt x="1" y="1"/>
                    <a:pt x="487" y="615"/>
                    <a:pt x="1166" y="1293"/>
                  </a:cubicBezTo>
                  <a:cubicBezTo>
                    <a:pt x="1803" y="1931"/>
                    <a:pt x="2318" y="2466"/>
                    <a:pt x="2440" y="2466"/>
                  </a:cubicBezTo>
                  <a:cubicBezTo>
                    <a:pt x="2448" y="2466"/>
                    <a:pt x="2454" y="2463"/>
                    <a:pt x="2459" y="2459"/>
                  </a:cubicBezTo>
                  <a:cubicBezTo>
                    <a:pt x="2533" y="2384"/>
                    <a:pt x="1971" y="1845"/>
                    <a:pt x="1293" y="1166"/>
                  </a:cubicBezTo>
                  <a:cubicBezTo>
                    <a:pt x="614" y="48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8308936" y="2592405"/>
              <a:ext cx="258906" cy="251859"/>
            </a:xfrm>
            <a:custGeom>
              <a:avLst/>
              <a:gdLst/>
              <a:ahLst/>
              <a:cxnLst/>
              <a:rect l="l" t="t" r="r" b="b"/>
              <a:pathLst>
                <a:path w="2535" h="2466" extrusionOk="0">
                  <a:moveTo>
                    <a:pt x="94" y="0"/>
                  </a:moveTo>
                  <a:cubicBezTo>
                    <a:pt x="87" y="0"/>
                    <a:pt x="81" y="3"/>
                    <a:pt x="76" y="7"/>
                  </a:cubicBezTo>
                  <a:cubicBezTo>
                    <a:pt x="1" y="82"/>
                    <a:pt x="562" y="621"/>
                    <a:pt x="1242" y="1300"/>
                  </a:cubicBezTo>
                  <a:cubicBezTo>
                    <a:pt x="1920" y="1979"/>
                    <a:pt x="2535" y="2465"/>
                    <a:pt x="2535" y="2465"/>
                  </a:cubicBezTo>
                  <a:cubicBezTo>
                    <a:pt x="2535" y="2465"/>
                    <a:pt x="2047" y="1852"/>
                    <a:pt x="1369" y="1173"/>
                  </a:cubicBezTo>
                  <a:cubicBezTo>
                    <a:pt x="730" y="535"/>
                    <a:pt x="216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8567738" y="2559621"/>
              <a:ext cx="121436" cy="284643"/>
            </a:xfrm>
            <a:custGeom>
              <a:avLst/>
              <a:gdLst/>
              <a:ahLst/>
              <a:cxnLst/>
              <a:rect l="l" t="t" r="r" b="b"/>
              <a:pathLst>
                <a:path w="1189" h="2787" extrusionOk="0">
                  <a:moveTo>
                    <a:pt x="1189" y="1"/>
                  </a:moveTo>
                  <a:lnTo>
                    <a:pt x="1189" y="1"/>
                  </a:lnTo>
                  <a:cubicBezTo>
                    <a:pt x="1075" y="227"/>
                    <a:pt x="970" y="456"/>
                    <a:pt x="866" y="686"/>
                  </a:cubicBezTo>
                  <a:cubicBezTo>
                    <a:pt x="761" y="916"/>
                    <a:pt x="662" y="1148"/>
                    <a:pt x="560" y="1379"/>
                  </a:cubicBezTo>
                  <a:cubicBezTo>
                    <a:pt x="464" y="1613"/>
                    <a:pt x="365" y="1845"/>
                    <a:pt x="271" y="2079"/>
                  </a:cubicBezTo>
                  <a:cubicBezTo>
                    <a:pt x="178" y="2314"/>
                    <a:pt x="85" y="2549"/>
                    <a:pt x="1" y="2786"/>
                  </a:cubicBezTo>
                  <a:cubicBezTo>
                    <a:pt x="113" y="2560"/>
                    <a:pt x="218" y="2331"/>
                    <a:pt x="324" y="2102"/>
                  </a:cubicBezTo>
                  <a:cubicBezTo>
                    <a:pt x="428" y="1872"/>
                    <a:pt x="527" y="1639"/>
                    <a:pt x="628" y="1408"/>
                  </a:cubicBezTo>
                  <a:cubicBezTo>
                    <a:pt x="725" y="1175"/>
                    <a:pt x="824" y="943"/>
                    <a:pt x="918" y="708"/>
                  </a:cubicBezTo>
                  <a:cubicBezTo>
                    <a:pt x="1011" y="474"/>
                    <a:pt x="1104" y="239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8446916" y="2559621"/>
              <a:ext cx="121538" cy="284643"/>
            </a:xfrm>
            <a:custGeom>
              <a:avLst/>
              <a:gdLst/>
              <a:ahLst/>
              <a:cxnLst/>
              <a:rect l="l" t="t" r="r" b="b"/>
              <a:pathLst>
                <a:path w="1190" h="2787" extrusionOk="0">
                  <a:moveTo>
                    <a:pt x="0" y="1"/>
                  </a:moveTo>
                  <a:lnTo>
                    <a:pt x="0" y="1"/>
                  </a:lnTo>
                  <a:cubicBezTo>
                    <a:pt x="86" y="239"/>
                    <a:pt x="178" y="474"/>
                    <a:pt x="272" y="708"/>
                  </a:cubicBezTo>
                  <a:cubicBezTo>
                    <a:pt x="366" y="942"/>
                    <a:pt x="465" y="1175"/>
                    <a:pt x="561" y="1408"/>
                  </a:cubicBezTo>
                  <a:cubicBezTo>
                    <a:pt x="663" y="1639"/>
                    <a:pt x="761" y="1872"/>
                    <a:pt x="867" y="2102"/>
                  </a:cubicBezTo>
                  <a:cubicBezTo>
                    <a:pt x="971" y="2331"/>
                    <a:pt x="1076" y="2560"/>
                    <a:pt x="1190" y="2786"/>
                  </a:cubicBezTo>
                  <a:cubicBezTo>
                    <a:pt x="1104" y="2549"/>
                    <a:pt x="1012" y="2314"/>
                    <a:pt x="918" y="2079"/>
                  </a:cubicBezTo>
                  <a:cubicBezTo>
                    <a:pt x="825" y="1845"/>
                    <a:pt x="725" y="1613"/>
                    <a:pt x="629" y="1379"/>
                  </a:cubicBezTo>
                  <a:cubicBezTo>
                    <a:pt x="527" y="1148"/>
                    <a:pt x="429" y="916"/>
                    <a:pt x="324" y="686"/>
                  </a:cubicBezTo>
                  <a:cubicBezTo>
                    <a:pt x="219" y="456"/>
                    <a:pt x="114" y="22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8567738" y="2844773"/>
              <a:ext cx="121436" cy="284745"/>
            </a:xfrm>
            <a:custGeom>
              <a:avLst/>
              <a:gdLst/>
              <a:ahLst/>
              <a:cxnLst/>
              <a:rect l="l" t="t" r="r" b="b"/>
              <a:pathLst>
                <a:path w="1189" h="2788" extrusionOk="0">
                  <a:moveTo>
                    <a:pt x="1" y="1"/>
                  </a:moveTo>
                  <a:cubicBezTo>
                    <a:pt x="85" y="239"/>
                    <a:pt x="178" y="474"/>
                    <a:pt x="271" y="709"/>
                  </a:cubicBezTo>
                  <a:cubicBezTo>
                    <a:pt x="365" y="943"/>
                    <a:pt x="464" y="1175"/>
                    <a:pt x="560" y="1408"/>
                  </a:cubicBezTo>
                  <a:cubicBezTo>
                    <a:pt x="662" y="1639"/>
                    <a:pt x="760" y="1871"/>
                    <a:pt x="866" y="2102"/>
                  </a:cubicBezTo>
                  <a:cubicBezTo>
                    <a:pt x="970" y="2331"/>
                    <a:pt x="1075" y="2561"/>
                    <a:pt x="1189" y="2787"/>
                  </a:cubicBezTo>
                  <a:cubicBezTo>
                    <a:pt x="1104" y="2549"/>
                    <a:pt x="1011" y="2313"/>
                    <a:pt x="917" y="2079"/>
                  </a:cubicBezTo>
                  <a:cubicBezTo>
                    <a:pt x="824" y="1845"/>
                    <a:pt x="725" y="1612"/>
                    <a:pt x="628" y="1379"/>
                  </a:cubicBezTo>
                  <a:cubicBezTo>
                    <a:pt x="527" y="1149"/>
                    <a:pt x="428" y="916"/>
                    <a:pt x="324" y="686"/>
                  </a:cubicBezTo>
                  <a:cubicBezTo>
                    <a:pt x="219" y="456"/>
                    <a:pt x="113" y="2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8447018" y="2844773"/>
              <a:ext cx="121436" cy="284643"/>
            </a:xfrm>
            <a:custGeom>
              <a:avLst/>
              <a:gdLst/>
              <a:ahLst/>
              <a:cxnLst/>
              <a:rect l="l" t="t" r="r" b="b"/>
              <a:pathLst>
                <a:path w="1189" h="2787" extrusionOk="0">
                  <a:moveTo>
                    <a:pt x="1189" y="1"/>
                  </a:moveTo>
                  <a:cubicBezTo>
                    <a:pt x="1075" y="227"/>
                    <a:pt x="970" y="456"/>
                    <a:pt x="866" y="686"/>
                  </a:cubicBezTo>
                  <a:cubicBezTo>
                    <a:pt x="760" y="915"/>
                    <a:pt x="662" y="1148"/>
                    <a:pt x="560" y="1379"/>
                  </a:cubicBezTo>
                  <a:cubicBezTo>
                    <a:pt x="464" y="1612"/>
                    <a:pt x="365" y="1845"/>
                    <a:pt x="271" y="2079"/>
                  </a:cubicBezTo>
                  <a:cubicBezTo>
                    <a:pt x="177" y="2313"/>
                    <a:pt x="85" y="2549"/>
                    <a:pt x="0" y="2786"/>
                  </a:cubicBezTo>
                  <a:cubicBezTo>
                    <a:pt x="113" y="2560"/>
                    <a:pt x="218" y="2331"/>
                    <a:pt x="323" y="2102"/>
                  </a:cubicBezTo>
                  <a:cubicBezTo>
                    <a:pt x="428" y="1871"/>
                    <a:pt x="527" y="1639"/>
                    <a:pt x="628" y="1408"/>
                  </a:cubicBezTo>
                  <a:cubicBezTo>
                    <a:pt x="724" y="1175"/>
                    <a:pt x="824" y="943"/>
                    <a:pt x="917" y="708"/>
                  </a:cubicBezTo>
                  <a:cubicBezTo>
                    <a:pt x="1011" y="474"/>
                    <a:pt x="1103" y="239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8568351" y="2844161"/>
              <a:ext cx="284643" cy="121538"/>
            </a:xfrm>
            <a:custGeom>
              <a:avLst/>
              <a:gdLst/>
              <a:ahLst/>
              <a:cxnLst/>
              <a:rect l="l" t="t" r="r" b="b"/>
              <a:pathLst>
                <a:path w="2787" h="1190" extrusionOk="0">
                  <a:moveTo>
                    <a:pt x="1" y="0"/>
                  </a:moveTo>
                  <a:cubicBezTo>
                    <a:pt x="227" y="114"/>
                    <a:pt x="456" y="219"/>
                    <a:pt x="685" y="324"/>
                  </a:cubicBezTo>
                  <a:cubicBezTo>
                    <a:pt x="915" y="429"/>
                    <a:pt x="1148" y="527"/>
                    <a:pt x="1379" y="629"/>
                  </a:cubicBezTo>
                  <a:cubicBezTo>
                    <a:pt x="1612" y="725"/>
                    <a:pt x="1844" y="824"/>
                    <a:pt x="2078" y="918"/>
                  </a:cubicBezTo>
                  <a:cubicBezTo>
                    <a:pt x="2313" y="1012"/>
                    <a:pt x="2548" y="1104"/>
                    <a:pt x="2786" y="1190"/>
                  </a:cubicBezTo>
                  <a:cubicBezTo>
                    <a:pt x="2560" y="1076"/>
                    <a:pt x="2331" y="971"/>
                    <a:pt x="2101" y="866"/>
                  </a:cubicBezTo>
                  <a:cubicBezTo>
                    <a:pt x="1871" y="761"/>
                    <a:pt x="1638" y="662"/>
                    <a:pt x="1408" y="561"/>
                  </a:cubicBezTo>
                  <a:cubicBezTo>
                    <a:pt x="1175" y="465"/>
                    <a:pt x="942" y="365"/>
                    <a:pt x="708" y="272"/>
                  </a:cubicBezTo>
                  <a:cubicBezTo>
                    <a:pt x="474" y="178"/>
                    <a:pt x="238" y="8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8568351" y="2723441"/>
              <a:ext cx="284643" cy="121436"/>
            </a:xfrm>
            <a:custGeom>
              <a:avLst/>
              <a:gdLst/>
              <a:ahLst/>
              <a:cxnLst/>
              <a:rect l="l" t="t" r="r" b="b"/>
              <a:pathLst>
                <a:path w="2787" h="1189" extrusionOk="0">
                  <a:moveTo>
                    <a:pt x="2786" y="0"/>
                  </a:moveTo>
                  <a:lnTo>
                    <a:pt x="2786" y="0"/>
                  </a:lnTo>
                  <a:cubicBezTo>
                    <a:pt x="2548" y="85"/>
                    <a:pt x="2313" y="178"/>
                    <a:pt x="2079" y="271"/>
                  </a:cubicBezTo>
                  <a:cubicBezTo>
                    <a:pt x="1845" y="365"/>
                    <a:pt x="1612" y="464"/>
                    <a:pt x="1379" y="561"/>
                  </a:cubicBezTo>
                  <a:cubicBezTo>
                    <a:pt x="1148" y="662"/>
                    <a:pt x="915" y="761"/>
                    <a:pt x="685" y="865"/>
                  </a:cubicBezTo>
                  <a:cubicBezTo>
                    <a:pt x="456" y="970"/>
                    <a:pt x="227" y="1076"/>
                    <a:pt x="1" y="1189"/>
                  </a:cubicBezTo>
                  <a:cubicBezTo>
                    <a:pt x="238" y="1104"/>
                    <a:pt x="474" y="1011"/>
                    <a:pt x="708" y="918"/>
                  </a:cubicBezTo>
                  <a:cubicBezTo>
                    <a:pt x="942" y="824"/>
                    <a:pt x="1175" y="725"/>
                    <a:pt x="1408" y="628"/>
                  </a:cubicBezTo>
                  <a:cubicBezTo>
                    <a:pt x="1639" y="527"/>
                    <a:pt x="1872" y="428"/>
                    <a:pt x="2101" y="323"/>
                  </a:cubicBezTo>
                  <a:cubicBezTo>
                    <a:pt x="2331" y="219"/>
                    <a:pt x="2560" y="114"/>
                    <a:pt x="2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8283096" y="2844161"/>
              <a:ext cx="284745" cy="121538"/>
            </a:xfrm>
            <a:custGeom>
              <a:avLst/>
              <a:gdLst/>
              <a:ahLst/>
              <a:cxnLst/>
              <a:rect l="l" t="t" r="r" b="b"/>
              <a:pathLst>
                <a:path w="2788" h="1190" extrusionOk="0">
                  <a:moveTo>
                    <a:pt x="2788" y="0"/>
                  </a:moveTo>
                  <a:cubicBezTo>
                    <a:pt x="2549" y="85"/>
                    <a:pt x="2315" y="178"/>
                    <a:pt x="2079" y="272"/>
                  </a:cubicBezTo>
                  <a:cubicBezTo>
                    <a:pt x="1845" y="365"/>
                    <a:pt x="1613" y="465"/>
                    <a:pt x="1379" y="561"/>
                  </a:cubicBezTo>
                  <a:cubicBezTo>
                    <a:pt x="1149" y="662"/>
                    <a:pt x="917" y="761"/>
                    <a:pt x="686" y="866"/>
                  </a:cubicBezTo>
                  <a:cubicBezTo>
                    <a:pt x="456" y="971"/>
                    <a:pt x="227" y="1076"/>
                    <a:pt x="1" y="1190"/>
                  </a:cubicBezTo>
                  <a:cubicBezTo>
                    <a:pt x="239" y="1104"/>
                    <a:pt x="475" y="1012"/>
                    <a:pt x="709" y="918"/>
                  </a:cubicBezTo>
                  <a:cubicBezTo>
                    <a:pt x="943" y="824"/>
                    <a:pt x="1176" y="725"/>
                    <a:pt x="1409" y="629"/>
                  </a:cubicBezTo>
                  <a:cubicBezTo>
                    <a:pt x="1639" y="527"/>
                    <a:pt x="1872" y="429"/>
                    <a:pt x="2102" y="324"/>
                  </a:cubicBezTo>
                  <a:cubicBezTo>
                    <a:pt x="2332" y="219"/>
                    <a:pt x="2561" y="114"/>
                    <a:pt x="2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8283096" y="2723441"/>
              <a:ext cx="284745" cy="121436"/>
            </a:xfrm>
            <a:custGeom>
              <a:avLst/>
              <a:gdLst/>
              <a:ahLst/>
              <a:cxnLst/>
              <a:rect l="l" t="t" r="r" b="b"/>
              <a:pathLst>
                <a:path w="2788" h="1189" extrusionOk="0">
                  <a:moveTo>
                    <a:pt x="1" y="0"/>
                  </a:moveTo>
                  <a:lnTo>
                    <a:pt x="1" y="0"/>
                  </a:lnTo>
                  <a:cubicBezTo>
                    <a:pt x="227" y="114"/>
                    <a:pt x="457" y="219"/>
                    <a:pt x="686" y="323"/>
                  </a:cubicBezTo>
                  <a:cubicBezTo>
                    <a:pt x="917" y="428"/>
                    <a:pt x="1149" y="527"/>
                    <a:pt x="1380" y="629"/>
                  </a:cubicBezTo>
                  <a:cubicBezTo>
                    <a:pt x="1614" y="725"/>
                    <a:pt x="1845" y="824"/>
                    <a:pt x="2079" y="918"/>
                  </a:cubicBezTo>
                  <a:cubicBezTo>
                    <a:pt x="2315" y="1011"/>
                    <a:pt x="2549" y="1104"/>
                    <a:pt x="2788" y="1189"/>
                  </a:cubicBezTo>
                  <a:cubicBezTo>
                    <a:pt x="2561" y="1076"/>
                    <a:pt x="2332" y="970"/>
                    <a:pt x="2102" y="865"/>
                  </a:cubicBezTo>
                  <a:cubicBezTo>
                    <a:pt x="1872" y="761"/>
                    <a:pt x="1639" y="662"/>
                    <a:pt x="1409" y="561"/>
                  </a:cubicBezTo>
                  <a:cubicBezTo>
                    <a:pt x="1176" y="464"/>
                    <a:pt x="943" y="365"/>
                    <a:pt x="709" y="272"/>
                  </a:cubicBezTo>
                  <a:cubicBezTo>
                    <a:pt x="475" y="178"/>
                    <a:pt x="239" y="8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38"/>
          <p:cNvGrpSpPr/>
          <p:nvPr/>
        </p:nvGrpSpPr>
        <p:grpSpPr>
          <a:xfrm>
            <a:off x="7076139" y="3868336"/>
            <a:ext cx="438921" cy="438992"/>
            <a:chOff x="8212625" y="2489150"/>
            <a:chExt cx="710228" cy="710228"/>
          </a:xfrm>
        </p:grpSpPr>
        <p:sp>
          <p:nvSpPr>
            <p:cNvPr id="1221" name="Google Shape;1221;p38"/>
            <p:cNvSpPr/>
            <p:nvPr/>
          </p:nvSpPr>
          <p:spPr>
            <a:xfrm>
              <a:off x="8556912" y="2489150"/>
              <a:ext cx="21652" cy="355115"/>
            </a:xfrm>
            <a:custGeom>
              <a:avLst/>
              <a:gdLst/>
              <a:ahLst/>
              <a:cxnLst/>
              <a:rect l="l" t="t" r="r" b="b"/>
              <a:pathLst>
                <a:path w="212" h="3477" extrusionOk="0">
                  <a:moveTo>
                    <a:pt x="107" y="0"/>
                  </a:moveTo>
                  <a:cubicBezTo>
                    <a:pt x="0" y="0"/>
                    <a:pt x="17" y="779"/>
                    <a:pt x="17" y="1739"/>
                  </a:cubicBezTo>
                  <a:cubicBezTo>
                    <a:pt x="17" y="2699"/>
                    <a:pt x="107" y="3476"/>
                    <a:pt x="107" y="3476"/>
                  </a:cubicBezTo>
                  <a:cubicBezTo>
                    <a:pt x="107" y="3476"/>
                    <a:pt x="196" y="2699"/>
                    <a:pt x="196" y="1739"/>
                  </a:cubicBezTo>
                  <a:cubicBezTo>
                    <a:pt x="196" y="779"/>
                    <a:pt x="212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8556912" y="2844161"/>
              <a:ext cx="21652" cy="355217"/>
            </a:xfrm>
            <a:custGeom>
              <a:avLst/>
              <a:gdLst/>
              <a:ahLst/>
              <a:cxnLst/>
              <a:rect l="l" t="t" r="r" b="b"/>
              <a:pathLst>
                <a:path w="212" h="3478" extrusionOk="0">
                  <a:moveTo>
                    <a:pt x="107" y="0"/>
                  </a:moveTo>
                  <a:cubicBezTo>
                    <a:pt x="107" y="0"/>
                    <a:pt x="17" y="779"/>
                    <a:pt x="17" y="1739"/>
                  </a:cubicBezTo>
                  <a:cubicBezTo>
                    <a:pt x="17" y="2699"/>
                    <a:pt x="0" y="3478"/>
                    <a:pt x="107" y="3478"/>
                  </a:cubicBezTo>
                  <a:cubicBezTo>
                    <a:pt x="212" y="3478"/>
                    <a:pt x="196" y="2699"/>
                    <a:pt x="196" y="1739"/>
                  </a:cubicBezTo>
                  <a:cubicBezTo>
                    <a:pt x="196" y="779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8567738" y="2834969"/>
              <a:ext cx="355115" cy="18588"/>
            </a:xfrm>
            <a:custGeom>
              <a:avLst/>
              <a:gdLst/>
              <a:ahLst/>
              <a:cxnLst/>
              <a:rect l="l" t="t" r="r" b="b"/>
              <a:pathLst>
                <a:path w="3477" h="182" extrusionOk="0">
                  <a:moveTo>
                    <a:pt x="2387" y="1"/>
                  </a:moveTo>
                  <a:cubicBezTo>
                    <a:pt x="2186" y="1"/>
                    <a:pt x="1967" y="2"/>
                    <a:pt x="1738" y="2"/>
                  </a:cubicBezTo>
                  <a:cubicBezTo>
                    <a:pt x="778" y="2"/>
                    <a:pt x="1" y="90"/>
                    <a:pt x="1" y="90"/>
                  </a:cubicBezTo>
                  <a:cubicBezTo>
                    <a:pt x="1" y="90"/>
                    <a:pt x="778" y="180"/>
                    <a:pt x="1738" y="180"/>
                  </a:cubicBezTo>
                  <a:cubicBezTo>
                    <a:pt x="1966" y="180"/>
                    <a:pt x="2183" y="181"/>
                    <a:pt x="2382" y="181"/>
                  </a:cubicBezTo>
                  <a:cubicBezTo>
                    <a:pt x="3024" y="181"/>
                    <a:pt x="3477" y="172"/>
                    <a:pt x="3477" y="90"/>
                  </a:cubicBezTo>
                  <a:cubicBezTo>
                    <a:pt x="3477" y="10"/>
                    <a:pt x="3026" y="1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8212625" y="2834969"/>
              <a:ext cx="355217" cy="18588"/>
            </a:xfrm>
            <a:custGeom>
              <a:avLst/>
              <a:gdLst/>
              <a:ahLst/>
              <a:cxnLst/>
              <a:rect l="l" t="t" r="r" b="b"/>
              <a:pathLst>
                <a:path w="3478" h="182" extrusionOk="0">
                  <a:moveTo>
                    <a:pt x="1090" y="1"/>
                  </a:moveTo>
                  <a:cubicBezTo>
                    <a:pt x="451" y="1"/>
                    <a:pt x="0" y="10"/>
                    <a:pt x="0" y="90"/>
                  </a:cubicBezTo>
                  <a:cubicBezTo>
                    <a:pt x="0" y="172"/>
                    <a:pt x="453" y="181"/>
                    <a:pt x="1095" y="181"/>
                  </a:cubicBezTo>
                  <a:cubicBezTo>
                    <a:pt x="1294" y="181"/>
                    <a:pt x="1511" y="180"/>
                    <a:pt x="1739" y="180"/>
                  </a:cubicBezTo>
                  <a:cubicBezTo>
                    <a:pt x="2699" y="180"/>
                    <a:pt x="3478" y="90"/>
                    <a:pt x="3478" y="90"/>
                  </a:cubicBezTo>
                  <a:cubicBezTo>
                    <a:pt x="3478" y="90"/>
                    <a:pt x="2699" y="2"/>
                    <a:pt x="1739" y="2"/>
                  </a:cubicBezTo>
                  <a:cubicBezTo>
                    <a:pt x="1510" y="2"/>
                    <a:pt x="1291" y="1"/>
                    <a:pt x="1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8567738" y="2592405"/>
              <a:ext cx="258804" cy="251859"/>
            </a:xfrm>
            <a:custGeom>
              <a:avLst/>
              <a:gdLst/>
              <a:ahLst/>
              <a:cxnLst/>
              <a:rect l="l" t="t" r="r" b="b"/>
              <a:pathLst>
                <a:path w="2534" h="2466" extrusionOk="0">
                  <a:moveTo>
                    <a:pt x="2440" y="0"/>
                  </a:moveTo>
                  <a:cubicBezTo>
                    <a:pt x="2318" y="0"/>
                    <a:pt x="1804" y="535"/>
                    <a:pt x="1166" y="1173"/>
                  </a:cubicBezTo>
                  <a:cubicBezTo>
                    <a:pt x="487" y="1852"/>
                    <a:pt x="1" y="2465"/>
                    <a:pt x="1" y="2465"/>
                  </a:cubicBezTo>
                  <a:cubicBezTo>
                    <a:pt x="1" y="2465"/>
                    <a:pt x="614" y="1979"/>
                    <a:pt x="1293" y="1300"/>
                  </a:cubicBezTo>
                  <a:cubicBezTo>
                    <a:pt x="1971" y="621"/>
                    <a:pt x="2533" y="82"/>
                    <a:pt x="2459" y="7"/>
                  </a:cubicBezTo>
                  <a:cubicBezTo>
                    <a:pt x="2454" y="3"/>
                    <a:pt x="2448" y="0"/>
                    <a:pt x="2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8308936" y="2844161"/>
              <a:ext cx="258906" cy="251859"/>
            </a:xfrm>
            <a:custGeom>
              <a:avLst/>
              <a:gdLst/>
              <a:ahLst/>
              <a:cxnLst/>
              <a:rect l="l" t="t" r="r" b="b"/>
              <a:pathLst>
                <a:path w="2535" h="2466" extrusionOk="0">
                  <a:moveTo>
                    <a:pt x="2535" y="0"/>
                  </a:moveTo>
                  <a:cubicBezTo>
                    <a:pt x="2534" y="1"/>
                    <a:pt x="1920" y="488"/>
                    <a:pt x="1242" y="1166"/>
                  </a:cubicBezTo>
                  <a:cubicBezTo>
                    <a:pt x="562" y="1845"/>
                    <a:pt x="1" y="2384"/>
                    <a:pt x="76" y="2459"/>
                  </a:cubicBezTo>
                  <a:cubicBezTo>
                    <a:pt x="81" y="2463"/>
                    <a:pt x="87" y="2466"/>
                    <a:pt x="95" y="2466"/>
                  </a:cubicBezTo>
                  <a:cubicBezTo>
                    <a:pt x="216" y="2466"/>
                    <a:pt x="731" y="1931"/>
                    <a:pt x="1369" y="1293"/>
                  </a:cubicBezTo>
                  <a:cubicBezTo>
                    <a:pt x="2047" y="615"/>
                    <a:pt x="2534" y="1"/>
                    <a:pt x="2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8567738" y="2844161"/>
              <a:ext cx="258804" cy="251859"/>
            </a:xfrm>
            <a:custGeom>
              <a:avLst/>
              <a:gdLst/>
              <a:ahLst/>
              <a:cxnLst/>
              <a:rect l="l" t="t" r="r" b="b"/>
              <a:pathLst>
                <a:path w="2534" h="2466" extrusionOk="0">
                  <a:moveTo>
                    <a:pt x="1" y="0"/>
                  </a:moveTo>
                  <a:cubicBezTo>
                    <a:pt x="1" y="1"/>
                    <a:pt x="487" y="615"/>
                    <a:pt x="1166" y="1293"/>
                  </a:cubicBezTo>
                  <a:cubicBezTo>
                    <a:pt x="1803" y="1931"/>
                    <a:pt x="2318" y="2466"/>
                    <a:pt x="2440" y="2466"/>
                  </a:cubicBezTo>
                  <a:cubicBezTo>
                    <a:pt x="2448" y="2466"/>
                    <a:pt x="2454" y="2463"/>
                    <a:pt x="2459" y="2459"/>
                  </a:cubicBezTo>
                  <a:cubicBezTo>
                    <a:pt x="2533" y="2384"/>
                    <a:pt x="1971" y="1845"/>
                    <a:pt x="1293" y="1166"/>
                  </a:cubicBezTo>
                  <a:cubicBezTo>
                    <a:pt x="614" y="48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8308936" y="2592405"/>
              <a:ext cx="258906" cy="251859"/>
            </a:xfrm>
            <a:custGeom>
              <a:avLst/>
              <a:gdLst/>
              <a:ahLst/>
              <a:cxnLst/>
              <a:rect l="l" t="t" r="r" b="b"/>
              <a:pathLst>
                <a:path w="2535" h="2466" extrusionOk="0">
                  <a:moveTo>
                    <a:pt x="94" y="0"/>
                  </a:moveTo>
                  <a:cubicBezTo>
                    <a:pt x="87" y="0"/>
                    <a:pt x="81" y="3"/>
                    <a:pt x="76" y="7"/>
                  </a:cubicBezTo>
                  <a:cubicBezTo>
                    <a:pt x="1" y="82"/>
                    <a:pt x="562" y="621"/>
                    <a:pt x="1242" y="1300"/>
                  </a:cubicBezTo>
                  <a:cubicBezTo>
                    <a:pt x="1920" y="1979"/>
                    <a:pt x="2535" y="2465"/>
                    <a:pt x="2535" y="2465"/>
                  </a:cubicBezTo>
                  <a:cubicBezTo>
                    <a:pt x="2535" y="2465"/>
                    <a:pt x="2047" y="1852"/>
                    <a:pt x="1369" y="1173"/>
                  </a:cubicBezTo>
                  <a:cubicBezTo>
                    <a:pt x="730" y="535"/>
                    <a:pt x="216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8567738" y="2559621"/>
              <a:ext cx="121436" cy="284643"/>
            </a:xfrm>
            <a:custGeom>
              <a:avLst/>
              <a:gdLst/>
              <a:ahLst/>
              <a:cxnLst/>
              <a:rect l="l" t="t" r="r" b="b"/>
              <a:pathLst>
                <a:path w="1189" h="2787" extrusionOk="0">
                  <a:moveTo>
                    <a:pt x="1189" y="1"/>
                  </a:moveTo>
                  <a:lnTo>
                    <a:pt x="1189" y="1"/>
                  </a:lnTo>
                  <a:cubicBezTo>
                    <a:pt x="1075" y="227"/>
                    <a:pt x="970" y="456"/>
                    <a:pt x="866" y="686"/>
                  </a:cubicBezTo>
                  <a:cubicBezTo>
                    <a:pt x="761" y="916"/>
                    <a:pt x="662" y="1148"/>
                    <a:pt x="560" y="1379"/>
                  </a:cubicBezTo>
                  <a:cubicBezTo>
                    <a:pt x="464" y="1613"/>
                    <a:pt x="365" y="1845"/>
                    <a:pt x="271" y="2079"/>
                  </a:cubicBezTo>
                  <a:cubicBezTo>
                    <a:pt x="178" y="2314"/>
                    <a:pt x="85" y="2549"/>
                    <a:pt x="1" y="2786"/>
                  </a:cubicBezTo>
                  <a:cubicBezTo>
                    <a:pt x="113" y="2560"/>
                    <a:pt x="218" y="2331"/>
                    <a:pt x="324" y="2102"/>
                  </a:cubicBezTo>
                  <a:cubicBezTo>
                    <a:pt x="428" y="1872"/>
                    <a:pt x="527" y="1639"/>
                    <a:pt x="628" y="1408"/>
                  </a:cubicBezTo>
                  <a:cubicBezTo>
                    <a:pt x="725" y="1175"/>
                    <a:pt x="824" y="943"/>
                    <a:pt x="918" y="708"/>
                  </a:cubicBezTo>
                  <a:cubicBezTo>
                    <a:pt x="1011" y="474"/>
                    <a:pt x="1104" y="239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8446916" y="2559621"/>
              <a:ext cx="121538" cy="284643"/>
            </a:xfrm>
            <a:custGeom>
              <a:avLst/>
              <a:gdLst/>
              <a:ahLst/>
              <a:cxnLst/>
              <a:rect l="l" t="t" r="r" b="b"/>
              <a:pathLst>
                <a:path w="1190" h="2787" extrusionOk="0">
                  <a:moveTo>
                    <a:pt x="0" y="1"/>
                  </a:moveTo>
                  <a:lnTo>
                    <a:pt x="0" y="1"/>
                  </a:lnTo>
                  <a:cubicBezTo>
                    <a:pt x="86" y="239"/>
                    <a:pt x="178" y="474"/>
                    <a:pt x="272" y="708"/>
                  </a:cubicBezTo>
                  <a:cubicBezTo>
                    <a:pt x="366" y="942"/>
                    <a:pt x="465" y="1175"/>
                    <a:pt x="561" y="1408"/>
                  </a:cubicBezTo>
                  <a:cubicBezTo>
                    <a:pt x="663" y="1639"/>
                    <a:pt x="761" y="1872"/>
                    <a:pt x="867" y="2102"/>
                  </a:cubicBezTo>
                  <a:cubicBezTo>
                    <a:pt x="971" y="2331"/>
                    <a:pt x="1076" y="2560"/>
                    <a:pt x="1190" y="2786"/>
                  </a:cubicBezTo>
                  <a:cubicBezTo>
                    <a:pt x="1104" y="2549"/>
                    <a:pt x="1012" y="2314"/>
                    <a:pt x="918" y="2079"/>
                  </a:cubicBezTo>
                  <a:cubicBezTo>
                    <a:pt x="825" y="1845"/>
                    <a:pt x="725" y="1613"/>
                    <a:pt x="629" y="1379"/>
                  </a:cubicBezTo>
                  <a:cubicBezTo>
                    <a:pt x="527" y="1148"/>
                    <a:pt x="429" y="916"/>
                    <a:pt x="324" y="686"/>
                  </a:cubicBezTo>
                  <a:cubicBezTo>
                    <a:pt x="219" y="456"/>
                    <a:pt x="114" y="22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8567738" y="2844773"/>
              <a:ext cx="121436" cy="284745"/>
            </a:xfrm>
            <a:custGeom>
              <a:avLst/>
              <a:gdLst/>
              <a:ahLst/>
              <a:cxnLst/>
              <a:rect l="l" t="t" r="r" b="b"/>
              <a:pathLst>
                <a:path w="1189" h="2788" extrusionOk="0">
                  <a:moveTo>
                    <a:pt x="1" y="1"/>
                  </a:moveTo>
                  <a:cubicBezTo>
                    <a:pt x="85" y="239"/>
                    <a:pt x="178" y="474"/>
                    <a:pt x="271" y="709"/>
                  </a:cubicBezTo>
                  <a:cubicBezTo>
                    <a:pt x="365" y="943"/>
                    <a:pt x="464" y="1175"/>
                    <a:pt x="560" y="1408"/>
                  </a:cubicBezTo>
                  <a:cubicBezTo>
                    <a:pt x="662" y="1639"/>
                    <a:pt x="760" y="1871"/>
                    <a:pt x="866" y="2102"/>
                  </a:cubicBezTo>
                  <a:cubicBezTo>
                    <a:pt x="970" y="2331"/>
                    <a:pt x="1075" y="2561"/>
                    <a:pt x="1189" y="2787"/>
                  </a:cubicBezTo>
                  <a:cubicBezTo>
                    <a:pt x="1104" y="2549"/>
                    <a:pt x="1011" y="2313"/>
                    <a:pt x="917" y="2079"/>
                  </a:cubicBezTo>
                  <a:cubicBezTo>
                    <a:pt x="824" y="1845"/>
                    <a:pt x="725" y="1612"/>
                    <a:pt x="628" y="1379"/>
                  </a:cubicBezTo>
                  <a:cubicBezTo>
                    <a:pt x="527" y="1149"/>
                    <a:pt x="428" y="916"/>
                    <a:pt x="324" y="686"/>
                  </a:cubicBezTo>
                  <a:cubicBezTo>
                    <a:pt x="219" y="456"/>
                    <a:pt x="113" y="2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8447018" y="2844773"/>
              <a:ext cx="121436" cy="284643"/>
            </a:xfrm>
            <a:custGeom>
              <a:avLst/>
              <a:gdLst/>
              <a:ahLst/>
              <a:cxnLst/>
              <a:rect l="l" t="t" r="r" b="b"/>
              <a:pathLst>
                <a:path w="1189" h="2787" extrusionOk="0">
                  <a:moveTo>
                    <a:pt x="1189" y="1"/>
                  </a:moveTo>
                  <a:cubicBezTo>
                    <a:pt x="1075" y="227"/>
                    <a:pt x="970" y="456"/>
                    <a:pt x="866" y="686"/>
                  </a:cubicBezTo>
                  <a:cubicBezTo>
                    <a:pt x="760" y="915"/>
                    <a:pt x="662" y="1148"/>
                    <a:pt x="560" y="1379"/>
                  </a:cubicBezTo>
                  <a:cubicBezTo>
                    <a:pt x="464" y="1612"/>
                    <a:pt x="365" y="1845"/>
                    <a:pt x="271" y="2079"/>
                  </a:cubicBezTo>
                  <a:cubicBezTo>
                    <a:pt x="177" y="2313"/>
                    <a:pt x="85" y="2549"/>
                    <a:pt x="0" y="2786"/>
                  </a:cubicBezTo>
                  <a:cubicBezTo>
                    <a:pt x="113" y="2560"/>
                    <a:pt x="218" y="2331"/>
                    <a:pt x="323" y="2102"/>
                  </a:cubicBezTo>
                  <a:cubicBezTo>
                    <a:pt x="428" y="1871"/>
                    <a:pt x="527" y="1639"/>
                    <a:pt x="628" y="1408"/>
                  </a:cubicBezTo>
                  <a:cubicBezTo>
                    <a:pt x="724" y="1175"/>
                    <a:pt x="824" y="943"/>
                    <a:pt x="917" y="708"/>
                  </a:cubicBezTo>
                  <a:cubicBezTo>
                    <a:pt x="1011" y="474"/>
                    <a:pt x="1103" y="239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8568351" y="2844161"/>
              <a:ext cx="284643" cy="121538"/>
            </a:xfrm>
            <a:custGeom>
              <a:avLst/>
              <a:gdLst/>
              <a:ahLst/>
              <a:cxnLst/>
              <a:rect l="l" t="t" r="r" b="b"/>
              <a:pathLst>
                <a:path w="2787" h="1190" extrusionOk="0">
                  <a:moveTo>
                    <a:pt x="1" y="0"/>
                  </a:moveTo>
                  <a:cubicBezTo>
                    <a:pt x="227" y="114"/>
                    <a:pt x="456" y="219"/>
                    <a:pt x="685" y="324"/>
                  </a:cubicBezTo>
                  <a:cubicBezTo>
                    <a:pt x="915" y="429"/>
                    <a:pt x="1148" y="527"/>
                    <a:pt x="1379" y="629"/>
                  </a:cubicBezTo>
                  <a:cubicBezTo>
                    <a:pt x="1612" y="725"/>
                    <a:pt x="1844" y="824"/>
                    <a:pt x="2078" y="918"/>
                  </a:cubicBezTo>
                  <a:cubicBezTo>
                    <a:pt x="2313" y="1012"/>
                    <a:pt x="2548" y="1104"/>
                    <a:pt x="2786" y="1190"/>
                  </a:cubicBezTo>
                  <a:cubicBezTo>
                    <a:pt x="2560" y="1076"/>
                    <a:pt x="2331" y="971"/>
                    <a:pt x="2101" y="866"/>
                  </a:cubicBezTo>
                  <a:cubicBezTo>
                    <a:pt x="1871" y="761"/>
                    <a:pt x="1638" y="662"/>
                    <a:pt x="1408" y="561"/>
                  </a:cubicBezTo>
                  <a:cubicBezTo>
                    <a:pt x="1175" y="465"/>
                    <a:pt x="942" y="365"/>
                    <a:pt x="708" y="272"/>
                  </a:cubicBezTo>
                  <a:cubicBezTo>
                    <a:pt x="474" y="178"/>
                    <a:pt x="238" y="8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8568351" y="2723441"/>
              <a:ext cx="284643" cy="121436"/>
            </a:xfrm>
            <a:custGeom>
              <a:avLst/>
              <a:gdLst/>
              <a:ahLst/>
              <a:cxnLst/>
              <a:rect l="l" t="t" r="r" b="b"/>
              <a:pathLst>
                <a:path w="2787" h="1189" extrusionOk="0">
                  <a:moveTo>
                    <a:pt x="2786" y="0"/>
                  </a:moveTo>
                  <a:lnTo>
                    <a:pt x="2786" y="0"/>
                  </a:lnTo>
                  <a:cubicBezTo>
                    <a:pt x="2548" y="85"/>
                    <a:pt x="2313" y="178"/>
                    <a:pt x="2079" y="271"/>
                  </a:cubicBezTo>
                  <a:cubicBezTo>
                    <a:pt x="1845" y="365"/>
                    <a:pt x="1612" y="464"/>
                    <a:pt x="1379" y="561"/>
                  </a:cubicBezTo>
                  <a:cubicBezTo>
                    <a:pt x="1148" y="662"/>
                    <a:pt x="915" y="761"/>
                    <a:pt x="685" y="865"/>
                  </a:cubicBezTo>
                  <a:cubicBezTo>
                    <a:pt x="456" y="970"/>
                    <a:pt x="227" y="1076"/>
                    <a:pt x="1" y="1189"/>
                  </a:cubicBezTo>
                  <a:cubicBezTo>
                    <a:pt x="238" y="1104"/>
                    <a:pt x="474" y="1011"/>
                    <a:pt x="708" y="918"/>
                  </a:cubicBezTo>
                  <a:cubicBezTo>
                    <a:pt x="942" y="824"/>
                    <a:pt x="1175" y="725"/>
                    <a:pt x="1408" y="628"/>
                  </a:cubicBezTo>
                  <a:cubicBezTo>
                    <a:pt x="1639" y="527"/>
                    <a:pt x="1872" y="428"/>
                    <a:pt x="2101" y="323"/>
                  </a:cubicBezTo>
                  <a:cubicBezTo>
                    <a:pt x="2331" y="219"/>
                    <a:pt x="2560" y="114"/>
                    <a:pt x="2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8283096" y="2844161"/>
              <a:ext cx="284745" cy="121538"/>
            </a:xfrm>
            <a:custGeom>
              <a:avLst/>
              <a:gdLst/>
              <a:ahLst/>
              <a:cxnLst/>
              <a:rect l="l" t="t" r="r" b="b"/>
              <a:pathLst>
                <a:path w="2788" h="1190" extrusionOk="0">
                  <a:moveTo>
                    <a:pt x="2788" y="0"/>
                  </a:moveTo>
                  <a:cubicBezTo>
                    <a:pt x="2549" y="85"/>
                    <a:pt x="2315" y="178"/>
                    <a:pt x="2079" y="272"/>
                  </a:cubicBezTo>
                  <a:cubicBezTo>
                    <a:pt x="1845" y="365"/>
                    <a:pt x="1613" y="465"/>
                    <a:pt x="1379" y="561"/>
                  </a:cubicBezTo>
                  <a:cubicBezTo>
                    <a:pt x="1149" y="662"/>
                    <a:pt x="917" y="761"/>
                    <a:pt x="686" y="866"/>
                  </a:cubicBezTo>
                  <a:cubicBezTo>
                    <a:pt x="456" y="971"/>
                    <a:pt x="227" y="1076"/>
                    <a:pt x="1" y="1190"/>
                  </a:cubicBezTo>
                  <a:cubicBezTo>
                    <a:pt x="239" y="1104"/>
                    <a:pt x="475" y="1012"/>
                    <a:pt x="709" y="918"/>
                  </a:cubicBezTo>
                  <a:cubicBezTo>
                    <a:pt x="943" y="824"/>
                    <a:pt x="1176" y="725"/>
                    <a:pt x="1409" y="629"/>
                  </a:cubicBezTo>
                  <a:cubicBezTo>
                    <a:pt x="1639" y="527"/>
                    <a:pt x="1872" y="429"/>
                    <a:pt x="2102" y="324"/>
                  </a:cubicBezTo>
                  <a:cubicBezTo>
                    <a:pt x="2332" y="219"/>
                    <a:pt x="2561" y="114"/>
                    <a:pt x="2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8283096" y="2723441"/>
              <a:ext cx="284745" cy="121436"/>
            </a:xfrm>
            <a:custGeom>
              <a:avLst/>
              <a:gdLst/>
              <a:ahLst/>
              <a:cxnLst/>
              <a:rect l="l" t="t" r="r" b="b"/>
              <a:pathLst>
                <a:path w="2788" h="1189" extrusionOk="0">
                  <a:moveTo>
                    <a:pt x="1" y="0"/>
                  </a:moveTo>
                  <a:lnTo>
                    <a:pt x="1" y="0"/>
                  </a:lnTo>
                  <a:cubicBezTo>
                    <a:pt x="227" y="114"/>
                    <a:pt x="457" y="219"/>
                    <a:pt x="686" y="323"/>
                  </a:cubicBezTo>
                  <a:cubicBezTo>
                    <a:pt x="917" y="428"/>
                    <a:pt x="1149" y="527"/>
                    <a:pt x="1380" y="629"/>
                  </a:cubicBezTo>
                  <a:cubicBezTo>
                    <a:pt x="1614" y="725"/>
                    <a:pt x="1845" y="824"/>
                    <a:pt x="2079" y="918"/>
                  </a:cubicBezTo>
                  <a:cubicBezTo>
                    <a:pt x="2315" y="1011"/>
                    <a:pt x="2549" y="1104"/>
                    <a:pt x="2788" y="1189"/>
                  </a:cubicBezTo>
                  <a:cubicBezTo>
                    <a:pt x="2561" y="1076"/>
                    <a:pt x="2332" y="970"/>
                    <a:pt x="2102" y="865"/>
                  </a:cubicBezTo>
                  <a:cubicBezTo>
                    <a:pt x="1872" y="761"/>
                    <a:pt x="1639" y="662"/>
                    <a:pt x="1409" y="561"/>
                  </a:cubicBezTo>
                  <a:cubicBezTo>
                    <a:pt x="1176" y="464"/>
                    <a:pt x="943" y="365"/>
                    <a:pt x="709" y="272"/>
                  </a:cubicBezTo>
                  <a:cubicBezTo>
                    <a:pt x="475" y="178"/>
                    <a:pt x="239" y="8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7" name="Google Shape;1237;p38"/>
          <p:cNvSpPr/>
          <p:nvPr/>
        </p:nvSpPr>
        <p:spPr>
          <a:xfrm>
            <a:off x="715096" y="4408775"/>
            <a:ext cx="283200" cy="283200"/>
          </a:xfrm>
          <a:prstGeom prst="star24">
            <a:avLst>
              <a:gd name="adj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0" name="Google Shape;1240;p38"/>
          <p:cNvGrpSpPr/>
          <p:nvPr/>
        </p:nvGrpSpPr>
        <p:grpSpPr>
          <a:xfrm rot="10800000">
            <a:off x="8071543" y="445025"/>
            <a:ext cx="357454" cy="956304"/>
            <a:chOff x="357713" y="600975"/>
            <a:chExt cx="357454" cy="956304"/>
          </a:xfrm>
        </p:grpSpPr>
        <p:sp>
          <p:nvSpPr>
            <p:cNvPr id="1241" name="Google Shape;1241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2" name="Google Shape;3392;p68"/>
          <p:cNvGrpSpPr/>
          <p:nvPr/>
        </p:nvGrpSpPr>
        <p:grpSpPr>
          <a:xfrm>
            <a:off x="4220306" y="649039"/>
            <a:ext cx="3924328" cy="3924328"/>
            <a:chOff x="1943325" y="-220375"/>
            <a:chExt cx="1298672" cy="1298672"/>
          </a:xfrm>
        </p:grpSpPr>
        <p:sp>
          <p:nvSpPr>
            <p:cNvPr id="3393" name="Google Shape;3393;p6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6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6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6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6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6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6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6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6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6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6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6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6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6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6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6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6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6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6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6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6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6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6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6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6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6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6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6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6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6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6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6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6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6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6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6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6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6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6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6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6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6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6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6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6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2" name="Google Shape;3442;p68"/>
          <p:cNvSpPr txBox="1">
            <a:spLocks noGrp="1"/>
          </p:cNvSpPr>
          <p:nvPr>
            <p:ph type="subTitle" idx="1"/>
          </p:nvPr>
        </p:nvSpPr>
        <p:spPr>
          <a:xfrm>
            <a:off x="713135" y="1409119"/>
            <a:ext cx="3052856" cy="49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Corotan, William Anthony</a:t>
            </a:r>
            <a:endParaRPr sz="1800" dirty="0"/>
          </a:p>
        </p:txBody>
      </p:sp>
      <p:sp>
        <p:nvSpPr>
          <p:cNvPr id="3441" name="Google Shape;3441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Developing team</a:t>
            </a:r>
            <a:endParaRPr dirty="0"/>
          </a:p>
        </p:txBody>
      </p:sp>
      <p:grpSp>
        <p:nvGrpSpPr>
          <p:cNvPr id="3449" name="Google Shape;3449;p68"/>
          <p:cNvGrpSpPr/>
          <p:nvPr/>
        </p:nvGrpSpPr>
        <p:grpSpPr>
          <a:xfrm>
            <a:off x="715093" y="3533427"/>
            <a:ext cx="546871" cy="539988"/>
            <a:chOff x="1943325" y="-220375"/>
            <a:chExt cx="1298672" cy="1298672"/>
          </a:xfrm>
        </p:grpSpPr>
        <p:sp>
          <p:nvSpPr>
            <p:cNvPr id="3450" name="Google Shape;3450;p6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6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6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6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6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6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6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6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6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6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6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6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6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6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6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6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6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6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6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6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6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6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6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6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6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6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6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6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6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6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6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6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6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6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6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6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6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6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6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6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6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6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6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6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6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6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8" name="Google Shape;3498;p68"/>
          <p:cNvGrpSpPr/>
          <p:nvPr/>
        </p:nvGrpSpPr>
        <p:grpSpPr>
          <a:xfrm>
            <a:off x="7882118" y="415102"/>
            <a:ext cx="546871" cy="539988"/>
            <a:chOff x="1943325" y="-220375"/>
            <a:chExt cx="1298672" cy="1298672"/>
          </a:xfrm>
        </p:grpSpPr>
        <p:sp>
          <p:nvSpPr>
            <p:cNvPr id="3499" name="Google Shape;3499;p6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6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6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6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6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6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6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6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6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6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6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6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6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6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6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6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7" name="Google Shape;3547;p68"/>
          <p:cNvGrpSpPr/>
          <p:nvPr/>
        </p:nvGrpSpPr>
        <p:grpSpPr>
          <a:xfrm>
            <a:off x="7344046" y="356595"/>
            <a:ext cx="296097" cy="292461"/>
            <a:chOff x="1943325" y="-220375"/>
            <a:chExt cx="1298672" cy="1298672"/>
          </a:xfrm>
        </p:grpSpPr>
        <p:sp>
          <p:nvSpPr>
            <p:cNvPr id="3548" name="Google Shape;3548;p6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3442;p68">
            <a:extLst>
              <a:ext uri="{FF2B5EF4-FFF2-40B4-BE49-F238E27FC236}">
                <a16:creationId xmlns:a16="http://schemas.microsoft.com/office/drawing/2014/main" id="{836D65CE-0316-E91C-C063-4AC796917400}"/>
              </a:ext>
            </a:extLst>
          </p:cNvPr>
          <p:cNvSpPr txBox="1">
            <a:spLocks/>
          </p:cNvSpPr>
          <p:nvPr/>
        </p:nvSpPr>
        <p:spPr>
          <a:xfrm>
            <a:off x="1491145" y="2158985"/>
            <a:ext cx="227455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r"/>
            <a:r>
              <a:rPr lang="en-PH" sz="1800" dirty="0"/>
              <a:t>De Luna, Ramuel</a:t>
            </a:r>
          </a:p>
        </p:txBody>
      </p:sp>
      <p:sp>
        <p:nvSpPr>
          <p:cNvPr id="13" name="Google Shape;3442;p68">
            <a:extLst>
              <a:ext uri="{FF2B5EF4-FFF2-40B4-BE49-F238E27FC236}">
                <a16:creationId xmlns:a16="http://schemas.microsoft.com/office/drawing/2014/main" id="{5F7C814B-349F-37F5-C87C-D5170545208D}"/>
              </a:ext>
            </a:extLst>
          </p:cNvPr>
          <p:cNvSpPr txBox="1">
            <a:spLocks/>
          </p:cNvSpPr>
          <p:nvPr/>
        </p:nvSpPr>
        <p:spPr>
          <a:xfrm>
            <a:off x="1490690" y="3593870"/>
            <a:ext cx="227455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r"/>
            <a:r>
              <a:rPr lang="en-PH" sz="1800" dirty="0"/>
              <a:t>Sapungen, Elias</a:t>
            </a:r>
          </a:p>
        </p:txBody>
      </p:sp>
      <p:sp>
        <p:nvSpPr>
          <p:cNvPr id="14" name="Google Shape;3442;p68">
            <a:extLst>
              <a:ext uri="{FF2B5EF4-FFF2-40B4-BE49-F238E27FC236}">
                <a16:creationId xmlns:a16="http://schemas.microsoft.com/office/drawing/2014/main" id="{97AA7F2B-54D0-8F55-AB92-6D97FA5527C3}"/>
              </a:ext>
            </a:extLst>
          </p:cNvPr>
          <p:cNvSpPr txBox="1">
            <a:spLocks/>
          </p:cNvSpPr>
          <p:nvPr/>
        </p:nvSpPr>
        <p:spPr>
          <a:xfrm>
            <a:off x="1494403" y="2906878"/>
            <a:ext cx="227455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r"/>
            <a:r>
              <a:rPr lang="en-PH" sz="1800" dirty="0"/>
              <a:t>Lunay, Rizal Dave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E5077031-81D5-7496-EE25-5716C4E8A287}"/>
              </a:ext>
            </a:extLst>
          </p:cNvPr>
          <p:cNvPicPr>
            <a:picLocks noGrp="1" noChangeAspect="1"/>
          </p:cNvPicPr>
          <p:nvPr>
            <p:ph type="pic" idx="7"/>
          </p:nvPr>
        </p:nvPicPr>
        <p:blipFill>
          <a:blip r:embed="rId3"/>
          <a:srcRect l="2185" r="2185"/>
          <a:stretch>
            <a:fillRect/>
          </a:stretch>
        </p:blipFill>
        <p:spPr>
          <a:xfrm flipH="1">
            <a:off x="4484614" y="931838"/>
            <a:ext cx="3372759" cy="337275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web application provides professional event planning services that include event management, event coordination, theming, décor &amp; styling, conferencing, exhibitions &amp; signage, entertainment and venue sourcing thru various services packages.</a:t>
            </a:r>
            <a:endParaRPr dirty="0"/>
          </a:p>
        </p:txBody>
      </p:sp>
      <p:sp>
        <p:nvSpPr>
          <p:cNvPr id="1439" name="Google Shape;1439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Product</a:t>
            </a:r>
            <a:endParaRPr dirty="0"/>
          </a:p>
        </p:txBody>
      </p:sp>
      <p:grpSp>
        <p:nvGrpSpPr>
          <p:cNvPr id="1441" name="Google Shape;1441;p43"/>
          <p:cNvGrpSpPr/>
          <p:nvPr/>
        </p:nvGrpSpPr>
        <p:grpSpPr>
          <a:xfrm>
            <a:off x="876490" y="1390259"/>
            <a:ext cx="1607107" cy="1607107"/>
            <a:chOff x="1943325" y="-220375"/>
            <a:chExt cx="1298672" cy="1298672"/>
          </a:xfrm>
        </p:grpSpPr>
        <p:sp>
          <p:nvSpPr>
            <p:cNvPr id="1442" name="Google Shape;1442;p4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0" name="Google Shape;1490;p43"/>
          <p:cNvGrpSpPr/>
          <p:nvPr/>
        </p:nvGrpSpPr>
        <p:grpSpPr>
          <a:xfrm>
            <a:off x="2222470" y="920785"/>
            <a:ext cx="855955" cy="845176"/>
            <a:chOff x="1943325" y="-220375"/>
            <a:chExt cx="1298672" cy="1298672"/>
          </a:xfrm>
        </p:grpSpPr>
        <p:sp>
          <p:nvSpPr>
            <p:cNvPr id="1491" name="Google Shape;1491;p4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9" name="Google Shape;1539;p43"/>
          <p:cNvGrpSpPr/>
          <p:nvPr/>
        </p:nvGrpSpPr>
        <p:grpSpPr>
          <a:xfrm>
            <a:off x="1545596" y="2997367"/>
            <a:ext cx="1068158" cy="1054782"/>
            <a:chOff x="1943325" y="-220375"/>
            <a:chExt cx="1298672" cy="1298672"/>
          </a:xfrm>
        </p:grpSpPr>
        <p:sp>
          <p:nvSpPr>
            <p:cNvPr id="1540" name="Google Shape;1540;p4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8" name="Google Shape;1588;p43"/>
          <p:cNvGrpSpPr/>
          <p:nvPr/>
        </p:nvGrpSpPr>
        <p:grpSpPr>
          <a:xfrm>
            <a:off x="2567743" y="2698007"/>
            <a:ext cx="438921" cy="438992"/>
            <a:chOff x="8212625" y="2489150"/>
            <a:chExt cx="710228" cy="710228"/>
          </a:xfrm>
        </p:grpSpPr>
        <p:sp>
          <p:nvSpPr>
            <p:cNvPr id="1589" name="Google Shape;1589;p43"/>
            <p:cNvSpPr/>
            <p:nvPr/>
          </p:nvSpPr>
          <p:spPr>
            <a:xfrm>
              <a:off x="8556912" y="2489150"/>
              <a:ext cx="21652" cy="355115"/>
            </a:xfrm>
            <a:custGeom>
              <a:avLst/>
              <a:gdLst/>
              <a:ahLst/>
              <a:cxnLst/>
              <a:rect l="l" t="t" r="r" b="b"/>
              <a:pathLst>
                <a:path w="212" h="3477" extrusionOk="0">
                  <a:moveTo>
                    <a:pt x="107" y="0"/>
                  </a:moveTo>
                  <a:cubicBezTo>
                    <a:pt x="0" y="0"/>
                    <a:pt x="17" y="779"/>
                    <a:pt x="17" y="1739"/>
                  </a:cubicBezTo>
                  <a:cubicBezTo>
                    <a:pt x="17" y="2699"/>
                    <a:pt x="107" y="3476"/>
                    <a:pt x="107" y="3476"/>
                  </a:cubicBezTo>
                  <a:cubicBezTo>
                    <a:pt x="107" y="3476"/>
                    <a:pt x="196" y="2699"/>
                    <a:pt x="196" y="1739"/>
                  </a:cubicBezTo>
                  <a:cubicBezTo>
                    <a:pt x="196" y="779"/>
                    <a:pt x="212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3"/>
            <p:cNvSpPr/>
            <p:nvPr/>
          </p:nvSpPr>
          <p:spPr>
            <a:xfrm>
              <a:off x="8556912" y="2844161"/>
              <a:ext cx="21652" cy="355217"/>
            </a:xfrm>
            <a:custGeom>
              <a:avLst/>
              <a:gdLst/>
              <a:ahLst/>
              <a:cxnLst/>
              <a:rect l="l" t="t" r="r" b="b"/>
              <a:pathLst>
                <a:path w="212" h="3478" extrusionOk="0">
                  <a:moveTo>
                    <a:pt x="107" y="0"/>
                  </a:moveTo>
                  <a:cubicBezTo>
                    <a:pt x="107" y="0"/>
                    <a:pt x="17" y="779"/>
                    <a:pt x="17" y="1739"/>
                  </a:cubicBezTo>
                  <a:cubicBezTo>
                    <a:pt x="17" y="2699"/>
                    <a:pt x="0" y="3478"/>
                    <a:pt x="107" y="3478"/>
                  </a:cubicBezTo>
                  <a:cubicBezTo>
                    <a:pt x="212" y="3478"/>
                    <a:pt x="196" y="2699"/>
                    <a:pt x="196" y="1739"/>
                  </a:cubicBezTo>
                  <a:cubicBezTo>
                    <a:pt x="196" y="779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3"/>
            <p:cNvSpPr/>
            <p:nvPr/>
          </p:nvSpPr>
          <p:spPr>
            <a:xfrm>
              <a:off x="8567738" y="2834969"/>
              <a:ext cx="355115" cy="18588"/>
            </a:xfrm>
            <a:custGeom>
              <a:avLst/>
              <a:gdLst/>
              <a:ahLst/>
              <a:cxnLst/>
              <a:rect l="l" t="t" r="r" b="b"/>
              <a:pathLst>
                <a:path w="3477" h="182" extrusionOk="0">
                  <a:moveTo>
                    <a:pt x="2387" y="1"/>
                  </a:moveTo>
                  <a:cubicBezTo>
                    <a:pt x="2186" y="1"/>
                    <a:pt x="1967" y="2"/>
                    <a:pt x="1738" y="2"/>
                  </a:cubicBezTo>
                  <a:cubicBezTo>
                    <a:pt x="778" y="2"/>
                    <a:pt x="1" y="90"/>
                    <a:pt x="1" y="90"/>
                  </a:cubicBezTo>
                  <a:cubicBezTo>
                    <a:pt x="1" y="90"/>
                    <a:pt x="778" y="180"/>
                    <a:pt x="1738" y="180"/>
                  </a:cubicBezTo>
                  <a:cubicBezTo>
                    <a:pt x="1966" y="180"/>
                    <a:pt x="2183" y="181"/>
                    <a:pt x="2382" y="181"/>
                  </a:cubicBezTo>
                  <a:cubicBezTo>
                    <a:pt x="3024" y="181"/>
                    <a:pt x="3477" y="172"/>
                    <a:pt x="3477" y="90"/>
                  </a:cubicBezTo>
                  <a:cubicBezTo>
                    <a:pt x="3477" y="10"/>
                    <a:pt x="3026" y="1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3"/>
            <p:cNvSpPr/>
            <p:nvPr/>
          </p:nvSpPr>
          <p:spPr>
            <a:xfrm>
              <a:off x="8212625" y="2834969"/>
              <a:ext cx="355217" cy="18588"/>
            </a:xfrm>
            <a:custGeom>
              <a:avLst/>
              <a:gdLst/>
              <a:ahLst/>
              <a:cxnLst/>
              <a:rect l="l" t="t" r="r" b="b"/>
              <a:pathLst>
                <a:path w="3478" h="182" extrusionOk="0">
                  <a:moveTo>
                    <a:pt x="1090" y="1"/>
                  </a:moveTo>
                  <a:cubicBezTo>
                    <a:pt x="451" y="1"/>
                    <a:pt x="0" y="10"/>
                    <a:pt x="0" y="90"/>
                  </a:cubicBezTo>
                  <a:cubicBezTo>
                    <a:pt x="0" y="172"/>
                    <a:pt x="453" y="181"/>
                    <a:pt x="1095" y="181"/>
                  </a:cubicBezTo>
                  <a:cubicBezTo>
                    <a:pt x="1294" y="181"/>
                    <a:pt x="1511" y="180"/>
                    <a:pt x="1739" y="180"/>
                  </a:cubicBezTo>
                  <a:cubicBezTo>
                    <a:pt x="2699" y="180"/>
                    <a:pt x="3478" y="90"/>
                    <a:pt x="3478" y="90"/>
                  </a:cubicBezTo>
                  <a:cubicBezTo>
                    <a:pt x="3478" y="90"/>
                    <a:pt x="2699" y="2"/>
                    <a:pt x="1739" y="2"/>
                  </a:cubicBezTo>
                  <a:cubicBezTo>
                    <a:pt x="1510" y="2"/>
                    <a:pt x="1291" y="1"/>
                    <a:pt x="1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3"/>
            <p:cNvSpPr/>
            <p:nvPr/>
          </p:nvSpPr>
          <p:spPr>
            <a:xfrm>
              <a:off x="8567738" y="2592405"/>
              <a:ext cx="258804" cy="251859"/>
            </a:xfrm>
            <a:custGeom>
              <a:avLst/>
              <a:gdLst/>
              <a:ahLst/>
              <a:cxnLst/>
              <a:rect l="l" t="t" r="r" b="b"/>
              <a:pathLst>
                <a:path w="2534" h="2466" extrusionOk="0">
                  <a:moveTo>
                    <a:pt x="2440" y="0"/>
                  </a:moveTo>
                  <a:cubicBezTo>
                    <a:pt x="2318" y="0"/>
                    <a:pt x="1804" y="535"/>
                    <a:pt x="1166" y="1173"/>
                  </a:cubicBezTo>
                  <a:cubicBezTo>
                    <a:pt x="487" y="1852"/>
                    <a:pt x="1" y="2465"/>
                    <a:pt x="1" y="2465"/>
                  </a:cubicBezTo>
                  <a:cubicBezTo>
                    <a:pt x="1" y="2465"/>
                    <a:pt x="614" y="1979"/>
                    <a:pt x="1293" y="1300"/>
                  </a:cubicBezTo>
                  <a:cubicBezTo>
                    <a:pt x="1971" y="621"/>
                    <a:pt x="2533" y="82"/>
                    <a:pt x="2459" y="7"/>
                  </a:cubicBezTo>
                  <a:cubicBezTo>
                    <a:pt x="2454" y="3"/>
                    <a:pt x="2448" y="0"/>
                    <a:pt x="2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3"/>
            <p:cNvSpPr/>
            <p:nvPr/>
          </p:nvSpPr>
          <p:spPr>
            <a:xfrm>
              <a:off x="8308936" y="2844161"/>
              <a:ext cx="258906" cy="251859"/>
            </a:xfrm>
            <a:custGeom>
              <a:avLst/>
              <a:gdLst/>
              <a:ahLst/>
              <a:cxnLst/>
              <a:rect l="l" t="t" r="r" b="b"/>
              <a:pathLst>
                <a:path w="2535" h="2466" extrusionOk="0">
                  <a:moveTo>
                    <a:pt x="2535" y="0"/>
                  </a:moveTo>
                  <a:cubicBezTo>
                    <a:pt x="2534" y="1"/>
                    <a:pt x="1920" y="488"/>
                    <a:pt x="1242" y="1166"/>
                  </a:cubicBezTo>
                  <a:cubicBezTo>
                    <a:pt x="562" y="1845"/>
                    <a:pt x="1" y="2384"/>
                    <a:pt x="76" y="2459"/>
                  </a:cubicBezTo>
                  <a:cubicBezTo>
                    <a:pt x="81" y="2463"/>
                    <a:pt x="87" y="2466"/>
                    <a:pt x="95" y="2466"/>
                  </a:cubicBezTo>
                  <a:cubicBezTo>
                    <a:pt x="216" y="2466"/>
                    <a:pt x="731" y="1931"/>
                    <a:pt x="1369" y="1293"/>
                  </a:cubicBezTo>
                  <a:cubicBezTo>
                    <a:pt x="2047" y="615"/>
                    <a:pt x="2534" y="1"/>
                    <a:pt x="2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3"/>
            <p:cNvSpPr/>
            <p:nvPr/>
          </p:nvSpPr>
          <p:spPr>
            <a:xfrm>
              <a:off x="8567738" y="2844161"/>
              <a:ext cx="258804" cy="251859"/>
            </a:xfrm>
            <a:custGeom>
              <a:avLst/>
              <a:gdLst/>
              <a:ahLst/>
              <a:cxnLst/>
              <a:rect l="l" t="t" r="r" b="b"/>
              <a:pathLst>
                <a:path w="2534" h="2466" extrusionOk="0">
                  <a:moveTo>
                    <a:pt x="1" y="0"/>
                  </a:moveTo>
                  <a:cubicBezTo>
                    <a:pt x="1" y="1"/>
                    <a:pt x="487" y="615"/>
                    <a:pt x="1166" y="1293"/>
                  </a:cubicBezTo>
                  <a:cubicBezTo>
                    <a:pt x="1803" y="1931"/>
                    <a:pt x="2318" y="2466"/>
                    <a:pt x="2440" y="2466"/>
                  </a:cubicBezTo>
                  <a:cubicBezTo>
                    <a:pt x="2448" y="2466"/>
                    <a:pt x="2454" y="2463"/>
                    <a:pt x="2459" y="2459"/>
                  </a:cubicBezTo>
                  <a:cubicBezTo>
                    <a:pt x="2533" y="2384"/>
                    <a:pt x="1971" y="1845"/>
                    <a:pt x="1293" y="1166"/>
                  </a:cubicBezTo>
                  <a:cubicBezTo>
                    <a:pt x="614" y="48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3"/>
            <p:cNvSpPr/>
            <p:nvPr/>
          </p:nvSpPr>
          <p:spPr>
            <a:xfrm>
              <a:off x="8308936" y="2592405"/>
              <a:ext cx="258906" cy="251859"/>
            </a:xfrm>
            <a:custGeom>
              <a:avLst/>
              <a:gdLst/>
              <a:ahLst/>
              <a:cxnLst/>
              <a:rect l="l" t="t" r="r" b="b"/>
              <a:pathLst>
                <a:path w="2535" h="2466" extrusionOk="0">
                  <a:moveTo>
                    <a:pt x="94" y="0"/>
                  </a:moveTo>
                  <a:cubicBezTo>
                    <a:pt x="87" y="0"/>
                    <a:pt x="81" y="3"/>
                    <a:pt x="76" y="7"/>
                  </a:cubicBezTo>
                  <a:cubicBezTo>
                    <a:pt x="1" y="82"/>
                    <a:pt x="562" y="621"/>
                    <a:pt x="1242" y="1300"/>
                  </a:cubicBezTo>
                  <a:cubicBezTo>
                    <a:pt x="1920" y="1979"/>
                    <a:pt x="2535" y="2465"/>
                    <a:pt x="2535" y="2465"/>
                  </a:cubicBezTo>
                  <a:cubicBezTo>
                    <a:pt x="2535" y="2465"/>
                    <a:pt x="2047" y="1852"/>
                    <a:pt x="1369" y="1173"/>
                  </a:cubicBezTo>
                  <a:cubicBezTo>
                    <a:pt x="730" y="535"/>
                    <a:pt x="216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3"/>
            <p:cNvSpPr/>
            <p:nvPr/>
          </p:nvSpPr>
          <p:spPr>
            <a:xfrm>
              <a:off x="8567738" y="2559621"/>
              <a:ext cx="121436" cy="284643"/>
            </a:xfrm>
            <a:custGeom>
              <a:avLst/>
              <a:gdLst/>
              <a:ahLst/>
              <a:cxnLst/>
              <a:rect l="l" t="t" r="r" b="b"/>
              <a:pathLst>
                <a:path w="1189" h="2787" extrusionOk="0">
                  <a:moveTo>
                    <a:pt x="1189" y="1"/>
                  </a:moveTo>
                  <a:lnTo>
                    <a:pt x="1189" y="1"/>
                  </a:lnTo>
                  <a:cubicBezTo>
                    <a:pt x="1075" y="227"/>
                    <a:pt x="970" y="456"/>
                    <a:pt x="866" y="686"/>
                  </a:cubicBezTo>
                  <a:cubicBezTo>
                    <a:pt x="761" y="916"/>
                    <a:pt x="662" y="1148"/>
                    <a:pt x="560" y="1379"/>
                  </a:cubicBezTo>
                  <a:cubicBezTo>
                    <a:pt x="464" y="1613"/>
                    <a:pt x="365" y="1845"/>
                    <a:pt x="271" y="2079"/>
                  </a:cubicBezTo>
                  <a:cubicBezTo>
                    <a:pt x="178" y="2314"/>
                    <a:pt x="85" y="2549"/>
                    <a:pt x="1" y="2786"/>
                  </a:cubicBezTo>
                  <a:cubicBezTo>
                    <a:pt x="113" y="2560"/>
                    <a:pt x="218" y="2331"/>
                    <a:pt x="324" y="2102"/>
                  </a:cubicBezTo>
                  <a:cubicBezTo>
                    <a:pt x="428" y="1872"/>
                    <a:pt x="527" y="1639"/>
                    <a:pt x="628" y="1408"/>
                  </a:cubicBezTo>
                  <a:cubicBezTo>
                    <a:pt x="725" y="1175"/>
                    <a:pt x="824" y="943"/>
                    <a:pt x="918" y="708"/>
                  </a:cubicBezTo>
                  <a:cubicBezTo>
                    <a:pt x="1011" y="474"/>
                    <a:pt x="1104" y="239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3"/>
            <p:cNvSpPr/>
            <p:nvPr/>
          </p:nvSpPr>
          <p:spPr>
            <a:xfrm>
              <a:off x="8446916" y="2559621"/>
              <a:ext cx="121538" cy="284643"/>
            </a:xfrm>
            <a:custGeom>
              <a:avLst/>
              <a:gdLst/>
              <a:ahLst/>
              <a:cxnLst/>
              <a:rect l="l" t="t" r="r" b="b"/>
              <a:pathLst>
                <a:path w="1190" h="2787" extrusionOk="0">
                  <a:moveTo>
                    <a:pt x="0" y="1"/>
                  </a:moveTo>
                  <a:lnTo>
                    <a:pt x="0" y="1"/>
                  </a:lnTo>
                  <a:cubicBezTo>
                    <a:pt x="86" y="239"/>
                    <a:pt x="178" y="474"/>
                    <a:pt x="272" y="708"/>
                  </a:cubicBezTo>
                  <a:cubicBezTo>
                    <a:pt x="366" y="942"/>
                    <a:pt x="465" y="1175"/>
                    <a:pt x="561" y="1408"/>
                  </a:cubicBezTo>
                  <a:cubicBezTo>
                    <a:pt x="663" y="1639"/>
                    <a:pt x="761" y="1872"/>
                    <a:pt x="867" y="2102"/>
                  </a:cubicBezTo>
                  <a:cubicBezTo>
                    <a:pt x="971" y="2331"/>
                    <a:pt x="1076" y="2560"/>
                    <a:pt x="1190" y="2786"/>
                  </a:cubicBezTo>
                  <a:cubicBezTo>
                    <a:pt x="1104" y="2549"/>
                    <a:pt x="1012" y="2314"/>
                    <a:pt x="918" y="2079"/>
                  </a:cubicBezTo>
                  <a:cubicBezTo>
                    <a:pt x="825" y="1845"/>
                    <a:pt x="725" y="1613"/>
                    <a:pt x="629" y="1379"/>
                  </a:cubicBezTo>
                  <a:cubicBezTo>
                    <a:pt x="527" y="1148"/>
                    <a:pt x="429" y="916"/>
                    <a:pt x="324" y="686"/>
                  </a:cubicBezTo>
                  <a:cubicBezTo>
                    <a:pt x="219" y="456"/>
                    <a:pt x="114" y="22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3"/>
            <p:cNvSpPr/>
            <p:nvPr/>
          </p:nvSpPr>
          <p:spPr>
            <a:xfrm>
              <a:off x="8567738" y="2844773"/>
              <a:ext cx="121436" cy="284745"/>
            </a:xfrm>
            <a:custGeom>
              <a:avLst/>
              <a:gdLst/>
              <a:ahLst/>
              <a:cxnLst/>
              <a:rect l="l" t="t" r="r" b="b"/>
              <a:pathLst>
                <a:path w="1189" h="2788" extrusionOk="0">
                  <a:moveTo>
                    <a:pt x="1" y="1"/>
                  </a:moveTo>
                  <a:cubicBezTo>
                    <a:pt x="85" y="239"/>
                    <a:pt x="178" y="474"/>
                    <a:pt x="271" y="709"/>
                  </a:cubicBezTo>
                  <a:cubicBezTo>
                    <a:pt x="365" y="943"/>
                    <a:pt x="464" y="1175"/>
                    <a:pt x="560" y="1408"/>
                  </a:cubicBezTo>
                  <a:cubicBezTo>
                    <a:pt x="662" y="1639"/>
                    <a:pt x="760" y="1871"/>
                    <a:pt x="866" y="2102"/>
                  </a:cubicBezTo>
                  <a:cubicBezTo>
                    <a:pt x="970" y="2331"/>
                    <a:pt x="1075" y="2561"/>
                    <a:pt x="1189" y="2787"/>
                  </a:cubicBezTo>
                  <a:cubicBezTo>
                    <a:pt x="1104" y="2549"/>
                    <a:pt x="1011" y="2313"/>
                    <a:pt x="917" y="2079"/>
                  </a:cubicBezTo>
                  <a:cubicBezTo>
                    <a:pt x="824" y="1845"/>
                    <a:pt x="725" y="1612"/>
                    <a:pt x="628" y="1379"/>
                  </a:cubicBezTo>
                  <a:cubicBezTo>
                    <a:pt x="527" y="1149"/>
                    <a:pt x="428" y="916"/>
                    <a:pt x="324" y="686"/>
                  </a:cubicBezTo>
                  <a:cubicBezTo>
                    <a:pt x="219" y="456"/>
                    <a:pt x="113" y="2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3"/>
            <p:cNvSpPr/>
            <p:nvPr/>
          </p:nvSpPr>
          <p:spPr>
            <a:xfrm>
              <a:off x="8447018" y="2844773"/>
              <a:ext cx="121436" cy="284643"/>
            </a:xfrm>
            <a:custGeom>
              <a:avLst/>
              <a:gdLst/>
              <a:ahLst/>
              <a:cxnLst/>
              <a:rect l="l" t="t" r="r" b="b"/>
              <a:pathLst>
                <a:path w="1189" h="2787" extrusionOk="0">
                  <a:moveTo>
                    <a:pt x="1189" y="1"/>
                  </a:moveTo>
                  <a:cubicBezTo>
                    <a:pt x="1075" y="227"/>
                    <a:pt x="970" y="456"/>
                    <a:pt x="866" y="686"/>
                  </a:cubicBezTo>
                  <a:cubicBezTo>
                    <a:pt x="760" y="915"/>
                    <a:pt x="662" y="1148"/>
                    <a:pt x="560" y="1379"/>
                  </a:cubicBezTo>
                  <a:cubicBezTo>
                    <a:pt x="464" y="1612"/>
                    <a:pt x="365" y="1845"/>
                    <a:pt x="271" y="2079"/>
                  </a:cubicBezTo>
                  <a:cubicBezTo>
                    <a:pt x="177" y="2313"/>
                    <a:pt x="85" y="2549"/>
                    <a:pt x="0" y="2786"/>
                  </a:cubicBezTo>
                  <a:cubicBezTo>
                    <a:pt x="113" y="2560"/>
                    <a:pt x="218" y="2331"/>
                    <a:pt x="323" y="2102"/>
                  </a:cubicBezTo>
                  <a:cubicBezTo>
                    <a:pt x="428" y="1871"/>
                    <a:pt x="527" y="1639"/>
                    <a:pt x="628" y="1408"/>
                  </a:cubicBezTo>
                  <a:cubicBezTo>
                    <a:pt x="724" y="1175"/>
                    <a:pt x="824" y="943"/>
                    <a:pt x="917" y="708"/>
                  </a:cubicBezTo>
                  <a:cubicBezTo>
                    <a:pt x="1011" y="474"/>
                    <a:pt x="1103" y="239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3"/>
            <p:cNvSpPr/>
            <p:nvPr/>
          </p:nvSpPr>
          <p:spPr>
            <a:xfrm>
              <a:off x="8568351" y="2844161"/>
              <a:ext cx="284643" cy="121538"/>
            </a:xfrm>
            <a:custGeom>
              <a:avLst/>
              <a:gdLst/>
              <a:ahLst/>
              <a:cxnLst/>
              <a:rect l="l" t="t" r="r" b="b"/>
              <a:pathLst>
                <a:path w="2787" h="1190" extrusionOk="0">
                  <a:moveTo>
                    <a:pt x="1" y="0"/>
                  </a:moveTo>
                  <a:cubicBezTo>
                    <a:pt x="227" y="114"/>
                    <a:pt x="456" y="219"/>
                    <a:pt x="685" y="324"/>
                  </a:cubicBezTo>
                  <a:cubicBezTo>
                    <a:pt x="915" y="429"/>
                    <a:pt x="1148" y="527"/>
                    <a:pt x="1379" y="629"/>
                  </a:cubicBezTo>
                  <a:cubicBezTo>
                    <a:pt x="1612" y="725"/>
                    <a:pt x="1844" y="824"/>
                    <a:pt x="2078" y="918"/>
                  </a:cubicBezTo>
                  <a:cubicBezTo>
                    <a:pt x="2313" y="1012"/>
                    <a:pt x="2548" y="1104"/>
                    <a:pt x="2786" y="1190"/>
                  </a:cubicBezTo>
                  <a:cubicBezTo>
                    <a:pt x="2560" y="1076"/>
                    <a:pt x="2331" y="971"/>
                    <a:pt x="2101" y="866"/>
                  </a:cubicBezTo>
                  <a:cubicBezTo>
                    <a:pt x="1871" y="761"/>
                    <a:pt x="1638" y="662"/>
                    <a:pt x="1408" y="561"/>
                  </a:cubicBezTo>
                  <a:cubicBezTo>
                    <a:pt x="1175" y="465"/>
                    <a:pt x="942" y="365"/>
                    <a:pt x="708" y="272"/>
                  </a:cubicBezTo>
                  <a:cubicBezTo>
                    <a:pt x="474" y="178"/>
                    <a:pt x="238" y="8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3"/>
            <p:cNvSpPr/>
            <p:nvPr/>
          </p:nvSpPr>
          <p:spPr>
            <a:xfrm>
              <a:off x="8568351" y="2723441"/>
              <a:ext cx="284643" cy="121436"/>
            </a:xfrm>
            <a:custGeom>
              <a:avLst/>
              <a:gdLst/>
              <a:ahLst/>
              <a:cxnLst/>
              <a:rect l="l" t="t" r="r" b="b"/>
              <a:pathLst>
                <a:path w="2787" h="1189" extrusionOk="0">
                  <a:moveTo>
                    <a:pt x="2786" y="0"/>
                  </a:moveTo>
                  <a:lnTo>
                    <a:pt x="2786" y="0"/>
                  </a:lnTo>
                  <a:cubicBezTo>
                    <a:pt x="2548" y="85"/>
                    <a:pt x="2313" y="178"/>
                    <a:pt x="2079" y="271"/>
                  </a:cubicBezTo>
                  <a:cubicBezTo>
                    <a:pt x="1845" y="365"/>
                    <a:pt x="1612" y="464"/>
                    <a:pt x="1379" y="561"/>
                  </a:cubicBezTo>
                  <a:cubicBezTo>
                    <a:pt x="1148" y="662"/>
                    <a:pt x="915" y="761"/>
                    <a:pt x="685" y="865"/>
                  </a:cubicBezTo>
                  <a:cubicBezTo>
                    <a:pt x="456" y="970"/>
                    <a:pt x="227" y="1076"/>
                    <a:pt x="1" y="1189"/>
                  </a:cubicBezTo>
                  <a:cubicBezTo>
                    <a:pt x="238" y="1104"/>
                    <a:pt x="474" y="1011"/>
                    <a:pt x="708" y="918"/>
                  </a:cubicBezTo>
                  <a:cubicBezTo>
                    <a:pt x="942" y="824"/>
                    <a:pt x="1175" y="725"/>
                    <a:pt x="1408" y="628"/>
                  </a:cubicBezTo>
                  <a:cubicBezTo>
                    <a:pt x="1639" y="527"/>
                    <a:pt x="1872" y="428"/>
                    <a:pt x="2101" y="323"/>
                  </a:cubicBezTo>
                  <a:cubicBezTo>
                    <a:pt x="2331" y="219"/>
                    <a:pt x="2560" y="114"/>
                    <a:pt x="2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3"/>
            <p:cNvSpPr/>
            <p:nvPr/>
          </p:nvSpPr>
          <p:spPr>
            <a:xfrm>
              <a:off x="8283096" y="2844161"/>
              <a:ext cx="284745" cy="121538"/>
            </a:xfrm>
            <a:custGeom>
              <a:avLst/>
              <a:gdLst/>
              <a:ahLst/>
              <a:cxnLst/>
              <a:rect l="l" t="t" r="r" b="b"/>
              <a:pathLst>
                <a:path w="2788" h="1190" extrusionOk="0">
                  <a:moveTo>
                    <a:pt x="2788" y="0"/>
                  </a:moveTo>
                  <a:cubicBezTo>
                    <a:pt x="2549" y="85"/>
                    <a:pt x="2315" y="178"/>
                    <a:pt x="2079" y="272"/>
                  </a:cubicBezTo>
                  <a:cubicBezTo>
                    <a:pt x="1845" y="365"/>
                    <a:pt x="1613" y="465"/>
                    <a:pt x="1379" y="561"/>
                  </a:cubicBezTo>
                  <a:cubicBezTo>
                    <a:pt x="1149" y="662"/>
                    <a:pt x="917" y="761"/>
                    <a:pt x="686" y="866"/>
                  </a:cubicBezTo>
                  <a:cubicBezTo>
                    <a:pt x="456" y="971"/>
                    <a:pt x="227" y="1076"/>
                    <a:pt x="1" y="1190"/>
                  </a:cubicBezTo>
                  <a:cubicBezTo>
                    <a:pt x="239" y="1104"/>
                    <a:pt x="475" y="1012"/>
                    <a:pt x="709" y="918"/>
                  </a:cubicBezTo>
                  <a:cubicBezTo>
                    <a:pt x="943" y="824"/>
                    <a:pt x="1176" y="725"/>
                    <a:pt x="1409" y="629"/>
                  </a:cubicBezTo>
                  <a:cubicBezTo>
                    <a:pt x="1639" y="527"/>
                    <a:pt x="1872" y="429"/>
                    <a:pt x="2102" y="324"/>
                  </a:cubicBezTo>
                  <a:cubicBezTo>
                    <a:pt x="2332" y="219"/>
                    <a:pt x="2561" y="114"/>
                    <a:pt x="2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3"/>
            <p:cNvSpPr/>
            <p:nvPr/>
          </p:nvSpPr>
          <p:spPr>
            <a:xfrm>
              <a:off x="8283096" y="2723441"/>
              <a:ext cx="284745" cy="121436"/>
            </a:xfrm>
            <a:custGeom>
              <a:avLst/>
              <a:gdLst/>
              <a:ahLst/>
              <a:cxnLst/>
              <a:rect l="l" t="t" r="r" b="b"/>
              <a:pathLst>
                <a:path w="2788" h="1189" extrusionOk="0">
                  <a:moveTo>
                    <a:pt x="1" y="0"/>
                  </a:moveTo>
                  <a:lnTo>
                    <a:pt x="1" y="0"/>
                  </a:lnTo>
                  <a:cubicBezTo>
                    <a:pt x="227" y="114"/>
                    <a:pt x="457" y="219"/>
                    <a:pt x="686" y="323"/>
                  </a:cubicBezTo>
                  <a:cubicBezTo>
                    <a:pt x="917" y="428"/>
                    <a:pt x="1149" y="527"/>
                    <a:pt x="1380" y="629"/>
                  </a:cubicBezTo>
                  <a:cubicBezTo>
                    <a:pt x="1614" y="725"/>
                    <a:pt x="1845" y="824"/>
                    <a:pt x="2079" y="918"/>
                  </a:cubicBezTo>
                  <a:cubicBezTo>
                    <a:pt x="2315" y="1011"/>
                    <a:pt x="2549" y="1104"/>
                    <a:pt x="2788" y="1189"/>
                  </a:cubicBezTo>
                  <a:cubicBezTo>
                    <a:pt x="2561" y="1076"/>
                    <a:pt x="2332" y="970"/>
                    <a:pt x="2102" y="865"/>
                  </a:cubicBezTo>
                  <a:cubicBezTo>
                    <a:pt x="1872" y="761"/>
                    <a:pt x="1639" y="662"/>
                    <a:pt x="1409" y="561"/>
                  </a:cubicBezTo>
                  <a:cubicBezTo>
                    <a:pt x="1176" y="464"/>
                    <a:pt x="943" y="365"/>
                    <a:pt x="709" y="272"/>
                  </a:cubicBezTo>
                  <a:cubicBezTo>
                    <a:pt x="475" y="178"/>
                    <a:pt x="239" y="8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5" name="Google Shape;1605;p43"/>
          <p:cNvGrpSpPr/>
          <p:nvPr/>
        </p:nvGrpSpPr>
        <p:grpSpPr>
          <a:xfrm>
            <a:off x="1056159" y="1057119"/>
            <a:ext cx="292827" cy="292827"/>
            <a:chOff x="8212625" y="2489150"/>
            <a:chExt cx="710228" cy="710228"/>
          </a:xfrm>
        </p:grpSpPr>
        <p:sp>
          <p:nvSpPr>
            <p:cNvPr id="1606" name="Google Shape;1606;p43"/>
            <p:cNvSpPr/>
            <p:nvPr/>
          </p:nvSpPr>
          <p:spPr>
            <a:xfrm>
              <a:off x="8556912" y="2489150"/>
              <a:ext cx="21652" cy="355115"/>
            </a:xfrm>
            <a:custGeom>
              <a:avLst/>
              <a:gdLst/>
              <a:ahLst/>
              <a:cxnLst/>
              <a:rect l="l" t="t" r="r" b="b"/>
              <a:pathLst>
                <a:path w="212" h="3477" extrusionOk="0">
                  <a:moveTo>
                    <a:pt x="107" y="0"/>
                  </a:moveTo>
                  <a:cubicBezTo>
                    <a:pt x="0" y="0"/>
                    <a:pt x="17" y="779"/>
                    <a:pt x="17" y="1739"/>
                  </a:cubicBezTo>
                  <a:cubicBezTo>
                    <a:pt x="17" y="2699"/>
                    <a:pt x="107" y="3476"/>
                    <a:pt x="107" y="3476"/>
                  </a:cubicBezTo>
                  <a:cubicBezTo>
                    <a:pt x="107" y="3476"/>
                    <a:pt x="196" y="2699"/>
                    <a:pt x="196" y="1739"/>
                  </a:cubicBezTo>
                  <a:cubicBezTo>
                    <a:pt x="196" y="779"/>
                    <a:pt x="212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3"/>
            <p:cNvSpPr/>
            <p:nvPr/>
          </p:nvSpPr>
          <p:spPr>
            <a:xfrm>
              <a:off x="8556912" y="2844161"/>
              <a:ext cx="21652" cy="355217"/>
            </a:xfrm>
            <a:custGeom>
              <a:avLst/>
              <a:gdLst/>
              <a:ahLst/>
              <a:cxnLst/>
              <a:rect l="l" t="t" r="r" b="b"/>
              <a:pathLst>
                <a:path w="212" h="3478" extrusionOk="0">
                  <a:moveTo>
                    <a:pt x="107" y="0"/>
                  </a:moveTo>
                  <a:cubicBezTo>
                    <a:pt x="107" y="0"/>
                    <a:pt x="17" y="779"/>
                    <a:pt x="17" y="1739"/>
                  </a:cubicBezTo>
                  <a:cubicBezTo>
                    <a:pt x="17" y="2699"/>
                    <a:pt x="0" y="3478"/>
                    <a:pt x="107" y="3478"/>
                  </a:cubicBezTo>
                  <a:cubicBezTo>
                    <a:pt x="212" y="3478"/>
                    <a:pt x="196" y="2699"/>
                    <a:pt x="196" y="1739"/>
                  </a:cubicBezTo>
                  <a:cubicBezTo>
                    <a:pt x="196" y="779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3"/>
            <p:cNvSpPr/>
            <p:nvPr/>
          </p:nvSpPr>
          <p:spPr>
            <a:xfrm>
              <a:off x="8567738" y="2834969"/>
              <a:ext cx="355115" cy="18588"/>
            </a:xfrm>
            <a:custGeom>
              <a:avLst/>
              <a:gdLst/>
              <a:ahLst/>
              <a:cxnLst/>
              <a:rect l="l" t="t" r="r" b="b"/>
              <a:pathLst>
                <a:path w="3477" h="182" extrusionOk="0">
                  <a:moveTo>
                    <a:pt x="2387" y="1"/>
                  </a:moveTo>
                  <a:cubicBezTo>
                    <a:pt x="2186" y="1"/>
                    <a:pt x="1967" y="2"/>
                    <a:pt x="1738" y="2"/>
                  </a:cubicBezTo>
                  <a:cubicBezTo>
                    <a:pt x="778" y="2"/>
                    <a:pt x="1" y="90"/>
                    <a:pt x="1" y="90"/>
                  </a:cubicBezTo>
                  <a:cubicBezTo>
                    <a:pt x="1" y="90"/>
                    <a:pt x="778" y="180"/>
                    <a:pt x="1738" y="180"/>
                  </a:cubicBezTo>
                  <a:cubicBezTo>
                    <a:pt x="1966" y="180"/>
                    <a:pt x="2183" y="181"/>
                    <a:pt x="2382" y="181"/>
                  </a:cubicBezTo>
                  <a:cubicBezTo>
                    <a:pt x="3024" y="181"/>
                    <a:pt x="3477" y="172"/>
                    <a:pt x="3477" y="90"/>
                  </a:cubicBezTo>
                  <a:cubicBezTo>
                    <a:pt x="3477" y="10"/>
                    <a:pt x="3026" y="1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3"/>
            <p:cNvSpPr/>
            <p:nvPr/>
          </p:nvSpPr>
          <p:spPr>
            <a:xfrm>
              <a:off x="8212625" y="2834969"/>
              <a:ext cx="355217" cy="18588"/>
            </a:xfrm>
            <a:custGeom>
              <a:avLst/>
              <a:gdLst/>
              <a:ahLst/>
              <a:cxnLst/>
              <a:rect l="l" t="t" r="r" b="b"/>
              <a:pathLst>
                <a:path w="3478" h="182" extrusionOk="0">
                  <a:moveTo>
                    <a:pt x="1090" y="1"/>
                  </a:moveTo>
                  <a:cubicBezTo>
                    <a:pt x="451" y="1"/>
                    <a:pt x="0" y="10"/>
                    <a:pt x="0" y="90"/>
                  </a:cubicBezTo>
                  <a:cubicBezTo>
                    <a:pt x="0" y="172"/>
                    <a:pt x="453" y="181"/>
                    <a:pt x="1095" y="181"/>
                  </a:cubicBezTo>
                  <a:cubicBezTo>
                    <a:pt x="1294" y="181"/>
                    <a:pt x="1511" y="180"/>
                    <a:pt x="1739" y="180"/>
                  </a:cubicBezTo>
                  <a:cubicBezTo>
                    <a:pt x="2699" y="180"/>
                    <a:pt x="3478" y="90"/>
                    <a:pt x="3478" y="90"/>
                  </a:cubicBezTo>
                  <a:cubicBezTo>
                    <a:pt x="3478" y="90"/>
                    <a:pt x="2699" y="2"/>
                    <a:pt x="1739" y="2"/>
                  </a:cubicBezTo>
                  <a:cubicBezTo>
                    <a:pt x="1510" y="2"/>
                    <a:pt x="1291" y="1"/>
                    <a:pt x="1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3"/>
            <p:cNvSpPr/>
            <p:nvPr/>
          </p:nvSpPr>
          <p:spPr>
            <a:xfrm>
              <a:off x="8567738" y="2592405"/>
              <a:ext cx="258804" cy="251859"/>
            </a:xfrm>
            <a:custGeom>
              <a:avLst/>
              <a:gdLst/>
              <a:ahLst/>
              <a:cxnLst/>
              <a:rect l="l" t="t" r="r" b="b"/>
              <a:pathLst>
                <a:path w="2534" h="2466" extrusionOk="0">
                  <a:moveTo>
                    <a:pt x="2440" y="0"/>
                  </a:moveTo>
                  <a:cubicBezTo>
                    <a:pt x="2318" y="0"/>
                    <a:pt x="1804" y="535"/>
                    <a:pt x="1166" y="1173"/>
                  </a:cubicBezTo>
                  <a:cubicBezTo>
                    <a:pt x="487" y="1852"/>
                    <a:pt x="1" y="2465"/>
                    <a:pt x="1" y="2465"/>
                  </a:cubicBezTo>
                  <a:cubicBezTo>
                    <a:pt x="1" y="2465"/>
                    <a:pt x="614" y="1979"/>
                    <a:pt x="1293" y="1300"/>
                  </a:cubicBezTo>
                  <a:cubicBezTo>
                    <a:pt x="1971" y="621"/>
                    <a:pt x="2533" y="82"/>
                    <a:pt x="2459" y="7"/>
                  </a:cubicBezTo>
                  <a:cubicBezTo>
                    <a:pt x="2454" y="3"/>
                    <a:pt x="2448" y="0"/>
                    <a:pt x="2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3"/>
            <p:cNvSpPr/>
            <p:nvPr/>
          </p:nvSpPr>
          <p:spPr>
            <a:xfrm>
              <a:off x="8308936" y="2844161"/>
              <a:ext cx="258906" cy="251859"/>
            </a:xfrm>
            <a:custGeom>
              <a:avLst/>
              <a:gdLst/>
              <a:ahLst/>
              <a:cxnLst/>
              <a:rect l="l" t="t" r="r" b="b"/>
              <a:pathLst>
                <a:path w="2535" h="2466" extrusionOk="0">
                  <a:moveTo>
                    <a:pt x="2535" y="0"/>
                  </a:moveTo>
                  <a:cubicBezTo>
                    <a:pt x="2534" y="1"/>
                    <a:pt x="1920" y="488"/>
                    <a:pt x="1242" y="1166"/>
                  </a:cubicBezTo>
                  <a:cubicBezTo>
                    <a:pt x="562" y="1845"/>
                    <a:pt x="1" y="2384"/>
                    <a:pt x="76" y="2459"/>
                  </a:cubicBezTo>
                  <a:cubicBezTo>
                    <a:pt x="81" y="2463"/>
                    <a:pt x="87" y="2466"/>
                    <a:pt x="95" y="2466"/>
                  </a:cubicBezTo>
                  <a:cubicBezTo>
                    <a:pt x="216" y="2466"/>
                    <a:pt x="731" y="1931"/>
                    <a:pt x="1369" y="1293"/>
                  </a:cubicBezTo>
                  <a:cubicBezTo>
                    <a:pt x="2047" y="615"/>
                    <a:pt x="2534" y="1"/>
                    <a:pt x="2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3"/>
            <p:cNvSpPr/>
            <p:nvPr/>
          </p:nvSpPr>
          <p:spPr>
            <a:xfrm>
              <a:off x="8567738" y="2844161"/>
              <a:ext cx="258804" cy="251859"/>
            </a:xfrm>
            <a:custGeom>
              <a:avLst/>
              <a:gdLst/>
              <a:ahLst/>
              <a:cxnLst/>
              <a:rect l="l" t="t" r="r" b="b"/>
              <a:pathLst>
                <a:path w="2534" h="2466" extrusionOk="0">
                  <a:moveTo>
                    <a:pt x="1" y="0"/>
                  </a:moveTo>
                  <a:cubicBezTo>
                    <a:pt x="1" y="1"/>
                    <a:pt x="487" y="615"/>
                    <a:pt x="1166" y="1293"/>
                  </a:cubicBezTo>
                  <a:cubicBezTo>
                    <a:pt x="1803" y="1931"/>
                    <a:pt x="2318" y="2466"/>
                    <a:pt x="2440" y="2466"/>
                  </a:cubicBezTo>
                  <a:cubicBezTo>
                    <a:pt x="2448" y="2466"/>
                    <a:pt x="2454" y="2463"/>
                    <a:pt x="2459" y="2459"/>
                  </a:cubicBezTo>
                  <a:cubicBezTo>
                    <a:pt x="2533" y="2384"/>
                    <a:pt x="1971" y="1845"/>
                    <a:pt x="1293" y="1166"/>
                  </a:cubicBezTo>
                  <a:cubicBezTo>
                    <a:pt x="614" y="48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3"/>
            <p:cNvSpPr/>
            <p:nvPr/>
          </p:nvSpPr>
          <p:spPr>
            <a:xfrm>
              <a:off x="8308936" y="2592405"/>
              <a:ext cx="258906" cy="251859"/>
            </a:xfrm>
            <a:custGeom>
              <a:avLst/>
              <a:gdLst/>
              <a:ahLst/>
              <a:cxnLst/>
              <a:rect l="l" t="t" r="r" b="b"/>
              <a:pathLst>
                <a:path w="2535" h="2466" extrusionOk="0">
                  <a:moveTo>
                    <a:pt x="94" y="0"/>
                  </a:moveTo>
                  <a:cubicBezTo>
                    <a:pt x="87" y="0"/>
                    <a:pt x="81" y="3"/>
                    <a:pt x="76" y="7"/>
                  </a:cubicBezTo>
                  <a:cubicBezTo>
                    <a:pt x="1" y="82"/>
                    <a:pt x="562" y="621"/>
                    <a:pt x="1242" y="1300"/>
                  </a:cubicBezTo>
                  <a:cubicBezTo>
                    <a:pt x="1920" y="1979"/>
                    <a:pt x="2535" y="2465"/>
                    <a:pt x="2535" y="2465"/>
                  </a:cubicBezTo>
                  <a:cubicBezTo>
                    <a:pt x="2535" y="2465"/>
                    <a:pt x="2047" y="1852"/>
                    <a:pt x="1369" y="1173"/>
                  </a:cubicBezTo>
                  <a:cubicBezTo>
                    <a:pt x="730" y="535"/>
                    <a:pt x="216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3"/>
            <p:cNvSpPr/>
            <p:nvPr/>
          </p:nvSpPr>
          <p:spPr>
            <a:xfrm>
              <a:off x="8567738" y="2559621"/>
              <a:ext cx="121436" cy="284643"/>
            </a:xfrm>
            <a:custGeom>
              <a:avLst/>
              <a:gdLst/>
              <a:ahLst/>
              <a:cxnLst/>
              <a:rect l="l" t="t" r="r" b="b"/>
              <a:pathLst>
                <a:path w="1189" h="2787" extrusionOk="0">
                  <a:moveTo>
                    <a:pt x="1189" y="1"/>
                  </a:moveTo>
                  <a:lnTo>
                    <a:pt x="1189" y="1"/>
                  </a:lnTo>
                  <a:cubicBezTo>
                    <a:pt x="1075" y="227"/>
                    <a:pt x="970" y="456"/>
                    <a:pt x="866" y="686"/>
                  </a:cubicBezTo>
                  <a:cubicBezTo>
                    <a:pt x="761" y="916"/>
                    <a:pt x="662" y="1148"/>
                    <a:pt x="560" y="1379"/>
                  </a:cubicBezTo>
                  <a:cubicBezTo>
                    <a:pt x="464" y="1613"/>
                    <a:pt x="365" y="1845"/>
                    <a:pt x="271" y="2079"/>
                  </a:cubicBezTo>
                  <a:cubicBezTo>
                    <a:pt x="178" y="2314"/>
                    <a:pt x="85" y="2549"/>
                    <a:pt x="1" y="2786"/>
                  </a:cubicBezTo>
                  <a:cubicBezTo>
                    <a:pt x="113" y="2560"/>
                    <a:pt x="218" y="2331"/>
                    <a:pt x="324" y="2102"/>
                  </a:cubicBezTo>
                  <a:cubicBezTo>
                    <a:pt x="428" y="1872"/>
                    <a:pt x="527" y="1639"/>
                    <a:pt x="628" y="1408"/>
                  </a:cubicBezTo>
                  <a:cubicBezTo>
                    <a:pt x="725" y="1175"/>
                    <a:pt x="824" y="943"/>
                    <a:pt x="918" y="708"/>
                  </a:cubicBezTo>
                  <a:cubicBezTo>
                    <a:pt x="1011" y="474"/>
                    <a:pt x="1104" y="239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3"/>
            <p:cNvSpPr/>
            <p:nvPr/>
          </p:nvSpPr>
          <p:spPr>
            <a:xfrm>
              <a:off x="8446916" y="2559621"/>
              <a:ext cx="121538" cy="284643"/>
            </a:xfrm>
            <a:custGeom>
              <a:avLst/>
              <a:gdLst/>
              <a:ahLst/>
              <a:cxnLst/>
              <a:rect l="l" t="t" r="r" b="b"/>
              <a:pathLst>
                <a:path w="1190" h="2787" extrusionOk="0">
                  <a:moveTo>
                    <a:pt x="0" y="1"/>
                  </a:moveTo>
                  <a:lnTo>
                    <a:pt x="0" y="1"/>
                  </a:lnTo>
                  <a:cubicBezTo>
                    <a:pt x="86" y="239"/>
                    <a:pt x="178" y="474"/>
                    <a:pt x="272" y="708"/>
                  </a:cubicBezTo>
                  <a:cubicBezTo>
                    <a:pt x="366" y="942"/>
                    <a:pt x="465" y="1175"/>
                    <a:pt x="561" y="1408"/>
                  </a:cubicBezTo>
                  <a:cubicBezTo>
                    <a:pt x="663" y="1639"/>
                    <a:pt x="761" y="1872"/>
                    <a:pt x="867" y="2102"/>
                  </a:cubicBezTo>
                  <a:cubicBezTo>
                    <a:pt x="971" y="2331"/>
                    <a:pt x="1076" y="2560"/>
                    <a:pt x="1190" y="2786"/>
                  </a:cubicBezTo>
                  <a:cubicBezTo>
                    <a:pt x="1104" y="2549"/>
                    <a:pt x="1012" y="2314"/>
                    <a:pt x="918" y="2079"/>
                  </a:cubicBezTo>
                  <a:cubicBezTo>
                    <a:pt x="825" y="1845"/>
                    <a:pt x="725" y="1613"/>
                    <a:pt x="629" y="1379"/>
                  </a:cubicBezTo>
                  <a:cubicBezTo>
                    <a:pt x="527" y="1148"/>
                    <a:pt x="429" y="916"/>
                    <a:pt x="324" y="686"/>
                  </a:cubicBezTo>
                  <a:cubicBezTo>
                    <a:pt x="219" y="456"/>
                    <a:pt x="114" y="22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3"/>
            <p:cNvSpPr/>
            <p:nvPr/>
          </p:nvSpPr>
          <p:spPr>
            <a:xfrm>
              <a:off x="8567738" y="2844773"/>
              <a:ext cx="121436" cy="284745"/>
            </a:xfrm>
            <a:custGeom>
              <a:avLst/>
              <a:gdLst/>
              <a:ahLst/>
              <a:cxnLst/>
              <a:rect l="l" t="t" r="r" b="b"/>
              <a:pathLst>
                <a:path w="1189" h="2788" extrusionOk="0">
                  <a:moveTo>
                    <a:pt x="1" y="1"/>
                  </a:moveTo>
                  <a:cubicBezTo>
                    <a:pt x="85" y="239"/>
                    <a:pt x="178" y="474"/>
                    <a:pt x="271" y="709"/>
                  </a:cubicBezTo>
                  <a:cubicBezTo>
                    <a:pt x="365" y="943"/>
                    <a:pt x="464" y="1175"/>
                    <a:pt x="560" y="1408"/>
                  </a:cubicBezTo>
                  <a:cubicBezTo>
                    <a:pt x="662" y="1639"/>
                    <a:pt x="760" y="1871"/>
                    <a:pt x="866" y="2102"/>
                  </a:cubicBezTo>
                  <a:cubicBezTo>
                    <a:pt x="970" y="2331"/>
                    <a:pt x="1075" y="2561"/>
                    <a:pt x="1189" y="2787"/>
                  </a:cubicBezTo>
                  <a:cubicBezTo>
                    <a:pt x="1104" y="2549"/>
                    <a:pt x="1011" y="2313"/>
                    <a:pt x="917" y="2079"/>
                  </a:cubicBezTo>
                  <a:cubicBezTo>
                    <a:pt x="824" y="1845"/>
                    <a:pt x="725" y="1612"/>
                    <a:pt x="628" y="1379"/>
                  </a:cubicBezTo>
                  <a:cubicBezTo>
                    <a:pt x="527" y="1149"/>
                    <a:pt x="428" y="916"/>
                    <a:pt x="324" y="686"/>
                  </a:cubicBezTo>
                  <a:cubicBezTo>
                    <a:pt x="219" y="456"/>
                    <a:pt x="113" y="2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3"/>
            <p:cNvSpPr/>
            <p:nvPr/>
          </p:nvSpPr>
          <p:spPr>
            <a:xfrm>
              <a:off x="8447018" y="2844773"/>
              <a:ext cx="121436" cy="284643"/>
            </a:xfrm>
            <a:custGeom>
              <a:avLst/>
              <a:gdLst/>
              <a:ahLst/>
              <a:cxnLst/>
              <a:rect l="l" t="t" r="r" b="b"/>
              <a:pathLst>
                <a:path w="1189" h="2787" extrusionOk="0">
                  <a:moveTo>
                    <a:pt x="1189" y="1"/>
                  </a:moveTo>
                  <a:cubicBezTo>
                    <a:pt x="1075" y="227"/>
                    <a:pt x="970" y="456"/>
                    <a:pt x="866" y="686"/>
                  </a:cubicBezTo>
                  <a:cubicBezTo>
                    <a:pt x="760" y="915"/>
                    <a:pt x="662" y="1148"/>
                    <a:pt x="560" y="1379"/>
                  </a:cubicBezTo>
                  <a:cubicBezTo>
                    <a:pt x="464" y="1612"/>
                    <a:pt x="365" y="1845"/>
                    <a:pt x="271" y="2079"/>
                  </a:cubicBezTo>
                  <a:cubicBezTo>
                    <a:pt x="177" y="2313"/>
                    <a:pt x="85" y="2549"/>
                    <a:pt x="0" y="2786"/>
                  </a:cubicBezTo>
                  <a:cubicBezTo>
                    <a:pt x="113" y="2560"/>
                    <a:pt x="218" y="2331"/>
                    <a:pt x="323" y="2102"/>
                  </a:cubicBezTo>
                  <a:cubicBezTo>
                    <a:pt x="428" y="1871"/>
                    <a:pt x="527" y="1639"/>
                    <a:pt x="628" y="1408"/>
                  </a:cubicBezTo>
                  <a:cubicBezTo>
                    <a:pt x="724" y="1175"/>
                    <a:pt x="824" y="943"/>
                    <a:pt x="917" y="708"/>
                  </a:cubicBezTo>
                  <a:cubicBezTo>
                    <a:pt x="1011" y="474"/>
                    <a:pt x="1103" y="239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3"/>
            <p:cNvSpPr/>
            <p:nvPr/>
          </p:nvSpPr>
          <p:spPr>
            <a:xfrm>
              <a:off x="8568351" y="2844161"/>
              <a:ext cx="284643" cy="121538"/>
            </a:xfrm>
            <a:custGeom>
              <a:avLst/>
              <a:gdLst/>
              <a:ahLst/>
              <a:cxnLst/>
              <a:rect l="l" t="t" r="r" b="b"/>
              <a:pathLst>
                <a:path w="2787" h="1190" extrusionOk="0">
                  <a:moveTo>
                    <a:pt x="1" y="0"/>
                  </a:moveTo>
                  <a:cubicBezTo>
                    <a:pt x="227" y="114"/>
                    <a:pt x="456" y="219"/>
                    <a:pt x="685" y="324"/>
                  </a:cubicBezTo>
                  <a:cubicBezTo>
                    <a:pt x="915" y="429"/>
                    <a:pt x="1148" y="527"/>
                    <a:pt x="1379" y="629"/>
                  </a:cubicBezTo>
                  <a:cubicBezTo>
                    <a:pt x="1612" y="725"/>
                    <a:pt x="1844" y="824"/>
                    <a:pt x="2078" y="918"/>
                  </a:cubicBezTo>
                  <a:cubicBezTo>
                    <a:pt x="2313" y="1012"/>
                    <a:pt x="2548" y="1104"/>
                    <a:pt x="2786" y="1190"/>
                  </a:cubicBezTo>
                  <a:cubicBezTo>
                    <a:pt x="2560" y="1076"/>
                    <a:pt x="2331" y="971"/>
                    <a:pt x="2101" y="866"/>
                  </a:cubicBezTo>
                  <a:cubicBezTo>
                    <a:pt x="1871" y="761"/>
                    <a:pt x="1638" y="662"/>
                    <a:pt x="1408" y="561"/>
                  </a:cubicBezTo>
                  <a:cubicBezTo>
                    <a:pt x="1175" y="465"/>
                    <a:pt x="942" y="365"/>
                    <a:pt x="708" y="272"/>
                  </a:cubicBezTo>
                  <a:cubicBezTo>
                    <a:pt x="474" y="178"/>
                    <a:pt x="238" y="8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3"/>
            <p:cNvSpPr/>
            <p:nvPr/>
          </p:nvSpPr>
          <p:spPr>
            <a:xfrm>
              <a:off x="8568351" y="2723441"/>
              <a:ext cx="284643" cy="121436"/>
            </a:xfrm>
            <a:custGeom>
              <a:avLst/>
              <a:gdLst/>
              <a:ahLst/>
              <a:cxnLst/>
              <a:rect l="l" t="t" r="r" b="b"/>
              <a:pathLst>
                <a:path w="2787" h="1189" extrusionOk="0">
                  <a:moveTo>
                    <a:pt x="2786" y="0"/>
                  </a:moveTo>
                  <a:lnTo>
                    <a:pt x="2786" y="0"/>
                  </a:lnTo>
                  <a:cubicBezTo>
                    <a:pt x="2548" y="85"/>
                    <a:pt x="2313" y="178"/>
                    <a:pt x="2079" y="271"/>
                  </a:cubicBezTo>
                  <a:cubicBezTo>
                    <a:pt x="1845" y="365"/>
                    <a:pt x="1612" y="464"/>
                    <a:pt x="1379" y="561"/>
                  </a:cubicBezTo>
                  <a:cubicBezTo>
                    <a:pt x="1148" y="662"/>
                    <a:pt x="915" y="761"/>
                    <a:pt x="685" y="865"/>
                  </a:cubicBezTo>
                  <a:cubicBezTo>
                    <a:pt x="456" y="970"/>
                    <a:pt x="227" y="1076"/>
                    <a:pt x="1" y="1189"/>
                  </a:cubicBezTo>
                  <a:cubicBezTo>
                    <a:pt x="238" y="1104"/>
                    <a:pt x="474" y="1011"/>
                    <a:pt x="708" y="918"/>
                  </a:cubicBezTo>
                  <a:cubicBezTo>
                    <a:pt x="942" y="824"/>
                    <a:pt x="1175" y="725"/>
                    <a:pt x="1408" y="628"/>
                  </a:cubicBezTo>
                  <a:cubicBezTo>
                    <a:pt x="1639" y="527"/>
                    <a:pt x="1872" y="428"/>
                    <a:pt x="2101" y="323"/>
                  </a:cubicBezTo>
                  <a:cubicBezTo>
                    <a:pt x="2331" y="219"/>
                    <a:pt x="2560" y="114"/>
                    <a:pt x="2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3"/>
            <p:cNvSpPr/>
            <p:nvPr/>
          </p:nvSpPr>
          <p:spPr>
            <a:xfrm>
              <a:off x="8283096" y="2844161"/>
              <a:ext cx="284745" cy="121538"/>
            </a:xfrm>
            <a:custGeom>
              <a:avLst/>
              <a:gdLst/>
              <a:ahLst/>
              <a:cxnLst/>
              <a:rect l="l" t="t" r="r" b="b"/>
              <a:pathLst>
                <a:path w="2788" h="1190" extrusionOk="0">
                  <a:moveTo>
                    <a:pt x="2788" y="0"/>
                  </a:moveTo>
                  <a:cubicBezTo>
                    <a:pt x="2549" y="85"/>
                    <a:pt x="2315" y="178"/>
                    <a:pt x="2079" y="272"/>
                  </a:cubicBezTo>
                  <a:cubicBezTo>
                    <a:pt x="1845" y="365"/>
                    <a:pt x="1613" y="465"/>
                    <a:pt x="1379" y="561"/>
                  </a:cubicBezTo>
                  <a:cubicBezTo>
                    <a:pt x="1149" y="662"/>
                    <a:pt x="917" y="761"/>
                    <a:pt x="686" y="866"/>
                  </a:cubicBezTo>
                  <a:cubicBezTo>
                    <a:pt x="456" y="971"/>
                    <a:pt x="227" y="1076"/>
                    <a:pt x="1" y="1190"/>
                  </a:cubicBezTo>
                  <a:cubicBezTo>
                    <a:pt x="239" y="1104"/>
                    <a:pt x="475" y="1012"/>
                    <a:pt x="709" y="918"/>
                  </a:cubicBezTo>
                  <a:cubicBezTo>
                    <a:pt x="943" y="824"/>
                    <a:pt x="1176" y="725"/>
                    <a:pt x="1409" y="629"/>
                  </a:cubicBezTo>
                  <a:cubicBezTo>
                    <a:pt x="1639" y="527"/>
                    <a:pt x="1872" y="429"/>
                    <a:pt x="2102" y="324"/>
                  </a:cubicBezTo>
                  <a:cubicBezTo>
                    <a:pt x="2332" y="219"/>
                    <a:pt x="2561" y="114"/>
                    <a:pt x="2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3"/>
            <p:cNvSpPr/>
            <p:nvPr/>
          </p:nvSpPr>
          <p:spPr>
            <a:xfrm>
              <a:off x="8283096" y="2723441"/>
              <a:ext cx="284745" cy="121436"/>
            </a:xfrm>
            <a:custGeom>
              <a:avLst/>
              <a:gdLst/>
              <a:ahLst/>
              <a:cxnLst/>
              <a:rect l="l" t="t" r="r" b="b"/>
              <a:pathLst>
                <a:path w="2788" h="1189" extrusionOk="0">
                  <a:moveTo>
                    <a:pt x="1" y="0"/>
                  </a:moveTo>
                  <a:lnTo>
                    <a:pt x="1" y="0"/>
                  </a:lnTo>
                  <a:cubicBezTo>
                    <a:pt x="227" y="114"/>
                    <a:pt x="457" y="219"/>
                    <a:pt x="686" y="323"/>
                  </a:cubicBezTo>
                  <a:cubicBezTo>
                    <a:pt x="917" y="428"/>
                    <a:pt x="1149" y="527"/>
                    <a:pt x="1380" y="629"/>
                  </a:cubicBezTo>
                  <a:cubicBezTo>
                    <a:pt x="1614" y="725"/>
                    <a:pt x="1845" y="824"/>
                    <a:pt x="2079" y="918"/>
                  </a:cubicBezTo>
                  <a:cubicBezTo>
                    <a:pt x="2315" y="1011"/>
                    <a:pt x="2549" y="1104"/>
                    <a:pt x="2788" y="1189"/>
                  </a:cubicBezTo>
                  <a:cubicBezTo>
                    <a:pt x="2561" y="1076"/>
                    <a:pt x="2332" y="970"/>
                    <a:pt x="2102" y="865"/>
                  </a:cubicBezTo>
                  <a:cubicBezTo>
                    <a:pt x="1872" y="761"/>
                    <a:pt x="1639" y="662"/>
                    <a:pt x="1409" y="561"/>
                  </a:cubicBezTo>
                  <a:cubicBezTo>
                    <a:pt x="1176" y="464"/>
                    <a:pt x="943" y="365"/>
                    <a:pt x="709" y="272"/>
                  </a:cubicBezTo>
                  <a:cubicBezTo>
                    <a:pt x="475" y="178"/>
                    <a:pt x="239" y="8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2" name="Google Shape;1622;p43"/>
          <p:cNvGrpSpPr/>
          <p:nvPr/>
        </p:nvGrpSpPr>
        <p:grpSpPr>
          <a:xfrm>
            <a:off x="8011894" y="1293937"/>
            <a:ext cx="243702" cy="241631"/>
            <a:chOff x="2453950" y="1662350"/>
            <a:chExt cx="135300" cy="134150"/>
          </a:xfrm>
        </p:grpSpPr>
        <p:sp>
          <p:nvSpPr>
            <p:cNvPr id="1623" name="Google Shape;1623;p43"/>
            <p:cNvSpPr/>
            <p:nvPr/>
          </p:nvSpPr>
          <p:spPr>
            <a:xfrm>
              <a:off x="2517025" y="1662350"/>
              <a:ext cx="9150" cy="60625"/>
            </a:xfrm>
            <a:custGeom>
              <a:avLst/>
              <a:gdLst/>
              <a:ahLst/>
              <a:cxnLst/>
              <a:rect l="l" t="t" r="r" b="b"/>
              <a:pathLst>
                <a:path w="366" h="2425" extrusionOk="0">
                  <a:moveTo>
                    <a:pt x="183" y="1"/>
                  </a:moveTo>
                  <a:cubicBezTo>
                    <a:pt x="168" y="1"/>
                    <a:pt x="153" y="8"/>
                    <a:pt x="153" y="24"/>
                  </a:cubicBezTo>
                  <a:cubicBezTo>
                    <a:pt x="31" y="1270"/>
                    <a:pt x="1" y="1999"/>
                    <a:pt x="183" y="2425"/>
                  </a:cubicBezTo>
                  <a:cubicBezTo>
                    <a:pt x="365" y="1999"/>
                    <a:pt x="305" y="1270"/>
                    <a:pt x="213" y="24"/>
                  </a:cubicBezTo>
                  <a:cubicBezTo>
                    <a:pt x="213" y="8"/>
                    <a:pt x="198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3"/>
            <p:cNvSpPr/>
            <p:nvPr/>
          </p:nvSpPr>
          <p:spPr>
            <a:xfrm>
              <a:off x="2528425" y="1725800"/>
              <a:ext cx="60825" cy="6600"/>
            </a:xfrm>
            <a:custGeom>
              <a:avLst/>
              <a:gdLst/>
              <a:ahLst/>
              <a:cxnLst/>
              <a:rect l="l" t="t" r="r" b="b"/>
              <a:pathLst>
                <a:path w="2433" h="264" extrusionOk="0">
                  <a:moveTo>
                    <a:pt x="882" y="1"/>
                  </a:moveTo>
                  <a:cubicBezTo>
                    <a:pt x="495" y="1"/>
                    <a:pt x="213" y="39"/>
                    <a:pt x="1" y="130"/>
                  </a:cubicBezTo>
                  <a:cubicBezTo>
                    <a:pt x="202" y="231"/>
                    <a:pt x="465" y="263"/>
                    <a:pt x="821" y="263"/>
                  </a:cubicBezTo>
                  <a:cubicBezTo>
                    <a:pt x="1217" y="263"/>
                    <a:pt x="1729" y="223"/>
                    <a:pt x="2402" y="191"/>
                  </a:cubicBezTo>
                  <a:cubicBezTo>
                    <a:pt x="2432" y="191"/>
                    <a:pt x="2432" y="100"/>
                    <a:pt x="2402" y="100"/>
                  </a:cubicBezTo>
                  <a:cubicBezTo>
                    <a:pt x="1764" y="39"/>
                    <a:pt x="1270" y="1"/>
                    <a:pt x="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3"/>
            <p:cNvSpPr/>
            <p:nvPr/>
          </p:nvSpPr>
          <p:spPr>
            <a:xfrm>
              <a:off x="2514000" y="1721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0"/>
                  </a:moveTo>
                  <a:cubicBezTo>
                    <a:pt x="274" y="31"/>
                    <a:pt x="274" y="91"/>
                    <a:pt x="243" y="122"/>
                  </a:cubicBezTo>
                  <a:cubicBezTo>
                    <a:pt x="183" y="122"/>
                    <a:pt x="152" y="122"/>
                    <a:pt x="91" y="91"/>
                  </a:cubicBezTo>
                  <a:lnTo>
                    <a:pt x="91" y="91"/>
                  </a:lnTo>
                  <a:cubicBezTo>
                    <a:pt x="91" y="122"/>
                    <a:pt x="122" y="152"/>
                    <a:pt x="122" y="243"/>
                  </a:cubicBezTo>
                  <a:cubicBezTo>
                    <a:pt x="91" y="274"/>
                    <a:pt x="31" y="274"/>
                    <a:pt x="0" y="304"/>
                  </a:cubicBezTo>
                  <a:cubicBezTo>
                    <a:pt x="31" y="365"/>
                    <a:pt x="91" y="365"/>
                    <a:pt x="122" y="395"/>
                  </a:cubicBezTo>
                  <a:cubicBezTo>
                    <a:pt x="122" y="426"/>
                    <a:pt x="122" y="456"/>
                    <a:pt x="91" y="547"/>
                  </a:cubicBezTo>
                  <a:cubicBezTo>
                    <a:pt x="122" y="547"/>
                    <a:pt x="152" y="517"/>
                    <a:pt x="243" y="517"/>
                  </a:cubicBezTo>
                  <a:cubicBezTo>
                    <a:pt x="274" y="547"/>
                    <a:pt x="274" y="578"/>
                    <a:pt x="304" y="608"/>
                  </a:cubicBezTo>
                  <a:cubicBezTo>
                    <a:pt x="334" y="578"/>
                    <a:pt x="334" y="547"/>
                    <a:pt x="395" y="517"/>
                  </a:cubicBezTo>
                  <a:cubicBezTo>
                    <a:pt x="426" y="517"/>
                    <a:pt x="456" y="517"/>
                    <a:pt x="547" y="547"/>
                  </a:cubicBezTo>
                  <a:cubicBezTo>
                    <a:pt x="547" y="517"/>
                    <a:pt x="486" y="456"/>
                    <a:pt x="486" y="395"/>
                  </a:cubicBezTo>
                  <a:cubicBezTo>
                    <a:pt x="547" y="365"/>
                    <a:pt x="578" y="365"/>
                    <a:pt x="608" y="304"/>
                  </a:cubicBezTo>
                  <a:cubicBezTo>
                    <a:pt x="578" y="274"/>
                    <a:pt x="547" y="274"/>
                    <a:pt x="486" y="243"/>
                  </a:cubicBezTo>
                  <a:cubicBezTo>
                    <a:pt x="486" y="213"/>
                    <a:pt x="486" y="152"/>
                    <a:pt x="547" y="91"/>
                  </a:cubicBezTo>
                  <a:cubicBezTo>
                    <a:pt x="486" y="91"/>
                    <a:pt x="456" y="122"/>
                    <a:pt x="395" y="122"/>
                  </a:cubicBezTo>
                  <a:cubicBezTo>
                    <a:pt x="334" y="91"/>
                    <a:pt x="334" y="61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3"/>
            <p:cNvSpPr/>
            <p:nvPr/>
          </p:nvSpPr>
          <p:spPr>
            <a:xfrm>
              <a:off x="2453950" y="1726075"/>
              <a:ext cx="60825" cy="6600"/>
            </a:xfrm>
            <a:custGeom>
              <a:avLst/>
              <a:gdLst/>
              <a:ahLst/>
              <a:cxnLst/>
              <a:rect l="l" t="t" r="r" b="b"/>
              <a:pathLst>
                <a:path w="2433" h="264" extrusionOk="0">
                  <a:moveTo>
                    <a:pt x="1629" y="1"/>
                  </a:moveTo>
                  <a:cubicBezTo>
                    <a:pt x="1232" y="1"/>
                    <a:pt x="719" y="41"/>
                    <a:pt x="62" y="89"/>
                  </a:cubicBezTo>
                  <a:cubicBezTo>
                    <a:pt x="1" y="89"/>
                    <a:pt x="1" y="180"/>
                    <a:pt x="62" y="180"/>
                  </a:cubicBezTo>
                  <a:cubicBezTo>
                    <a:pt x="685" y="225"/>
                    <a:pt x="1179" y="263"/>
                    <a:pt x="1566" y="263"/>
                  </a:cubicBezTo>
                  <a:cubicBezTo>
                    <a:pt x="1954" y="263"/>
                    <a:pt x="2235" y="225"/>
                    <a:pt x="2433" y="119"/>
                  </a:cubicBezTo>
                  <a:cubicBezTo>
                    <a:pt x="2246" y="33"/>
                    <a:pt x="1984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3"/>
            <p:cNvSpPr/>
            <p:nvPr/>
          </p:nvSpPr>
          <p:spPr>
            <a:xfrm>
              <a:off x="2517025" y="1735875"/>
              <a:ext cx="9150" cy="60625"/>
            </a:xfrm>
            <a:custGeom>
              <a:avLst/>
              <a:gdLst/>
              <a:ahLst/>
              <a:cxnLst/>
              <a:rect l="l" t="t" r="r" b="b"/>
              <a:pathLst>
                <a:path w="366" h="2425" extrusionOk="0">
                  <a:moveTo>
                    <a:pt x="183" y="1"/>
                  </a:moveTo>
                  <a:cubicBezTo>
                    <a:pt x="1" y="426"/>
                    <a:pt x="62" y="1125"/>
                    <a:pt x="153" y="2402"/>
                  </a:cubicBezTo>
                  <a:cubicBezTo>
                    <a:pt x="153" y="2417"/>
                    <a:pt x="168" y="2425"/>
                    <a:pt x="183" y="2425"/>
                  </a:cubicBezTo>
                  <a:cubicBezTo>
                    <a:pt x="198" y="2425"/>
                    <a:pt x="213" y="2417"/>
                    <a:pt x="213" y="2402"/>
                  </a:cubicBezTo>
                  <a:cubicBezTo>
                    <a:pt x="335" y="1125"/>
                    <a:pt x="365" y="426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3"/>
            <p:cNvSpPr/>
            <p:nvPr/>
          </p:nvSpPr>
          <p:spPr>
            <a:xfrm>
              <a:off x="2526150" y="1681600"/>
              <a:ext cx="43875" cy="42900"/>
            </a:xfrm>
            <a:custGeom>
              <a:avLst/>
              <a:gdLst/>
              <a:ahLst/>
              <a:cxnLst/>
              <a:rect l="l" t="t" r="r" b="b"/>
              <a:pathLst>
                <a:path w="1755" h="1716" extrusionOk="0">
                  <a:moveTo>
                    <a:pt x="1717" y="1"/>
                  </a:moveTo>
                  <a:cubicBezTo>
                    <a:pt x="1705" y="1"/>
                    <a:pt x="1690" y="5"/>
                    <a:pt x="1672" y="14"/>
                  </a:cubicBezTo>
                  <a:cubicBezTo>
                    <a:pt x="730" y="834"/>
                    <a:pt x="152" y="1290"/>
                    <a:pt x="0" y="1716"/>
                  </a:cubicBezTo>
                  <a:cubicBezTo>
                    <a:pt x="426" y="1564"/>
                    <a:pt x="912" y="986"/>
                    <a:pt x="1733" y="44"/>
                  </a:cubicBezTo>
                  <a:cubicBezTo>
                    <a:pt x="1755" y="22"/>
                    <a:pt x="1746" y="1"/>
                    <a:pt x="1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3"/>
            <p:cNvSpPr/>
            <p:nvPr/>
          </p:nvSpPr>
          <p:spPr>
            <a:xfrm>
              <a:off x="2473400" y="1681600"/>
              <a:ext cx="43650" cy="42900"/>
            </a:xfrm>
            <a:custGeom>
              <a:avLst/>
              <a:gdLst/>
              <a:ahLst/>
              <a:cxnLst/>
              <a:rect l="l" t="t" r="r" b="b"/>
              <a:pathLst>
                <a:path w="1746" h="1716" extrusionOk="0">
                  <a:moveTo>
                    <a:pt x="43" y="1"/>
                  </a:moveTo>
                  <a:cubicBezTo>
                    <a:pt x="18" y="1"/>
                    <a:pt x="1" y="22"/>
                    <a:pt x="44" y="44"/>
                  </a:cubicBezTo>
                  <a:cubicBezTo>
                    <a:pt x="864" y="986"/>
                    <a:pt x="1320" y="1564"/>
                    <a:pt x="1746" y="1716"/>
                  </a:cubicBezTo>
                  <a:cubicBezTo>
                    <a:pt x="1594" y="1290"/>
                    <a:pt x="1016" y="804"/>
                    <a:pt x="74" y="14"/>
                  </a:cubicBezTo>
                  <a:cubicBezTo>
                    <a:pt x="65" y="5"/>
                    <a:pt x="54" y="1"/>
                    <a:pt x="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3"/>
            <p:cNvSpPr/>
            <p:nvPr/>
          </p:nvSpPr>
          <p:spPr>
            <a:xfrm>
              <a:off x="2526150" y="1734350"/>
              <a:ext cx="43875" cy="42900"/>
            </a:xfrm>
            <a:custGeom>
              <a:avLst/>
              <a:gdLst/>
              <a:ahLst/>
              <a:cxnLst/>
              <a:rect l="l" t="t" r="r" b="b"/>
              <a:pathLst>
                <a:path w="1755" h="1716" extrusionOk="0">
                  <a:moveTo>
                    <a:pt x="0" y="1"/>
                  </a:moveTo>
                  <a:cubicBezTo>
                    <a:pt x="152" y="396"/>
                    <a:pt x="730" y="913"/>
                    <a:pt x="1672" y="1703"/>
                  </a:cubicBezTo>
                  <a:cubicBezTo>
                    <a:pt x="1690" y="1712"/>
                    <a:pt x="1705" y="1716"/>
                    <a:pt x="1717" y="1716"/>
                  </a:cubicBezTo>
                  <a:cubicBezTo>
                    <a:pt x="1746" y="1716"/>
                    <a:pt x="1755" y="1694"/>
                    <a:pt x="1733" y="1673"/>
                  </a:cubicBezTo>
                  <a:cubicBezTo>
                    <a:pt x="882" y="700"/>
                    <a:pt x="426" y="15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3"/>
            <p:cNvSpPr/>
            <p:nvPr/>
          </p:nvSpPr>
          <p:spPr>
            <a:xfrm>
              <a:off x="2473400" y="1734350"/>
              <a:ext cx="43650" cy="42900"/>
            </a:xfrm>
            <a:custGeom>
              <a:avLst/>
              <a:gdLst/>
              <a:ahLst/>
              <a:cxnLst/>
              <a:rect l="l" t="t" r="r" b="b"/>
              <a:pathLst>
                <a:path w="1746" h="1716" extrusionOk="0">
                  <a:moveTo>
                    <a:pt x="1746" y="1"/>
                  </a:moveTo>
                  <a:cubicBezTo>
                    <a:pt x="1320" y="153"/>
                    <a:pt x="834" y="700"/>
                    <a:pt x="44" y="1673"/>
                  </a:cubicBezTo>
                  <a:cubicBezTo>
                    <a:pt x="1" y="1694"/>
                    <a:pt x="18" y="1716"/>
                    <a:pt x="43" y="1716"/>
                  </a:cubicBezTo>
                  <a:cubicBezTo>
                    <a:pt x="54" y="1716"/>
                    <a:pt x="65" y="1712"/>
                    <a:pt x="74" y="1703"/>
                  </a:cubicBezTo>
                  <a:cubicBezTo>
                    <a:pt x="1016" y="852"/>
                    <a:pt x="1594" y="396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2" name="Google Shape;1632;p43"/>
          <p:cNvGrpSpPr/>
          <p:nvPr/>
        </p:nvGrpSpPr>
        <p:grpSpPr>
          <a:xfrm>
            <a:off x="6453756" y="4108625"/>
            <a:ext cx="334922" cy="332102"/>
            <a:chOff x="2453950" y="1662350"/>
            <a:chExt cx="135300" cy="134150"/>
          </a:xfrm>
        </p:grpSpPr>
        <p:sp>
          <p:nvSpPr>
            <p:cNvPr id="1633" name="Google Shape;1633;p43"/>
            <p:cNvSpPr/>
            <p:nvPr/>
          </p:nvSpPr>
          <p:spPr>
            <a:xfrm>
              <a:off x="2517025" y="1662350"/>
              <a:ext cx="9150" cy="60625"/>
            </a:xfrm>
            <a:custGeom>
              <a:avLst/>
              <a:gdLst/>
              <a:ahLst/>
              <a:cxnLst/>
              <a:rect l="l" t="t" r="r" b="b"/>
              <a:pathLst>
                <a:path w="366" h="2425" extrusionOk="0">
                  <a:moveTo>
                    <a:pt x="183" y="1"/>
                  </a:moveTo>
                  <a:cubicBezTo>
                    <a:pt x="168" y="1"/>
                    <a:pt x="153" y="8"/>
                    <a:pt x="153" y="24"/>
                  </a:cubicBezTo>
                  <a:cubicBezTo>
                    <a:pt x="31" y="1270"/>
                    <a:pt x="1" y="1999"/>
                    <a:pt x="183" y="2425"/>
                  </a:cubicBezTo>
                  <a:cubicBezTo>
                    <a:pt x="365" y="1999"/>
                    <a:pt x="305" y="1270"/>
                    <a:pt x="213" y="24"/>
                  </a:cubicBezTo>
                  <a:cubicBezTo>
                    <a:pt x="213" y="8"/>
                    <a:pt x="198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3"/>
            <p:cNvSpPr/>
            <p:nvPr/>
          </p:nvSpPr>
          <p:spPr>
            <a:xfrm>
              <a:off x="2528425" y="1725800"/>
              <a:ext cx="60825" cy="6600"/>
            </a:xfrm>
            <a:custGeom>
              <a:avLst/>
              <a:gdLst/>
              <a:ahLst/>
              <a:cxnLst/>
              <a:rect l="l" t="t" r="r" b="b"/>
              <a:pathLst>
                <a:path w="2433" h="264" extrusionOk="0">
                  <a:moveTo>
                    <a:pt x="882" y="1"/>
                  </a:moveTo>
                  <a:cubicBezTo>
                    <a:pt x="495" y="1"/>
                    <a:pt x="213" y="39"/>
                    <a:pt x="1" y="130"/>
                  </a:cubicBezTo>
                  <a:cubicBezTo>
                    <a:pt x="202" y="231"/>
                    <a:pt x="465" y="263"/>
                    <a:pt x="821" y="263"/>
                  </a:cubicBezTo>
                  <a:cubicBezTo>
                    <a:pt x="1217" y="263"/>
                    <a:pt x="1729" y="223"/>
                    <a:pt x="2402" y="191"/>
                  </a:cubicBezTo>
                  <a:cubicBezTo>
                    <a:pt x="2432" y="191"/>
                    <a:pt x="2432" y="100"/>
                    <a:pt x="2402" y="100"/>
                  </a:cubicBezTo>
                  <a:cubicBezTo>
                    <a:pt x="1764" y="39"/>
                    <a:pt x="1270" y="1"/>
                    <a:pt x="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3"/>
            <p:cNvSpPr/>
            <p:nvPr/>
          </p:nvSpPr>
          <p:spPr>
            <a:xfrm>
              <a:off x="2514000" y="1721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0"/>
                  </a:moveTo>
                  <a:cubicBezTo>
                    <a:pt x="274" y="31"/>
                    <a:pt x="274" y="91"/>
                    <a:pt x="243" y="122"/>
                  </a:cubicBezTo>
                  <a:cubicBezTo>
                    <a:pt x="183" y="122"/>
                    <a:pt x="152" y="122"/>
                    <a:pt x="91" y="91"/>
                  </a:cubicBezTo>
                  <a:lnTo>
                    <a:pt x="91" y="91"/>
                  </a:lnTo>
                  <a:cubicBezTo>
                    <a:pt x="91" y="122"/>
                    <a:pt x="122" y="152"/>
                    <a:pt x="122" y="243"/>
                  </a:cubicBezTo>
                  <a:cubicBezTo>
                    <a:pt x="91" y="274"/>
                    <a:pt x="31" y="274"/>
                    <a:pt x="0" y="304"/>
                  </a:cubicBezTo>
                  <a:cubicBezTo>
                    <a:pt x="31" y="365"/>
                    <a:pt x="91" y="365"/>
                    <a:pt x="122" y="395"/>
                  </a:cubicBezTo>
                  <a:cubicBezTo>
                    <a:pt x="122" y="426"/>
                    <a:pt x="122" y="456"/>
                    <a:pt x="91" y="547"/>
                  </a:cubicBezTo>
                  <a:cubicBezTo>
                    <a:pt x="122" y="547"/>
                    <a:pt x="152" y="517"/>
                    <a:pt x="243" y="517"/>
                  </a:cubicBezTo>
                  <a:cubicBezTo>
                    <a:pt x="274" y="547"/>
                    <a:pt x="274" y="578"/>
                    <a:pt x="304" y="608"/>
                  </a:cubicBezTo>
                  <a:cubicBezTo>
                    <a:pt x="334" y="578"/>
                    <a:pt x="334" y="547"/>
                    <a:pt x="395" y="517"/>
                  </a:cubicBezTo>
                  <a:cubicBezTo>
                    <a:pt x="426" y="517"/>
                    <a:pt x="456" y="517"/>
                    <a:pt x="547" y="547"/>
                  </a:cubicBezTo>
                  <a:cubicBezTo>
                    <a:pt x="547" y="517"/>
                    <a:pt x="486" y="456"/>
                    <a:pt x="486" y="395"/>
                  </a:cubicBezTo>
                  <a:cubicBezTo>
                    <a:pt x="547" y="365"/>
                    <a:pt x="578" y="365"/>
                    <a:pt x="608" y="304"/>
                  </a:cubicBezTo>
                  <a:cubicBezTo>
                    <a:pt x="578" y="274"/>
                    <a:pt x="547" y="274"/>
                    <a:pt x="486" y="243"/>
                  </a:cubicBezTo>
                  <a:cubicBezTo>
                    <a:pt x="486" y="213"/>
                    <a:pt x="486" y="152"/>
                    <a:pt x="547" y="91"/>
                  </a:cubicBezTo>
                  <a:cubicBezTo>
                    <a:pt x="486" y="91"/>
                    <a:pt x="456" y="122"/>
                    <a:pt x="395" y="122"/>
                  </a:cubicBezTo>
                  <a:cubicBezTo>
                    <a:pt x="334" y="91"/>
                    <a:pt x="334" y="61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3"/>
            <p:cNvSpPr/>
            <p:nvPr/>
          </p:nvSpPr>
          <p:spPr>
            <a:xfrm>
              <a:off x="2453950" y="1726075"/>
              <a:ext cx="60825" cy="6600"/>
            </a:xfrm>
            <a:custGeom>
              <a:avLst/>
              <a:gdLst/>
              <a:ahLst/>
              <a:cxnLst/>
              <a:rect l="l" t="t" r="r" b="b"/>
              <a:pathLst>
                <a:path w="2433" h="264" extrusionOk="0">
                  <a:moveTo>
                    <a:pt x="1629" y="1"/>
                  </a:moveTo>
                  <a:cubicBezTo>
                    <a:pt x="1232" y="1"/>
                    <a:pt x="719" y="41"/>
                    <a:pt x="62" y="89"/>
                  </a:cubicBezTo>
                  <a:cubicBezTo>
                    <a:pt x="1" y="89"/>
                    <a:pt x="1" y="180"/>
                    <a:pt x="62" y="180"/>
                  </a:cubicBezTo>
                  <a:cubicBezTo>
                    <a:pt x="685" y="225"/>
                    <a:pt x="1179" y="263"/>
                    <a:pt x="1566" y="263"/>
                  </a:cubicBezTo>
                  <a:cubicBezTo>
                    <a:pt x="1954" y="263"/>
                    <a:pt x="2235" y="225"/>
                    <a:pt x="2433" y="119"/>
                  </a:cubicBezTo>
                  <a:cubicBezTo>
                    <a:pt x="2246" y="33"/>
                    <a:pt x="1984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3"/>
            <p:cNvSpPr/>
            <p:nvPr/>
          </p:nvSpPr>
          <p:spPr>
            <a:xfrm>
              <a:off x="2517025" y="1735875"/>
              <a:ext cx="9150" cy="60625"/>
            </a:xfrm>
            <a:custGeom>
              <a:avLst/>
              <a:gdLst/>
              <a:ahLst/>
              <a:cxnLst/>
              <a:rect l="l" t="t" r="r" b="b"/>
              <a:pathLst>
                <a:path w="366" h="2425" extrusionOk="0">
                  <a:moveTo>
                    <a:pt x="183" y="1"/>
                  </a:moveTo>
                  <a:cubicBezTo>
                    <a:pt x="1" y="426"/>
                    <a:pt x="62" y="1125"/>
                    <a:pt x="153" y="2402"/>
                  </a:cubicBezTo>
                  <a:cubicBezTo>
                    <a:pt x="153" y="2417"/>
                    <a:pt x="168" y="2425"/>
                    <a:pt x="183" y="2425"/>
                  </a:cubicBezTo>
                  <a:cubicBezTo>
                    <a:pt x="198" y="2425"/>
                    <a:pt x="213" y="2417"/>
                    <a:pt x="213" y="2402"/>
                  </a:cubicBezTo>
                  <a:cubicBezTo>
                    <a:pt x="335" y="1125"/>
                    <a:pt x="365" y="426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3"/>
            <p:cNvSpPr/>
            <p:nvPr/>
          </p:nvSpPr>
          <p:spPr>
            <a:xfrm>
              <a:off x="2526150" y="1681600"/>
              <a:ext cx="43875" cy="42900"/>
            </a:xfrm>
            <a:custGeom>
              <a:avLst/>
              <a:gdLst/>
              <a:ahLst/>
              <a:cxnLst/>
              <a:rect l="l" t="t" r="r" b="b"/>
              <a:pathLst>
                <a:path w="1755" h="1716" extrusionOk="0">
                  <a:moveTo>
                    <a:pt x="1717" y="1"/>
                  </a:moveTo>
                  <a:cubicBezTo>
                    <a:pt x="1705" y="1"/>
                    <a:pt x="1690" y="5"/>
                    <a:pt x="1672" y="14"/>
                  </a:cubicBezTo>
                  <a:cubicBezTo>
                    <a:pt x="730" y="834"/>
                    <a:pt x="152" y="1290"/>
                    <a:pt x="0" y="1716"/>
                  </a:cubicBezTo>
                  <a:cubicBezTo>
                    <a:pt x="426" y="1564"/>
                    <a:pt x="912" y="986"/>
                    <a:pt x="1733" y="44"/>
                  </a:cubicBezTo>
                  <a:cubicBezTo>
                    <a:pt x="1755" y="22"/>
                    <a:pt x="1746" y="1"/>
                    <a:pt x="1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3"/>
            <p:cNvSpPr/>
            <p:nvPr/>
          </p:nvSpPr>
          <p:spPr>
            <a:xfrm>
              <a:off x="2473400" y="1681600"/>
              <a:ext cx="43650" cy="42900"/>
            </a:xfrm>
            <a:custGeom>
              <a:avLst/>
              <a:gdLst/>
              <a:ahLst/>
              <a:cxnLst/>
              <a:rect l="l" t="t" r="r" b="b"/>
              <a:pathLst>
                <a:path w="1746" h="1716" extrusionOk="0">
                  <a:moveTo>
                    <a:pt x="43" y="1"/>
                  </a:moveTo>
                  <a:cubicBezTo>
                    <a:pt x="18" y="1"/>
                    <a:pt x="1" y="22"/>
                    <a:pt x="44" y="44"/>
                  </a:cubicBezTo>
                  <a:cubicBezTo>
                    <a:pt x="864" y="986"/>
                    <a:pt x="1320" y="1564"/>
                    <a:pt x="1746" y="1716"/>
                  </a:cubicBezTo>
                  <a:cubicBezTo>
                    <a:pt x="1594" y="1290"/>
                    <a:pt x="1016" y="804"/>
                    <a:pt x="74" y="14"/>
                  </a:cubicBezTo>
                  <a:cubicBezTo>
                    <a:pt x="65" y="5"/>
                    <a:pt x="54" y="1"/>
                    <a:pt x="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3"/>
            <p:cNvSpPr/>
            <p:nvPr/>
          </p:nvSpPr>
          <p:spPr>
            <a:xfrm>
              <a:off x="2526150" y="1734350"/>
              <a:ext cx="43875" cy="42900"/>
            </a:xfrm>
            <a:custGeom>
              <a:avLst/>
              <a:gdLst/>
              <a:ahLst/>
              <a:cxnLst/>
              <a:rect l="l" t="t" r="r" b="b"/>
              <a:pathLst>
                <a:path w="1755" h="1716" extrusionOk="0">
                  <a:moveTo>
                    <a:pt x="0" y="1"/>
                  </a:moveTo>
                  <a:cubicBezTo>
                    <a:pt x="152" y="396"/>
                    <a:pt x="730" y="913"/>
                    <a:pt x="1672" y="1703"/>
                  </a:cubicBezTo>
                  <a:cubicBezTo>
                    <a:pt x="1690" y="1712"/>
                    <a:pt x="1705" y="1716"/>
                    <a:pt x="1717" y="1716"/>
                  </a:cubicBezTo>
                  <a:cubicBezTo>
                    <a:pt x="1746" y="1716"/>
                    <a:pt x="1755" y="1694"/>
                    <a:pt x="1733" y="1673"/>
                  </a:cubicBezTo>
                  <a:cubicBezTo>
                    <a:pt x="882" y="700"/>
                    <a:pt x="426" y="15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3"/>
            <p:cNvSpPr/>
            <p:nvPr/>
          </p:nvSpPr>
          <p:spPr>
            <a:xfrm>
              <a:off x="2473400" y="1734350"/>
              <a:ext cx="43650" cy="42900"/>
            </a:xfrm>
            <a:custGeom>
              <a:avLst/>
              <a:gdLst/>
              <a:ahLst/>
              <a:cxnLst/>
              <a:rect l="l" t="t" r="r" b="b"/>
              <a:pathLst>
                <a:path w="1746" h="1716" extrusionOk="0">
                  <a:moveTo>
                    <a:pt x="1746" y="1"/>
                  </a:moveTo>
                  <a:cubicBezTo>
                    <a:pt x="1320" y="153"/>
                    <a:pt x="834" y="700"/>
                    <a:pt x="44" y="1673"/>
                  </a:cubicBezTo>
                  <a:cubicBezTo>
                    <a:pt x="1" y="1694"/>
                    <a:pt x="18" y="1716"/>
                    <a:pt x="43" y="1716"/>
                  </a:cubicBezTo>
                  <a:cubicBezTo>
                    <a:pt x="54" y="1716"/>
                    <a:pt x="65" y="1712"/>
                    <a:pt x="74" y="1703"/>
                  </a:cubicBezTo>
                  <a:cubicBezTo>
                    <a:pt x="1016" y="852"/>
                    <a:pt x="1594" y="396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54"/>
          <p:cNvSpPr txBox="1">
            <a:spLocks noGrp="1"/>
          </p:cNvSpPr>
          <p:nvPr>
            <p:ph type="body" idx="2"/>
          </p:nvPr>
        </p:nvSpPr>
        <p:spPr>
          <a:xfrm>
            <a:off x="1056047" y="1116296"/>
            <a:ext cx="6928624" cy="2885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2605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To modernize the traditional booking/reservation of the services offered by the company.</a:t>
            </a:r>
          </a:p>
          <a:p>
            <a:pPr marL="48261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274320" lvl="0" indent="-22605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To widen the reach of the services that the company offer.</a:t>
            </a:r>
          </a:p>
          <a:p>
            <a:pPr marL="274320" lvl="0" indent="-22605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274320" lvl="0" indent="-22605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To automate the handling of the event process from reservation until the event day.</a:t>
            </a:r>
          </a:p>
          <a:p>
            <a:pPr marL="274320" lvl="0" indent="-22605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274320" lvl="0" indent="-22605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To give the company a leading edge against its local competitors</a:t>
            </a:r>
            <a:endParaRPr dirty="0"/>
          </a:p>
        </p:txBody>
      </p:sp>
      <p:sp>
        <p:nvSpPr>
          <p:cNvPr id="2601" name="Google Shape;2601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grpSp>
        <p:nvGrpSpPr>
          <p:cNvPr id="2602" name="Google Shape;2602;p54"/>
          <p:cNvGrpSpPr/>
          <p:nvPr/>
        </p:nvGrpSpPr>
        <p:grpSpPr>
          <a:xfrm rot="5400000">
            <a:off x="4393268" y="3701975"/>
            <a:ext cx="357454" cy="956304"/>
            <a:chOff x="357713" y="600975"/>
            <a:chExt cx="357454" cy="956304"/>
          </a:xfrm>
        </p:grpSpPr>
        <p:sp>
          <p:nvSpPr>
            <p:cNvPr id="2603" name="Google Shape;2603;p5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p54"/>
          <p:cNvSpPr txBox="1">
            <a:spLocks noGrp="1"/>
          </p:cNvSpPr>
          <p:nvPr>
            <p:ph type="title"/>
          </p:nvPr>
        </p:nvSpPr>
        <p:spPr>
          <a:xfrm>
            <a:off x="840693" y="2140591"/>
            <a:ext cx="7704000" cy="5400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Live Demo</a:t>
            </a:r>
            <a:endParaRPr sz="4000" dirty="0"/>
          </a:p>
        </p:txBody>
      </p:sp>
      <p:grpSp>
        <p:nvGrpSpPr>
          <p:cNvPr id="2602" name="Google Shape;2602;p54"/>
          <p:cNvGrpSpPr/>
          <p:nvPr/>
        </p:nvGrpSpPr>
        <p:grpSpPr>
          <a:xfrm rot="5400000">
            <a:off x="4393268" y="3701975"/>
            <a:ext cx="357454" cy="956304"/>
            <a:chOff x="357713" y="600975"/>
            <a:chExt cx="357454" cy="956304"/>
          </a:xfrm>
        </p:grpSpPr>
        <p:sp>
          <p:nvSpPr>
            <p:cNvPr id="2603" name="Google Shape;2603;p5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418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54"/>
          <p:cNvSpPr txBox="1">
            <a:spLocks noGrp="1"/>
          </p:cNvSpPr>
          <p:nvPr>
            <p:ph type="body" idx="2"/>
          </p:nvPr>
        </p:nvSpPr>
        <p:spPr>
          <a:xfrm>
            <a:off x="1056047" y="1116296"/>
            <a:ext cx="6928624" cy="2885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2605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Admin Dashboard</a:t>
            </a:r>
          </a:p>
          <a:p>
            <a:pPr marL="48261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274320" lvl="0" indent="-22605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Establishment of database and migration of records</a:t>
            </a:r>
          </a:p>
          <a:p>
            <a:pPr marL="274320" lvl="0" indent="-22605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274320" lvl="0" indent="-22605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Additional pages for the each packages offered and a shopping cart functionality</a:t>
            </a:r>
          </a:p>
          <a:p>
            <a:pPr marL="274320" lvl="0" indent="-22605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274320" lvl="0" indent="-22605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Separation of Inquiry form and Reservation form</a:t>
            </a:r>
          </a:p>
        </p:txBody>
      </p:sp>
      <p:sp>
        <p:nvSpPr>
          <p:cNvPr id="2601" name="Google Shape;2601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Plans</a:t>
            </a:r>
            <a:endParaRPr dirty="0"/>
          </a:p>
        </p:txBody>
      </p:sp>
      <p:grpSp>
        <p:nvGrpSpPr>
          <p:cNvPr id="2602" name="Google Shape;2602;p54"/>
          <p:cNvGrpSpPr/>
          <p:nvPr/>
        </p:nvGrpSpPr>
        <p:grpSpPr>
          <a:xfrm rot="5400000">
            <a:off x="4393268" y="3701975"/>
            <a:ext cx="357454" cy="956304"/>
            <a:chOff x="357713" y="600975"/>
            <a:chExt cx="357454" cy="956304"/>
          </a:xfrm>
        </p:grpSpPr>
        <p:sp>
          <p:nvSpPr>
            <p:cNvPr id="2603" name="Google Shape;2603;p5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7048325"/>
      </p:ext>
    </p:extLst>
  </p:cSld>
  <p:clrMapOvr>
    <a:masterClrMapping/>
  </p:clrMapOvr>
</p:sld>
</file>

<file path=ppt/theme/theme1.xml><?xml version="1.0" encoding="utf-8"?>
<a:theme xmlns:a="http://schemas.openxmlformats.org/drawingml/2006/main" name="New Year's Day Restaurant MK Campaign by Slidesgo">
  <a:themeElements>
    <a:clrScheme name="Simple Light">
      <a:dk1>
        <a:srgbClr val="202020"/>
      </a:dk1>
      <a:lt1>
        <a:srgbClr val="E5E0D2"/>
      </a:lt1>
      <a:dk2>
        <a:srgbClr val="AA824E"/>
      </a:dk2>
      <a:lt2>
        <a:srgbClr val="C2C2C2"/>
      </a:lt2>
      <a:accent1>
        <a:srgbClr val="A29B92"/>
      </a:accent1>
      <a:accent2>
        <a:srgbClr val="80624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E2E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161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Anek Latin</vt:lpstr>
      <vt:lpstr>Arial</vt:lpstr>
      <vt:lpstr>Bebas Neue</vt:lpstr>
      <vt:lpstr>Passion One</vt:lpstr>
      <vt:lpstr>Prompt</vt:lpstr>
      <vt:lpstr>New Year's Day Restaurant MK Campaign by Slidesgo</vt:lpstr>
      <vt:lpstr>Event Organizing Website</vt:lpstr>
      <vt:lpstr>Developing team</vt:lpstr>
      <vt:lpstr>About the Product</vt:lpstr>
      <vt:lpstr>Objective</vt:lpstr>
      <vt:lpstr>Live Demo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Organizing Website</dc:title>
  <dc:creator>PicoPixel</dc:creator>
  <cp:lastModifiedBy>William Corotan</cp:lastModifiedBy>
  <cp:revision>4</cp:revision>
  <dcterms:modified xsi:type="dcterms:W3CDTF">2022-12-02T10:43:49Z</dcterms:modified>
</cp:coreProperties>
</file>