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72" r:id="rId3"/>
    <p:sldId id="260" r:id="rId4"/>
    <p:sldId id="263" r:id="rId5"/>
    <p:sldId id="273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3AE5E-3B97-4402-B7BF-8847E378DEC7}">
  <a:tblStyle styleId="{1523AE5E-3B97-4402-B7BF-8847E378DE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62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c3c7361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c3c7361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3c3c73614f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3c3c73614f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cb634ff4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3cb634ff4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c3c7361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c3c7361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3c3c73614f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3c3c73614f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cd97c1aa2_0_12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3cd97c1aa2_0_12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4100" y="1371188"/>
            <a:ext cx="7195800" cy="1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700">
                <a:latin typeface="Cantata One"/>
                <a:ea typeface="Cantata One"/>
                <a:cs typeface="Cantata One"/>
                <a:sym typeface="Canta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4100" y="3292588"/>
            <a:ext cx="71958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73000"/>
          </a:blip>
          <a:srcRect l="11472" t="21324" r="10378" b="61757"/>
          <a:stretch/>
        </p:blipFill>
        <p:spPr>
          <a:xfrm>
            <a:off x="-882025" y="181851"/>
            <a:ext cx="5077949" cy="6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 amt="77000"/>
          </a:blip>
          <a:srcRect l="2217" t="17852" r="9074" b="32321"/>
          <a:stretch/>
        </p:blipFill>
        <p:spPr>
          <a:xfrm>
            <a:off x="0" y="4412575"/>
            <a:ext cx="4759008" cy="15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 amt="69000"/>
          </a:blip>
          <a:srcRect l="50645" t="40792" r="22239" b="39046"/>
          <a:stretch/>
        </p:blipFill>
        <p:spPr>
          <a:xfrm flipH="1">
            <a:off x="7765065" y="2856625"/>
            <a:ext cx="2446373" cy="10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l="45691" t="12052" r="18787" b="20159"/>
          <a:stretch/>
        </p:blipFill>
        <p:spPr>
          <a:xfrm>
            <a:off x="7795200" y="3069226"/>
            <a:ext cx="1149350" cy="12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6">
            <a:alphaModFix amt="63000"/>
          </a:blip>
          <a:srcRect l="17536" t="30943" r="20804" b="36495"/>
          <a:stretch/>
        </p:blipFill>
        <p:spPr>
          <a:xfrm rot="-2080542">
            <a:off x="-1060392" y="-140497"/>
            <a:ext cx="4824681" cy="1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7">
            <a:alphaModFix amt="76000"/>
          </a:blip>
          <a:srcRect l="37412" t="9009" r="30455" b="20771"/>
          <a:stretch/>
        </p:blipFill>
        <p:spPr>
          <a:xfrm>
            <a:off x="8430775" y="1154400"/>
            <a:ext cx="1834123" cy="22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713225" y="768800"/>
            <a:ext cx="4621500" cy="17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713225" y="2553350"/>
            <a:ext cx="4126500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2">
            <a:alphaModFix amt="63000"/>
          </a:blip>
          <a:srcRect l="53150" t="21324" r="10379" b="61757"/>
          <a:stretch/>
        </p:blipFill>
        <p:spPr>
          <a:xfrm flipH="1">
            <a:off x="6925228" y="2884200"/>
            <a:ext cx="4267248" cy="111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l="37412" t="9009" r="30455" b="20771"/>
          <a:stretch/>
        </p:blipFill>
        <p:spPr>
          <a:xfrm>
            <a:off x="-1593050" y="3186638"/>
            <a:ext cx="2210002" cy="27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/>
          <p:nvPr/>
        </p:nvSpPr>
        <p:spPr>
          <a:xfrm rot="-3210999">
            <a:off x="7264472" y="-2022233"/>
            <a:ext cx="1447690" cy="4544882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354100" y="1374688"/>
            <a:ext cx="44358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2354100" y="2095713"/>
            <a:ext cx="44358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2">
            <a:alphaModFix/>
          </a:blip>
          <a:srcRect l="36305" t="26731" r="30909" b="23776"/>
          <a:stretch/>
        </p:blipFill>
        <p:spPr>
          <a:xfrm>
            <a:off x="3227250" y="-1203125"/>
            <a:ext cx="2714400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3">
            <a:alphaModFix amt="79000"/>
          </a:blip>
          <a:srcRect l="21247" t="43688" r="45967" b="20070"/>
          <a:stretch/>
        </p:blipFill>
        <p:spPr>
          <a:xfrm>
            <a:off x="-1497037" y="3574699"/>
            <a:ext cx="4598875" cy="28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4">
            <a:alphaModFix amt="63000"/>
          </a:blip>
          <a:srcRect l="17536" t="30943" r="20804" b="36495"/>
          <a:stretch/>
        </p:blipFill>
        <p:spPr>
          <a:xfrm rot="-2080542">
            <a:off x="6243271" y="4222303"/>
            <a:ext cx="4824681" cy="1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-10333804">
            <a:off x="4725602" y="258537"/>
            <a:ext cx="1650300" cy="9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6">
            <a:alphaModFix amt="76000"/>
          </a:blip>
          <a:srcRect l="37412" t="9009" r="30455" b="20771"/>
          <a:stretch/>
        </p:blipFill>
        <p:spPr>
          <a:xfrm>
            <a:off x="-708675" y="2282712"/>
            <a:ext cx="1834123" cy="22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0" y="-5750"/>
            <a:ext cx="9144000" cy="5143500"/>
          </a:xfrm>
          <a:prstGeom prst="rect">
            <a:avLst/>
          </a:prstGeom>
          <a:solidFill>
            <a:srgbClr val="FFF6F6">
              <a:alpha val="17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4642925" y="441475"/>
            <a:ext cx="37878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2">
            <a:alphaModFix amt="62000"/>
          </a:blip>
          <a:srcRect l="11472" t="21324" r="10378" b="61757"/>
          <a:stretch/>
        </p:blipFill>
        <p:spPr>
          <a:xfrm>
            <a:off x="-256250" y="4654051"/>
            <a:ext cx="5077949" cy="6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 amt="47000"/>
          </a:blip>
          <a:srcRect l="36305" t="26731" r="30909" b="23776"/>
          <a:stretch/>
        </p:blipFill>
        <p:spPr>
          <a:xfrm flipH="1">
            <a:off x="-1425514" y="-524079"/>
            <a:ext cx="2772552" cy="23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13225" y="2966413"/>
            <a:ext cx="43599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13225" y="1023613"/>
            <a:ext cx="5421000" cy="18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 amt="77000"/>
          </a:blip>
          <a:srcRect l="2217" t="17852" r="9074" b="32321"/>
          <a:stretch/>
        </p:blipFill>
        <p:spPr>
          <a:xfrm>
            <a:off x="6313600" y="-382925"/>
            <a:ext cx="4759008" cy="15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 amt="80000"/>
          </a:blip>
          <a:srcRect l="50645" t="40792" r="22239" b="48494"/>
          <a:stretch/>
        </p:blipFill>
        <p:spPr>
          <a:xfrm>
            <a:off x="-377598" y="173200"/>
            <a:ext cx="2446373" cy="54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 amt="81000"/>
          </a:blip>
          <a:srcRect l="35653" t="26726" r="33387" b="27688"/>
          <a:stretch/>
        </p:blipFill>
        <p:spPr>
          <a:xfrm rot="5828051">
            <a:off x="-1386664" y="3706414"/>
            <a:ext cx="2831027" cy="234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5">
            <a:alphaModFix/>
          </a:blip>
          <a:srcRect l="45691" t="12052" r="18787" b="20159"/>
          <a:stretch/>
        </p:blipFill>
        <p:spPr>
          <a:xfrm>
            <a:off x="-445200" y="2966415"/>
            <a:ext cx="1366949" cy="14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/>
          <p:nvPr/>
        </p:nvSpPr>
        <p:spPr>
          <a:xfrm>
            <a:off x="8567651" y="-77650"/>
            <a:ext cx="452343" cy="5493320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2554500" y="2324650"/>
            <a:ext cx="4035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238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●"/>
              <a:defRPr sz="17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 rot="1619442">
            <a:off x="784613" y="4226057"/>
            <a:ext cx="3011204" cy="29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3210908">
            <a:off x="8291338" y="-1225189"/>
            <a:ext cx="1041207" cy="3268768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7689188" y="1195525"/>
            <a:ext cx="1912402" cy="23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75" y="445025"/>
            <a:ext cx="772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75" y="1152475"/>
            <a:ext cx="772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60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40"/>
          <p:cNvPicPr preferRelativeResize="0"/>
          <p:nvPr/>
        </p:nvPicPr>
        <p:blipFill rotWithShape="1">
          <a:blip r:embed="rId3">
            <a:alphaModFix amt="62000"/>
          </a:blip>
          <a:srcRect l="37807" t="9859" r="25038" b="24368"/>
          <a:stretch/>
        </p:blipFill>
        <p:spPr>
          <a:xfrm>
            <a:off x="-153662" y="3027920"/>
            <a:ext cx="3011203" cy="29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0"/>
          <p:cNvPicPr preferRelativeResize="0"/>
          <p:nvPr/>
        </p:nvPicPr>
        <p:blipFill rotWithShape="1">
          <a:blip r:embed="rId4">
            <a:alphaModFix amt="72000"/>
          </a:blip>
          <a:srcRect l="36305" t="26731" r="30909" b="23776"/>
          <a:stretch/>
        </p:blipFill>
        <p:spPr>
          <a:xfrm>
            <a:off x="5769351" y="844100"/>
            <a:ext cx="1790842" cy="15206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0"/>
          <p:cNvSpPr txBox="1">
            <a:spLocks noGrp="1"/>
          </p:cNvSpPr>
          <p:nvPr>
            <p:ph type="ctrTitle"/>
          </p:nvPr>
        </p:nvSpPr>
        <p:spPr>
          <a:xfrm>
            <a:off x="974100" y="1371188"/>
            <a:ext cx="7195800" cy="19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1" dirty="0">
                <a:solidFill>
                  <a:schemeClr val="dk1"/>
                </a:solidFill>
              </a:rPr>
              <a:t>Event O</a:t>
            </a:r>
            <a:r>
              <a:rPr lang="en-US" sz="4400" i="1" dirty="0"/>
              <a:t>rganizing Website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subTitle" idx="1"/>
          </p:nvPr>
        </p:nvSpPr>
        <p:spPr>
          <a:xfrm>
            <a:off x="974100" y="3292588"/>
            <a:ext cx="71958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Proposed website for Dream Images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Events Organizing Services’ Business </a:t>
            </a:r>
          </a:p>
        </p:txBody>
      </p:sp>
      <p:sp>
        <p:nvSpPr>
          <p:cNvPr id="431" name="Google Shape;431;p40"/>
          <p:cNvSpPr/>
          <p:nvPr/>
        </p:nvSpPr>
        <p:spPr>
          <a:xfrm rot="-3210908">
            <a:off x="7334451" y="-1600592"/>
            <a:ext cx="1348000" cy="4231916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2C73D2"/>
          </a:solidFill>
          <a:ln>
            <a:solidFill>
              <a:srgbClr val="2C73D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40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5400000">
            <a:off x="-92674" y="2674175"/>
            <a:ext cx="1650302" cy="9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0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-10333804">
            <a:off x="6436952" y="265062"/>
            <a:ext cx="1650300" cy="932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40"/>
          <p:cNvGrpSpPr/>
          <p:nvPr/>
        </p:nvGrpSpPr>
        <p:grpSpPr>
          <a:xfrm rot="-1173678" flipH="1">
            <a:off x="6742929" y="3136758"/>
            <a:ext cx="1683181" cy="2875801"/>
            <a:chOff x="4084725" y="1655475"/>
            <a:chExt cx="916200" cy="1565375"/>
          </a:xfrm>
          <a:solidFill>
            <a:srgbClr val="2C73D2"/>
          </a:solidFill>
        </p:grpSpPr>
        <p:sp>
          <p:nvSpPr>
            <p:cNvPr id="435" name="Google Shape;435;p40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3" name="Google Shape;453;p40"/>
          <p:cNvPicPr preferRelativeResize="0"/>
          <p:nvPr/>
        </p:nvPicPr>
        <p:blipFill rotWithShape="1">
          <a:blip r:embed="rId6">
            <a:alphaModFix/>
          </a:blip>
          <a:srcRect l="3061" t="37780" r="11424" b="34639"/>
          <a:stretch/>
        </p:blipFill>
        <p:spPr>
          <a:xfrm>
            <a:off x="1460300" y="441100"/>
            <a:ext cx="3200635" cy="5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6"/>
          <p:cNvSpPr txBox="1">
            <a:spLocks noGrp="1"/>
          </p:cNvSpPr>
          <p:nvPr>
            <p:ph type="title"/>
          </p:nvPr>
        </p:nvSpPr>
        <p:spPr>
          <a:xfrm>
            <a:off x="680008" y="388396"/>
            <a:ext cx="4621500" cy="17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Developing Team</a:t>
            </a:r>
            <a:endParaRPr dirty="0"/>
          </a:p>
        </p:txBody>
      </p:sp>
      <p:pic>
        <p:nvPicPr>
          <p:cNvPr id="819" name="Google Shape;819;p56"/>
          <p:cNvPicPr preferRelativeResize="0"/>
          <p:nvPr/>
        </p:nvPicPr>
        <p:blipFill rotWithShape="1">
          <a:blip r:embed="rId3">
            <a:alphaModFix/>
          </a:blip>
          <a:srcRect l="4454" r="25058"/>
          <a:stretch/>
        </p:blipFill>
        <p:spPr>
          <a:xfrm>
            <a:off x="5161675" y="768800"/>
            <a:ext cx="3269100" cy="308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20" name="Google Shape;820;p56"/>
          <p:cNvPicPr preferRelativeResize="0"/>
          <p:nvPr/>
        </p:nvPicPr>
        <p:blipFill rotWithShape="1">
          <a:blip r:embed="rId4">
            <a:alphaModFix amt="63000"/>
          </a:blip>
          <a:srcRect l="17536" t="30943" r="20804" b="36495"/>
          <a:stretch/>
        </p:blipFill>
        <p:spPr>
          <a:xfrm rot="2045531">
            <a:off x="489757" y="-1114920"/>
            <a:ext cx="4824687" cy="143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56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-1761291">
            <a:off x="4935448" y="3119246"/>
            <a:ext cx="1287877" cy="72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56"/>
          <p:cNvPicPr preferRelativeResize="0"/>
          <p:nvPr/>
        </p:nvPicPr>
        <p:blipFill rotWithShape="1">
          <a:blip r:embed="rId6">
            <a:alphaModFix/>
          </a:blip>
          <a:srcRect l="45691" t="12052" r="18787" b="20159"/>
          <a:stretch/>
        </p:blipFill>
        <p:spPr>
          <a:xfrm>
            <a:off x="5332225" y="-120273"/>
            <a:ext cx="1366949" cy="14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42;p68">
            <a:extLst>
              <a:ext uri="{FF2B5EF4-FFF2-40B4-BE49-F238E27FC236}">
                <a16:creationId xmlns:a16="http://schemas.microsoft.com/office/drawing/2014/main" id="{12453854-FFD6-8F02-E3DF-0FD5B935F5BC}"/>
              </a:ext>
            </a:extLst>
          </p:cNvPr>
          <p:cNvSpPr txBox="1">
            <a:spLocks/>
          </p:cNvSpPr>
          <p:nvPr/>
        </p:nvSpPr>
        <p:spPr>
          <a:xfrm>
            <a:off x="929470" y="1347026"/>
            <a:ext cx="3052856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7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r"/>
            <a:r>
              <a:rPr lang="en-PH" sz="1800" dirty="0"/>
              <a:t>Corotan, William Anthony</a:t>
            </a:r>
          </a:p>
        </p:txBody>
      </p:sp>
      <p:sp>
        <p:nvSpPr>
          <p:cNvPr id="3" name="Google Shape;3442;p68">
            <a:extLst>
              <a:ext uri="{FF2B5EF4-FFF2-40B4-BE49-F238E27FC236}">
                <a16:creationId xmlns:a16="http://schemas.microsoft.com/office/drawing/2014/main" id="{3416B029-5751-F92E-69F4-AE59098EF1A6}"/>
              </a:ext>
            </a:extLst>
          </p:cNvPr>
          <p:cNvSpPr txBox="1">
            <a:spLocks/>
          </p:cNvSpPr>
          <p:nvPr/>
        </p:nvSpPr>
        <p:spPr>
          <a:xfrm>
            <a:off x="1707480" y="2096892"/>
            <a:ext cx="227455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/>
            <a:r>
              <a:rPr lang="en-PH" sz="1800" dirty="0"/>
              <a:t>De Luna, Ramuel</a:t>
            </a:r>
          </a:p>
        </p:txBody>
      </p:sp>
      <p:sp>
        <p:nvSpPr>
          <p:cNvPr id="4" name="Google Shape;3442;p68">
            <a:extLst>
              <a:ext uri="{FF2B5EF4-FFF2-40B4-BE49-F238E27FC236}">
                <a16:creationId xmlns:a16="http://schemas.microsoft.com/office/drawing/2014/main" id="{1FBF0E38-E40C-337C-4E6E-A0C5265F0D98}"/>
              </a:ext>
            </a:extLst>
          </p:cNvPr>
          <p:cNvSpPr txBox="1">
            <a:spLocks/>
          </p:cNvSpPr>
          <p:nvPr/>
        </p:nvSpPr>
        <p:spPr>
          <a:xfrm>
            <a:off x="1707025" y="3531777"/>
            <a:ext cx="227455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/>
            <a:r>
              <a:rPr lang="en-PH" sz="1800" dirty="0"/>
              <a:t>Sapungen, Elias</a:t>
            </a:r>
          </a:p>
        </p:txBody>
      </p:sp>
      <p:sp>
        <p:nvSpPr>
          <p:cNvPr id="5" name="Google Shape;3442;p68">
            <a:extLst>
              <a:ext uri="{FF2B5EF4-FFF2-40B4-BE49-F238E27FC236}">
                <a16:creationId xmlns:a16="http://schemas.microsoft.com/office/drawing/2014/main" id="{B443B79A-B32E-F1D4-CE1F-179C750DBEF6}"/>
              </a:ext>
            </a:extLst>
          </p:cNvPr>
          <p:cNvSpPr txBox="1">
            <a:spLocks/>
          </p:cNvSpPr>
          <p:nvPr/>
        </p:nvSpPr>
        <p:spPr>
          <a:xfrm>
            <a:off x="1710738" y="2844785"/>
            <a:ext cx="227455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r"/>
            <a:r>
              <a:rPr lang="en-PH" sz="1800" dirty="0"/>
              <a:t>Lunay, Rizal Dave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 txBox="1">
            <a:spLocks noGrp="1"/>
          </p:cNvSpPr>
          <p:nvPr>
            <p:ph type="title"/>
          </p:nvPr>
        </p:nvSpPr>
        <p:spPr>
          <a:xfrm>
            <a:off x="2354100" y="1143698"/>
            <a:ext cx="44358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Product</a:t>
            </a:r>
            <a:endParaRPr dirty="0"/>
          </a:p>
        </p:txBody>
      </p:sp>
      <p:sp>
        <p:nvSpPr>
          <p:cNvPr id="512" name="Google Shape;512;p44"/>
          <p:cNvSpPr txBox="1">
            <a:spLocks noGrp="1"/>
          </p:cNvSpPr>
          <p:nvPr>
            <p:ph type="subTitle" idx="1"/>
          </p:nvPr>
        </p:nvSpPr>
        <p:spPr>
          <a:xfrm>
            <a:off x="2354100" y="2095713"/>
            <a:ext cx="44358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product website provides professional event planning services that include event management, event coordination, theming, décor &amp; styling, conferencing, exhibitions &amp; signage, entertainment and venue sourcing thru various services packages.</a:t>
            </a:r>
          </a:p>
        </p:txBody>
      </p:sp>
      <p:pic>
        <p:nvPicPr>
          <p:cNvPr id="513" name="Google Shape;513;p44"/>
          <p:cNvPicPr preferRelativeResize="0"/>
          <p:nvPr/>
        </p:nvPicPr>
        <p:blipFill rotWithShape="1">
          <a:blip r:embed="rId3">
            <a:alphaModFix amt="81000"/>
          </a:blip>
          <a:srcRect l="35653" t="26726" r="33387" b="27688"/>
          <a:stretch/>
        </p:blipFill>
        <p:spPr>
          <a:xfrm>
            <a:off x="6651424" y="-705350"/>
            <a:ext cx="2831026" cy="23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4"/>
          <p:cNvSpPr/>
          <p:nvPr/>
        </p:nvSpPr>
        <p:spPr>
          <a:xfrm rot="-3210967">
            <a:off x="7698609" y="-1121000"/>
            <a:ext cx="1196207" cy="3755377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44"/>
          <p:cNvGrpSpPr/>
          <p:nvPr/>
        </p:nvGrpSpPr>
        <p:grpSpPr>
          <a:xfrm rot="-9626322">
            <a:off x="401429" y="-506567"/>
            <a:ext cx="1683181" cy="2875801"/>
            <a:chOff x="4084725" y="1655475"/>
            <a:chExt cx="916200" cy="1565375"/>
          </a:xfrm>
        </p:grpSpPr>
        <p:sp>
          <p:nvSpPr>
            <p:cNvPr id="516" name="Google Shape;516;p44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4" name="Google Shape;534;p44"/>
          <p:cNvPicPr preferRelativeResize="0"/>
          <p:nvPr/>
        </p:nvPicPr>
        <p:blipFill rotWithShape="1">
          <a:blip r:embed="rId4">
            <a:alphaModFix amt="82000"/>
          </a:blip>
          <a:srcRect l="50645" t="40792" r="22239" b="39046"/>
          <a:stretch/>
        </p:blipFill>
        <p:spPr>
          <a:xfrm flipH="1">
            <a:off x="7699490" y="2060138"/>
            <a:ext cx="2446373" cy="10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4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-466196" flipH="1">
            <a:off x="7123202" y="2832962"/>
            <a:ext cx="1650300" cy="9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4"/>
          <p:cNvPicPr preferRelativeResize="0"/>
          <p:nvPr/>
        </p:nvPicPr>
        <p:blipFill rotWithShape="1">
          <a:blip r:embed="rId6">
            <a:alphaModFix/>
          </a:blip>
          <a:srcRect l="45691" t="12052" r="18787" b="20159"/>
          <a:stretch/>
        </p:blipFill>
        <p:spPr>
          <a:xfrm>
            <a:off x="659625" y="2565640"/>
            <a:ext cx="1366949" cy="14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47"/>
          <p:cNvPicPr preferRelativeResize="0"/>
          <p:nvPr/>
        </p:nvPicPr>
        <p:blipFill rotWithShape="1">
          <a:blip r:embed="rId3">
            <a:alphaModFix/>
          </a:blip>
          <a:srcRect l="3061" t="37780" r="11424" b="34639"/>
          <a:stretch/>
        </p:blipFill>
        <p:spPr>
          <a:xfrm>
            <a:off x="6756600" y="3589150"/>
            <a:ext cx="3073373" cy="55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7"/>
          <p:cNvPicPr preferRelativeResize="0"/>
          <p:nvPr/>
        </p:nvPicPr>
        <p:blipFill rotWithShape="1">
          <a:blip r:embed="rId4">
            <a:alphaModFix amt="57000"/>
          </a:blip>
          <a:srcRect l="36305" t="26731" r="30909" b="23776"/>
          <a:stretch/>
        </p:blipFill>
        <p:spPr>
          <a:xfrm flipH="1">
            <a:off x="-528075" y="1470875"/>
            <a:ext cx="2119848" cy="1800074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7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</a:t>
            </a:r>
            <a:endParaRPr dirty="0"/>
          </a:p>
        </p:txBody>
      </p:sp>
      <p:pic>
        <p:nvPicPr>
          <p:cNvPr id="605" name="Google Shape;605;p47"/>
          <p:cNvPicPr preferRelativeResize="0"/>
          <p:nvPr/>
        </p:nvPicPr>
        <p:blipFill rotWithShape="1">
          <a:blip r:embed="rId5">
            <a:alphaModFix amt="62000"/>
          </a:blip>
          <a:srcRect l="60047" t="21324" r="10380" b="61757"/>
          <a:stretch/>
        </p:blipFill>
        <p:spPr>
          <a:xfrm flipH="1">
            <a:off x="7066655" y="2895025"/>
            <a:ext cx="3037469" cy="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7"/>
          <p:cNvPicPr preferRelativeResize="0"/>
          <p:nvPr/>
        </p:nvPicPr>
        <p:blipFill rotWithShape="1">
          <a:blip r:embed="rId6">
            <a:alphaModFix/>
          </a:blip>
          <a:srcRect l="28680" t="19555" r="23804" b="32703"/>
          <a:stretch/>
        </p:blipFill>
        <p:spPr>
          <a:xfrm rot="5400000">
            <a:off x="7171123" y="2126184"/>
            <a:ext cx="1287874" cy="72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7" name="Google Shape;607;p47"/>
          <p:cNvGrpSpPr/>
          <p:nvPr/>
        </p:nvGrpSpPr>
        <p:grpSpPr>
          <a:xfrm rot="2384237">
            <a:off x="-208652" y="2303159"/>
            <a:ext cx="1683151" cy="2875751"/>
            <a:chOff x="4084725" y="1655475"/>
            <a:chExt cx="916200" cy="1565375"/>
          </a:xfrm>
        </p:grpSpPr>
        <p:sp>
          <p:nvSpPr>
            <p:cNvPr id="608" name="Google Shape;608;p47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6" name="Google Shape;626;p47"/>
          <p:cNvPicPr preferRelativeResize="0"/>
          <p:nvPr/>
        </p:nvPicPr>
        <p:blipFill rotWithShape="1">
          <a:blip r:embed="rId7">
            <a:alphaModFix amt="63000"/>
          </a:blip>
          <a:srcRect l="17536" t="30943" r="20804" b="36495"/>
          <a:stretch/>
        </p:blipFill>
        <p:spPr>
          <a:xfrm rot="6776336">
            <a:off x="-2640818" y="2118352"/>
            <a:ext cx="4824681" cy="1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7"/>
          <p:cNvPicPr preferRelativeResize="0"/>
          <p:nvPr/>
        </p:nvPicPr>
        <p:blipFill rotWithShape="1">
          <a:blip r:embed="rId8">
            <a:alphaModFix/>
          </a:blip>
          <a:srcRect l="45691" t="12052" r="18787" b="20159"/>
          <a:stretch/>
        </p:blipFill>
        <p:spPr>
          <a:xfrm>
            <a:off x="29750" y="378840"/>
            <a:ext cx="1366949" cy="14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293EB-E35F-7CDE-AB2A-224B26188F3B}"/>
              </a:ext>
            </a:extLst>
          </p:cNvPr>
          <p:cNvSpPr txBox="1"/>
          <p:nvPr/>
        </p:nvSpPr>
        <p:spPr>
          <a:xfrm>
            <a:off x="1588886" y="1414587"/>
            <a:ext cx="5966178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modernize the traditional booking/reservation of the services offered by the company.</a:t>
            </a:r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widen the reach of the services that the company offer.</a:t>
            </a:r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automate the handling of the event process from reservation until the event day.</a:t>
            </a:r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274320" lvl="0" indent="-22605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To give the company a leading edge against its local competitors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7"/>
          <p:cNvSpPr txBox="1">
            <a:spLocks noGrp="1"/>
          </p:cNvSpPr>
          <p:nvPr>
            <p:ph type="title"/>
          </p:nvPr>
        </p:nvSpPr>
        <p:spPr>
          <a:xfrm>
            <a:off x="4642925" y="441475"/>
            <a:ext cx="3787800" cy="1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Live Demo</a:t>
            </a:r>
            <a:endParaRPr sz="4800" dirty="0"/>
          </a:p>
        </p:txBody>
      </p:sp>
      <p:pic>
        <p:nvPicPr>
          <p:cNvPr id="833" name="Google Shape;833;p57"/>
          <p:cNvPicPr preferRelativeResize="0"/>
          <p:nvPr/>
        </p:nvPicPr>
        <p:blipFill rotWithShape="1">
          <a:blip r:embed="rId4">
            <a:alphaModFix amt="76000"/>
          </a:blip>
          <a:srcRect l="37412" t="9009" r="30455" b="20771"/>
          <a:stretch/>
        </p:blipFill>
        <p:spPr>
          <a:xfrm rot="757658">
            <a:off x="4161228" y="3829105"/>
            <a:ext cx="2446373" cy="300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57"/>
          <p:cNvPicPr preferRelativeResize="0"/>
          <p:nvPr/>
        </p:nvPicPr>
        <p:blipFill rotWithShape="1">
          <a:blip r:embed="rId5">
            <a:alphaModFix amt="82000"/>
          </a:blip>
          <a:srcRect l="50645" t="40792" r="22239" b="43575"/>
          <a:stretch/>
        </p:blipFill>
        <p:spPr>
          <a:xfrm flipH="1">
            <a:off x="7207590" y="2247747"/>
            <a:ext cx="2446373" cy="793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5" name="Google Shape;835;p57"/>
          <p:cNvGrpSpPr/>
          <p:nvPr/>
        </p:nvGrpSpPr>
        <p:grpSpPr>
          <a:xfrm rot="7293691">
            <a:off x="7473060" y="3139530"/>
            <a:ext cx="1500822" cy="2830783"/>
            <a:chOff x="2145200" y="1846500"/>
            <a:chExt cx="1056700" cy="1993100"/>
          </a:xfrm>
          <a:solidFill>
            <a:srgbClr val="00B0F0"/>
          </a:solidFill>
        </p:grpSpPr>
        <p:sp>
          <p:nvSpPr>
            <p:cNvPr id="836" name="Google Shape;836;p57"/>
            <p:cNvSpPr/>
            <p:nvPr/>
          </p:nvSpPr>
          <p:spPr>
            <a:xfrm>
              <a:off x="2145200" y="1846500"/>
              <a:ext cx="1056700" cy="1993100"/>
            </a:xfrm>
            <a:custGeom>
              <a:avLst/>
              <a:gdLst/>
              <a:ahLst/>
              <a:cxnLst/>
              <a:rect l="l" t="t" r="r" b="b"/>
              <a:pathLst>
                <a:path w="42268" h="79724" extrusionOk="0">
                  <a:moveTo>
                    <a:pt x="31397" y="417"/>
                  </a:moveTo>
                  <a:cubicBezTo>
                    <a:pt x="31635" y="2676"/>
                    <a:pt x="31873" y="4936"/>
                    <a:pt x="31980" y="7208"/>
                  </a:cubicBezTo>
                  <a:lnTo>
                    <a:pt x="31980" y="7208"/>
                  </a:lnTo>
                  <a:cubicBezTo>
                    <a:pt x="31977" y="7176"/>
                    <a:pt x="31957" y="7153"/>
                    <a:pt x="31957" y="7120"/>
                  </a:cubicBezTo>
                  <a:cubicBezTo>
                    <a:pt x="31742" y="5179"/>
                    <a:pt x="31504" y="3239"/>
                    <a:pt x="31278" y="1286"/>
                  </a:cubicBezTo>
                  <a:cubicBezTo>
                    <a:pt x="31242" y="1072"/>
                    <a:pt x="31266" y="833"/>
                    <a:pt x="31266" y="595"/>
                  </a:cubicBezTo>
                  <a:cubicBezTo>
                    <a:pt x="31266" y="536"/>
                    <a:pt x="31302" y="476"/>
                    <a:pt x="31326" y="417"/>
                  </a:cubicBezTo>
                  <a:close/>
                  <a:moveTo>
                    <a:pt x="32397" y="16573"/>
                  </a:moveTo>
                  <a:cubicBezTo>
                    <a:pt x="32421" y="16573"/>
                    <a:pt x="32457" y="16597"/>
                    <a:pt x="32493" y="16609"/>
                  </a:cubicBezTo>
                  <a:cubicBezTo>
                    <a:pt x="32731" y="21300"/>
                    <a:pt x="32242" y="25920"/>
                    <a:pt x="31040" y="30539"/>
                  </a:cubicBezTo>
                  <a:cubicBezTo>
                    <a:pt x="30921" y="30480"/>
                    <a:pt x="30838" y="30444"/>
                    <a:pt x="30766" y="30420"/>
                  </a:cubicBezTo>
                  <a:cubicBezTo>
                    <a:pt x="29635" y="30028"/>
                    <a:pt x="28599" y="29480"/>
                    <a:pt x="27670" y="28706"/>
                  </a:cubicBezTo>
                  <a:cubicBezTo>
                    <a:pt x="26575" y="27801"/>
                    <a:pt x="25742" y="26682"/>
                    <a:pt x="25337" y="25301"/>
                  </a:cubicBezTo>
                  <a:cubicBezTo>
                    <a:pt x="24801" y="23467"/>
                    <a:pt x="24980" y="21669"/>
                    <a:pt x="25658" y="19895"/>
                  </a:cubicBezTo>
                  <a:cubicBezTo>
                    <a:pt x="25920" y="19276"/>
                    <a:pt x="26254" y="18681"/>
                    <a:pt x="26718" y="18181"/>
                  </a:cubicBezTo>
                  <a:cubicBezTo>
                    <a:pt x="27492" y="17371"/>
                    <a:pt x="28444" y="16859"/>
                    <a:pt x="29575" y="16740"/>
                  </a:cubicBezTo>
                  <a:cubicBezTo>
                    <a:pt x="30516" y="16633"/>
                    <a:pt x="31457" y="16621"/>
                    <a:pt x="32397" y="16573"/>
                  </a:cubicBezTo>
                  <a:close/>
                  <a:moveTo>
                    <a:pt x="36362" y="16388"/>
                  </a:moveTo>
                  <a:cubicBezTo>
                    <a:pt x="36678" y="16388"/>
                    <a:pt x="36993" y="16399"/>
                    <a:pt x="37303" y="16431"/>
                  </a:cubicBezTo>
                  <a:cubicBezTo>
                    <a:pt x="38374" y="16514"/>
                    <a:pt x="39291" y="16966"/>
                    <a:pt x="40053" y="17740"/>
                  </a:cubicBezTo>
                  <a:cubicBezTo>
                    <a:pt x="40553" y="18240"/>
                    <a:pt x="40922" y="18836"/>
                    <a:pt x="41184" y="19479"/>
                  </a:cubicBezTo>
                  <a:cubicBezTo>
                    <a:pt x="42053" y="21574"/>
                    <a:pt x="42137" y="23705"/>
                    <a:pt x="41339" y="25848"/>
                  </a:cubicBezTo>
                  <a:cubicBezTo>
                    <a:pt x="40922" y="26956"/>
                    <a:pt x="40386" y="27980"/>
                    <a:pt x="39481" y="28765"/>
                  </a:cubicBezTo>
                  <a:cubicBezTo>
                    <a:pt x="39184" y="29039"/>
                    <a:pt x="38862" y="29289"/>
                    <a:pt x="38541" y="29516"/>
                  </a:cubicBezTo>
                  <a:cubicBezTo>
                    <a:pt x="37422" y="30266"/>
                    <a:pt x="36231" y="30837"/>
                    <a:pt x="34874" y="30980"/>
                  </a:cubicBezTo>
                  <a:cubicBezTo>
                    <a:pt x="34612" y="31009"/>
                    <a:pt x="34351" y="31022"/>
                    <a:pt x="34091" y="31022"/>
                  </a:cubicBezTo>
                  <a:cubicBezTo>
                    <a:pt x="33380" y="31022"/>
                    <a:pt x="32671" y="30923"/>
                    <a:pt x="31957" y="30766"/>
                  </a:cubicBezTo>
                  <a:cubicBezTo>
                    <a:pt x="31742" y="30706"/>
                    <a:pt x="31528" y="30647"/>
                    <a:pt x="31278" y="30539"/>
                  </a:cubicBezTo>
                  <a:cubicBezTo>
                    <a:pt x="32481" y="25944"/>
                    <a:pt x="32969" y="21288"/>
                    <a:pt x="32766" y="16550"/>
                  </a:cubicBezTo>
                  <a:cubicBezTo>
                    <a:pt x="32909" y="16538"/>
                    <a:pt x="33004" y="16514"/>
                    <a:pt x="33100" y="16514"/>
                  </a:cubicBezTo>
                  <a:cubicBezTo>
                    <a:pt x="34028" y="16478"/>
                    <a:pt x="34969" y="16431"/>
                    <a:pt x="35886" y="16395"/>
                  </a:cubicBezTo>
                  <a:cubicBezTo>
                    <a:pt x="36045" y="16391"/>
                    <a:pt x="36203" y="16388"/>
                    <a:pt x="36362" y="16388"/>
                  </a:cubicBezTo>
                  <a:close/>
                  <a:moveTo>
                    <a:pt x="24908" y="21622"/>
                  </a:moveTo>
                  <a:lnTo>
                    <a:pt x="24908" y="21622"/>
                  </a:lnTo>
                  <a:cubicBezTo>
                    <a:pt x="24742" y="22765"/>
                    <a:pt x="24730" y="23884"/>
                    <a:pt x="24992" y="24991"/>
                  </a:cubicBezTo>
                  <a:cubicBezTo>
                    <a:pt x="25265" y="26098"/>
                    <a:pt x="25813" y="27075"/>
                    <a:pt x="26527" y="27980"/>
                  </a:cubicBezTo>
                  <a:cubicBezTo>
                    <a:pt x="26492" y="28039"/>
                    <a:pt x="26480" y="28063"/>
                    <a:pt x="26468" y="28087"/>
                  </a:cubicBezTo>
                  <a:cubicBezTo>
                    <a:pt x="26444" y="28123"/>
                    <a:pt x="26397" y="28170"/>
                    <a:pt x="26349" y="28218"/>
                  </a:cubicBezTo>
                  <a:cubicBezTo>
                    <a:pt x="25754" y="28813"/>
                    <a:pt x="25099" y="29301"/>
                    <a:pt x="24372" y="29706"/>
                  </a:cubicBezTo>
                  <a:cubicBezTo>
                    <a:pt x="23087" y="30409"/>
                    <a:pt x="21741" y="30920"/>
                    <a:pt x="20289" y="31254"/>
                  </a:cubicBezTo>
                  <a:cubicBezTo>
                    <a:pt x="18783" y="31584"/>
                    <a:pt x="17268" y="31664"/>
                    <a:pt x="15737" y="31664"/>
                  </a:cubicBezTo>
                  <a:cubicBezTo>
                    <a:pt x="15500" y="31664"/>
                    <a:pt x="15263" y="31662"/>
                    <a:pt x="15026" y="31659"/>
                  </a:cubicBezTo>
                  <a:cubicBezTo>
                    <a:pt x="14752" y="31659"/>
                    <a:pt x="14490" y="31623"/>
                    <a:pt x="14240" y="31552"/>
                  </a:cubicBezTo>
                  <a:cubicBezTo>
                    <a:pt x="13859" y="31432"/>
                    <a:pt x="13478" y="31313"/>
                    <a:pt x="13133" y="31123"/>
                  </a:cubicBezTo>
                  <a:cubicBezTo>
                    <a:pt x="12728" y="30897"/>
                    <a:pt x="12645" y="30599"/>
                    <a:pt x="12823" y="30182"/>
                  </a:cubicBezTo>
                  <a:cubicBezTo>
                    <a:pt x="12954" y="29873"/>
                    <a:pt x="13121" y="29575"/>
                    <a:pt x="13312" y="29301"/>
                  </a:cubicBezTo>
                  <a:cubicBezTo>
                    <a:pt x="13800" y="28634"/>
                    <a:pt x="14324" y="27968"/>
                    <a:pt x="14859" y="27325"/>
                  </a:cubicBezTo>
                  <a:cubicBezTo>
                    <a:pt x="16110" y="25825"/>
                    <a:pt x="17598" y="24586"/>
                    <a:pt x="19336" y="23705"/>
                  </a:cubicBezTo>
                  <a:cubicBezTo>
                    <a:pt x="19991" y="23360"/>
                    <a:pt x="20670" y="23062"/>
                    <a:pt x="21336" y="22765"/>
                  </a:cubicBezTo>
                  <a:cubicBezTo>
                    <a:pt x="22408" y="22312"/>
                    <a:pt x="23491" y="21919"/>
                    <a:pt x="24634" y="21669"/>
                  </a:cubicBezTo>
                  <a:cubicBezTo>
                    <a:pt x="24718" y="21657"/>
                    <a:pt x="24789" y="21634"/>
                    <a:pt x="24908" y="21622"/>
                  </a:cubicBezTo>
                  <a:close/>
                  <a:moveTo>
                    <a:pt x="11168" y="32742"/>
                  </a:moveTo>
                  <a:lnTo>
                    <a:pt x="11168" y="32742"/>
                  </a:lnTo>
                  <a:cubicBezTo>
                    <a:pt x="11299" y="32778"/>
                    <a:pt x="11407" y="32814"/>
                    <a:pt x="11514" y="32861"/>
                  </a:cubicBezTo>
                  <a:cubicBezTo>
                    <a:pt x="12228" y="33147"/>
                    <a:pt x="12942" y="33409"/>
                    <a:pt x="13645" y="33718"/>
                  </a:cubicBezTo>
                  <a:cubicBezTo>
                    <a:pt x="15586" y="34564"/>
                    <a:pt x="17526" y="35457"/>
                    <a:pt x="19491" y="36314"/>
                  </a:cubicBezTo>
                  <a:cubicBezTo>
                    <a:pt x="20217" y="36635"/>
                    <a:pt x="20991" y="36874"/>
                    <a:pt x="21753" y="37159"/>
                  </a:cubicBezTo>
                  <a:cubicBezTo>
                    <a:pt x="21801" y="37171"/>
                    <a:pt x="21836" y="37207"/>
                    <a:pt x="21896" y="37219"/>
                  </a:cubicBezTo>
                  <a:cubicBezTo>
                    <a:pt x="21896" y="37231"/>
                    <a:pt x="21884" y="37243"/>
                    <a:pt x="21884" y="37266"/>
                  </a:cubicBezTo>
                  <a:cubicBezTo>
                    <a:pt x="21825" y="37266"/>
                    <a:pt x="21777" y="37278"/>
                    <a:pt x="21741" y="37278"/>
                  </a:cubicBezTo>
                  <a:cubicBezTo>
                    <a:pt x="20503" y="37278"/>
                    <a:pt x="19265" y="37278"/>
                    <a:pt x="18026" y="37112"/>
                  </a:cubicBezTo>
                  <a:cubicBezTo>
                    <a:pt x="16836" y="36969"/>
                    <a:pt x="15729" y="36576"/>
                    <a:pt x="14740" y="35873"/>
                  </a:cubicBezTo>
                  <a:cubicBezTo>
                    <a:pt x="14181" y="35457"/>
                    <a:pt x="13645" y="35016"/>
                    <a:pt x="13109" y="34552"/>
                  </a:cubicBezTo>
                  <a:cubicBezTo>
                    <a:pt x="12466" y="34004"/>
                    <a:pt x="11835" y="33421"/>
                    <a:pt x="11216" y="32861"/>
                  </a:cubicBezTo>
                  <a:cubicBezTo>
                    <a:pt x="11204" y="32837"/>
                    <a:pt x="11204" y="32802"/>
                    <a:pt x="11168" y="32742"/>
                  </a:cubicBezTo>
                  <a:close/>
                  <a:moveTo>
                    <a:pt x="7748" y="32018"/>
                  </a:moveTo>
                  <a:cubicBezTo>
                    <a:pt x="9270" y="32018"/>
                    <a:pt x="10668" y="32537"/>
                    <a:pt x="11919" y="33754"/>
                  </a:cubicBezTo>
                  <a:cubicBezTo>
                    <a:pt x="12454" y="34278"/>
                    <a:pt x="12990" y="34778"/>
                    <a:pt x="13550" y="35266"/>
                  </a:cubicBezTo>
                  <a:cubicBezTo>
                    <a:pt x="14443" y="36040"/>
                    <a:pt x="15419" y="36683"/>
                    <a:pt x="16574" y="37040"/>
                  </a:cubicBezTo>
                  <a:cubicBezTo>
                    <a:pt x="17348" y="37278"/>
                    <a:pt x="18145" y="37397"/>
                    <a:pt x="18955" y="37445"/>
                  </a:cubicBezTo>
                  <a:cubicBezTo>
                    <a:pt x="19592" y="37476"/>
                    <a:pt x="20231" y="37497"/>
                    <a:pt x="20873" y="37497"/>
                  </a:cubicBezTo>
                  <a:cubicBezTo>
                    <a:pt x="21467" y="37497"/>
                    <a:pt x="22062" y="37479"/>
                    <a:pt x="22658" y="37433"/>
                  </a:cubicBezTo>
                  <a:cubicBezTo>
                    <a:pt x="22777" y="37421"/>
                    <a:pt x="22896" y="37417"/>
                    <a:pt x="23015" y="37417"/>
                  </a:cubicBezTo>
                  <a:cubicBezTo>
                    <a:pt x="23253" y="37417"/>
                    <a:pt x="23491" y="37433"/>
                    <a:pt x="23730" y="37433"/>
                  </a:cubicBezTo>
                  <a:lnTo>
                    <a:pt x="23730" y="37493"/>
                  </a:lnTo>
                  <a:cubicBezTo>
                    <a:pt x="23658" y="37517"/>
                    <a:pt x="23599" y="37552"/>
                    <a:pt x="23539" y="37564"/>
                  </a:cubicBezTo>
                  <a:cubicBezTo>
                    <a:pt x="22703" y="37799"/>
                    <a:pt x="21852" y="37893"/>
                    <a:pt x="20987" y="37893"/>
                  </a:cubicBezTo>
                  <a:cubicBezTo>
                    <a:pt x="20755" y="37893"/>
                    <a:pt x="20522" y="37886"/>
                    <a:pt x="20289" y="37874"/>
                  </a:cubicBezTo>
                  <a:cubicBezTo>
                    <a:pt x="19241" y="37814"/>
                    <a:pt x="18193" y="37636"/>
                    <a:pt x="17169" y="37409"/>
                  </a:cubicBezTo>
                  <a:cubicBezTo>
                    <a:pt x="14026" y="36743"/>
                    <a:pt x="10918" y="36040"/>
                    <a:pt x="7763" y="35492"/>
                  </a:cubicBezTo>
                  <a:cubicBezTo>
                    <a:pt x="7180" y="35385"/>
                    <a:pt x="6620" y="35231"/>
                    <a:pt x="6049" y="35052"/>
                  </a:cubicBezTo>
                  <a:cubicBezTo>
                    <a:pt x="5561" y="34897"/>
                    <a:pt x="5108" y="34671"/>
                    <a:pt x="4715" y="34373"/>
                  </a:cubicBezTo>
                  <a:cubicBezTo>
                    <a:pt x="4572" y="34254"/>
                    <a:pt x="4441" y="34123"/>
                    <a:pt x="4322" y="33992"/>
                  </a:cubicBezTo>
                  <a:cubicBezTo>
                    <a:pt x="4156" y="33778"/>
                    <a:pt x="4132" y="33540"/>
                    <a:pt x="4251" y="33326"/>
                  </a:cubicBezTo>
                  <a:cubicBezTo>
                    <a:pt x="4322" y="33171"/>
                    <a:pt x="4429" y="33028"/>
                    <a:pt x="4549" y="32909"/>
                  </a:cubicBezTo>
                  <a:cubicBezTo>
                    <a:pt x="4846" y="32587"/>
                    <a:pt x="5227" y="32409"/>
                    <a:pt x="5632" y="32314"/>
                  </a:cubicBezTo>
                  <a:cubicBezTo>
                    <a:pt x="6361" y="32122"/>
                    <a:pt x="7067" y="32018"/>
                    <a:pt x="7748" y="32018"/>
                  </a:cubicBezTo>
                  <a:close/>
                  <a:moveTo>
                    <a:pt x="27813" y="51899"/>
                  </a:moveTo>
                  <a:cubicBezTo>
                    <a:pt x="27790" y="51911"/>
                    <a:pt x="27790" y="51923"/>
                    <a:pt x="27790" y="51935"/>
                  </a:cubicBezTo>
                  <a:cubicBezTo>
                    <a:pt x="27492" y="52054"/>
                    <a:pt x="27182" y="52173"/>
                    <a:pt x="26873" y="52316"/>
                  </a:cubicBezTo>
                  <a:cubicBezTo>
                    <a:pt x="26504" y="52471"/>
                    <a:pt x="26123" y="52673"/>
                    <a:pt x="25754" y="52816"/>
                  </a:cubicBezTo>
                  <a:cubicBezTo>
                    <a:pt x="25116" y="53071"/>
                    <a:pt x="24472" y="53229"/>
                    <a:pt x="23809" y="53229"/>
                  </a:cubicBezTo>
                  <a:cubicBezTo>
                    <a:pt x="23544" y="53229"/>
                    <a:pt x="23275" y="53204"/>
                    <a:pt x="23003" y="53149"/>
                  </a:cubicBezTo>
                  <a:cubicBezTo>
                    <a:pt x="22587" y="53054"/>
                    <a:pt x="22170" y="52947"/>
                    <a:pt x="21753" y="52864"/>
                  </a:cubicBezTo>
                  <a:cubicBezTo>
                    <a:pt x="21384" y="52792"/>
                    <a:pt x="21003" y="52733"/>
                    <a:pt x="20634" y="52673"/>
                  </a:cubicBezTo>
                  <a:cubicBezTo>
                    <a:pt x="20562" y="52649"/>
                    <a:pt x="20491" y="52649"/>
                    <a:pt x="20408" y="52637"/>
                  </a:cubicBezTo>
                  <a:cubicBezTo>
                    <a:pt x="20610" y="52530"/>
                    <a:pt x="20801" y="52471"/>
                    <a:pt x="20991" y="52459"/>
                  </a:cubicBezTo>
                  <a:cubicBezTo>
                    <a:pt x="21563" y="52411"/>
                    <a:pt x="22134" y="52399"/>
                    <a:pt x="22706" y="52352"/>
                  </a:cubicBezTo>
                  <a:cubicBezTo>
                    <a:pt x="23134" y="52340"/>
                    <a:pt x="23551" y="52304"/>
                    <a:pt x="23980" y="52268"/>
                  </a:cubicBezTo>
                  <a:cubicBezTo>
                    <a:pt x="24968" y="52161"/>
                    <a:pt x="25944" y="52030"/>
                    <a:pt x="26932" y="51923"/>
                  </a:cubicBezTo>
                  <a:cubicBezTo>
                    <a:pt x="27230" y="51899"/>
                    <a:pt x="27528" y="51911"/>
                    <a:pt x="27813" y="51899"/>
                  </a:cubicBezTo>
                  <a:close/>
                  <a:moveTo>
                    <a:pt x="10735" y="42923"/>
                  </a:moveTo>
                  <a:cubicBezTo>
                    <a:pt x="11859" y="42923"/>
                    <a:pt x="12976" y="43087"/>
                    <a:pt x="14085" y="43398"/>
                  </a:cubicBezTo>
                  <a:cubicBezTo>
                    <a:pt x="16562" y="44077"/>
                    <a:pt x="18860" y="45125"/>
                    <a:pt x="21003" y="46541"/>
                  </a:cubicBezTo>
                  <a:cubicBezTo>
                    <a:pt x="21694" y="46982"/>
                    <a:pt x="22372" y="47458"/>
                    <a:pt x="23241" y="47661"/>
                  </a:cubicBezTo>
                  <a:cubicBezTo>
                    <a:pt x="23170" y="47780"/>
                    <a:pt x="23122" y="47875"/>
                    <a:pt x="23063" y="47958"/>
                  </a:cubicBezTo>
                  <a:cubicBezTo>
                    <a:pt x="21860" y="49792"/>
                    <a:pt x="20289" y="51256"/>
                    <a:pt x="18372" y="52352"/>
                  </a:cubicBezTo>
                  <a:cubicBezTo>
                    <a:pt x="16883" y="53197"/>
                    <a:pt x="15288" y="53709"/>
                    <a:pt x="13573" y="53780"/>
                  </a:cubicBezTo>
                  <a:cubicBezTo>
                    <a:pt x="12002" y="53840"/>
                    <a:pt x="10442" y="53899"/>
                    <a:pt x="8859" y="53947"/>
                  </a:cubicBezTo>
                  <a:cubicBezTo>
                    <a:pt x="8764" y="53950"/>
                    <a:pt x="8670" y="53951"/>
                    <a:pt x="8575" y="53951"/>
                  </a:cubicBezTo>
                  <a:cubicBezTo>
                    <a:pt x="7824" y="53951"/>
                    <a:pt x="7075" y="53868"/>
                    <a:pt x="6334" y="53709"/>
                  </a:cubicBezTo>
                  <a:cubicBezTo>
                    <a:pt x="5811" y="53590"/>
                    <a:pt x="5322" y="53423"/>
                    <a:pt x="4870" y="53161"/>
                  </a:cubicBezTo>
                  <a:cubicBezTo>
                    <a:pt x="3798" y="52506"/>
                    <a:pt x="3179" y="51566"/>
                    <a:pt x="3120" y="50280"/>
                  </a:cubicBezTo>
                  <a:cubicBezTo>
                    <a:pt x="3084" y="49863"/>
                    <a:pt x="3108" y="49447"/>
                    <a:pt x="3179" y="49030"/>
                  </a:cubicBezTo>
                  <a:cubicBezTo>
                    <a:pt x="3382" y="47756"/>
                    <a:pt x="3894" y="46577"/>
                    <a:pt x="4632" y="45518"/>
                  </a:cubicBezTo>
                  <a:cubicBezTo>
                    <a:pt x="5168" y="44767"/>
                    <a:pt x="5834" y="44172"/>
                    <a:pt x="6680" y="43755"/>
                  </a:cubicBezTo>
                  <a:cubicBezTo>
                    <a:pt x="7227" y="43470"/>
                    <a:pt x="7823" y="43279"/>
                    <a:pt x="8418" y="43160"/>
                  </a:cubicBezTo>
                  <a:cubicBezTo>
                    <a:pt x="9193" y="43000"/>
                    <a:pt x="9965" y="42923"/>
                    <a:pt x="10735" y="42923"/>
                  </a:cubicBezTo>
                  <a:close/>
                  <a:moveTo>
                    <a:pt x="30980" y="36433"/>
                  </a:moveTo>
                  <a:cubicBezTo>
                    <a:pt x="31028" y="36469"/>
                    <a:pt x="31064" y="36516"/>
                    <a:pt x="31111" y="36576"/>
                  </a:cubicBezTo>
                  <a:cubicBezTo>
                    <a:pt x="31266" y="36755"/>
                    <a:pt x="31397" y="36945"/>
                    <a:pt x="31540" y="37124"/>
                  </a:cubicBezTo>
                  <a:cubicBezTo>
                    <a:pt x="32302" y="38040"/>
                    <a:pt x="33171" y="38850"/>
                    <a:pt x="34028" y="39660"/>
                  </a:cubicBezTo>
                  <a:cubicBezTo>
                    <a:pt x="35160" y="40719"/>
                    <a:pt x="36291" y="41743"/>
                    <a:pt x="37291" y="42934"/>
                  </a:cubicBezTo>
                  <a:cubicBezTo>
                    <a:pt x="38172" y="43970"/>
                    <a:pt x="38827" y="45125"/>
                    <a:pt x="39160" y="46446"/>
                  </a:cubicBezTo>
                  <a:cubicBezTo>
                    <a:pt x="39422" y="47399"/>
                    <a:pt x="39422" y="48363"/>
                    <a:pt x="39386" y="49328"/>
                  </a:cubicBezTo>
                  <a:cubicBezTo>
                    <a:pt x="39315" y="51102"/>
                    <a:pt x="38743" y="52709"/>
                    <a:pt x="37874" y="54233"/>
                  </a:cubicBezTo>
                  <a:cubicBezTo>
                    <a:pt x="37648" y="54650"/>
                    <a:pt x="37315" y="54971"/>
                    <a:pt x="36934" y="55221"/>
                  </a:cubicBezTo>
                  <a:cubicBezTo>
                    <a:pt x="36601" y="55441"/>
                    <a:pt x="36272" y="55545"/>
                    <a:pt x="35961" y="55545"/>
                  </a:cubicBezTo>
                  <a:cubicBezTo>
                    <a:pt x="35550" y="55545"/>
                    <a:pt x="35169" y="55363"/>
                    <a:pt x="34850" y="55031"/>
                  </a:cubicBezTo>
                  <a:cubicBezTo>
                    <a:pt x="34779" y="54959"/>
                    <a:pt x="34695" y="54888"/>
                    <a:pt x="34636" y="54816"/>
                  </a:cubicBezTo>
                  <a:cubicBezTo>
                    <a:pt x="34159" y="54221"/>
                    <a:pt x="33778" y="53542"/>
                    <a:pt x="33433" y="52864"/>
                  </a:cubicBezTo>
                  <a:cubicBezTo>
                    <a:pt x="32993" y="51971"/>
                    <a:pt x="32540" y="51054"/>
                    <a:pt x="32076" y="50149"/>
                  </a:cubicBezTo>
                  <a:cubicBezTo>
                    <a:pt x="31421" y="48851"/>
                    <a:pt x="30849" y="47542"/>
                    <a:pt x="30349" y="46196"/>
                  </a:cubicBezTo>
                  <a:cubicBezTo>
                    <a:pt x="29683" y="44351"/>
                    <a:pt x="29516" y="42470"/>
                    <a:pt x="29980" y="40553"/>
                  </a:cubicBezTo>
                  <a:cubicBezTo>
                    <a:pt x="30147" y="39826"/>
                    <a:pt x="30373" y="39112"/>
                    <a:pt x="30576" y="38398"/>
                  </a:cubicBezTo>
                  <a:cubicBezTo>
                    <a:pt x="30754" y="37767"/>
                    <a:pt x="30933" y="37147"/>
                    <a:pt x="30933" y="36469"/>
                  </a:cubicBezTo>
                  <a:cubicBezTo>
                    <a:pt x="30933" y="36457"/>
                    <a:pt x="30969" y="36445"/>
                    <a:pt x="30980" y="36433"/>
                  </a:cubicBezTo>
                  <a:close/>
                  <a:moveTo>
                    <a:pt x="28370" y="52134"/>
                  </a:moveTo>
                  <a:cubicBezTo>
                    <a:pt x="28631" y="52134"/>
                    <a:pt x="28844" y="52240"/>
                    <a:pt x="29028" y="52435"/>
                  </a:cubicBezTo>
                  <a:cubicBezTo>
                    <a:pt x="29433" y="52816"/>
                    <a:pt x="29671" y="53292"/>
                    <a:pt x="29849" y="53816"/>
                  </a:cubicBezTo>
                  <a:cubicBezTo>
                    <a:pt x="30373" y="55352"/>
                    <a:pt x="30373" y="56900"/>
                    <a:pt x="29897" y="58424"/>
                  </a:cubicBezTo>
                  <a:cubicBezTo>
                    <a:pt x="29183" y="60686"/>
                    <a:pt x="27754" y="62412"/>
                    <a:pt x="25754" y="63686"/>
                  </a:cubicBezTo>
                  <a:cubicBezTo>
                    <a:pt x="24789" y="64294"/>
                    <a:pt x="23706" y="64675"/>
                    <a:pt x="22587" y="64937"/>
                  </a:cubicBezTo>
                  <a:cubicBezTo>
                    <a:pt x="21923" y="65078"/>
                    <a:pt x="21269" y="65190"/>
                    <a:pt x="20589" y="65190"/>
                  </a:cubicBezTo>
                  <a:cubicBezTo>
                    <a:pt x="20525" y="65190"/>
                    <a:pt x="20460" y="65189"/>
                    <a:pt x="20396" y="65187"/>
                  </a:cubicBezTo>
                  <a:cubicBezTo>
                    <a:pt x="19729" y="65175"/>
                    <a:pt x="19122" y="64960"/>
                    <a:pt x="18538" y="64591"/>
                  </a:cubicBezTo>
                  <a:cubicBezTo>
                    <a:pt x="17526" y="63936"/>
                    <a:pt x="16717" y="63067"/>
                    <a:pt x="16252" y="62281"/>
                  </a:cubicBezTo>
                  <a:cubicBezTo>
                    <a:pt x="15752" y="61365"/>
                    <a:pt x="15443" y="60686"/>
                    <a:pt x="15252" y="59960"/>
                  </a:cubicBezTo>
                  <a:cubicBezTo>
                    <a:pt x="14800" y="58245"/>
                    <a:pt x="15086" y="56709"/>
                    <a:pt x="16288" y="55388"/>
                  </a:cubicBezTo>
                  <a:cubicBezTo>
                    <a:pt x="16657" y="54983"/>
                    <a:pt x="17050" y="54590"/>
                    <a:pt x="17431" y="54197"/>
                  </a:cubicBezTo>
                  <a:cubicBezTo>
                    <a:pt x="17872" y="53780"/>
                    <a:pt x="18360" y="53471"/>
                    <a:pt x="18907" y="53233"/>
                  </a:cubicBezTo>
                  <a:cubicBezTo>
                    <a:pt x="19408" y="53024"/>
                    <a:pt x="19914" y="52898"/>
                    <a:pt x="20438" y="52898"/>
                  </a:cubicBezTo>
                  <a:cubicBezTo>
                    <a:pt x="20662" y="52898"/>
                    <a:pt x="20890" y="52921"/>
                    <a:pt x="21122" y="52971"/>
                  </a:cubicBezTo>
                  <a:cubicBezTo>
                    <a:pt x="21467" y="53042"/>
                    <a:pt x="21825" y="53126"/>
                    <a:pt x="22170" y="53221"/>
                  </a:cubicBezTo>
                  <a:cubicBezTo>
                    <a:pt x="22717" y="53370"/>
                    <a:pt x="23265" y="53456"/>
                    <a:pt x="23810" y="53456"/>
                  </a:cubicBezTo>
                  <a:cubicBezTo>
                    <a:pt x="24355" y="53456"/>
                    <a:pt x="24896" y="53370"/>
                    <a:pt x="25432" y="53173"/>
                  </a:cubicBezTo>
                  <a:cubicBezTo>
                    <a:pt x="25968" y="52983"/>
                    <a:pt x="26468" y="52733"/>
                    <a:pt x="26992" y="52471"/>
                  </a:cubicBezTo>
                  <a:cubicBezTo>
                    <a:pt x="27409" y="52268"/>
                    <a:pt x="27825" y="52137"/>
                    <a:pt x="28290" y="52137"/>
                  </a:cubicBezTo>
                  <a:cubicBezTo>
                    <a:pt x="28317" y="52135"/>
                    <a:pt x="28344" y="52134"/>
                    <a:pt x="28370" y="52134"/>
                  </a:cubicBezTo>
                  <a:close/>
                  <a:moveTo>
                    <a:pt x="9549" y="66484"/>
                  </a:moveTo>
                  <a:cubicBezTo>
                    <a:pt x="9513" y="66556"/>
                    <a:pt x="9502" y="66580"/>
                    <a:pt x="9490" y="66603"/>
                  </a:cubicBezTo>
                  <a:cubicBezTo>
                    <a:pt x="8728" y="67318"/>
                    <a:pt x="7870" y="67877"/>
                    <a:pt x="6882" y="68282"/>
                  </a:cubicBezTo>
                  <a:cubicBezTo>
                    <a:pt x="6168" y="68580"/>
                    <a:pt x="5406" y="68723"/>
                    <a:pt x="4632" y="68830"/>
                  </a:cubicBezTo>
                  <a:cubicBezTo>
                    <a:pt x="3953" y="68925"/>
                    <a:pt x="3286" y="69056"/>
                    <a:pt x="2655" y="69318"/>
                  </a:cubicBezTo>
                  <a:cubicBezTo>
                    <a:pt x="3382" y="68806"/>
                    <a:pt x="4203" y="68449"/>
                    <a:pt x="5049" y="68175"/>
                  </a:cubicBezTo>
                  <a:cubicBezTo>
                    <a:pt x="6227" y="67806"/>
                    <a:pt x="7394" y="67401"/>
                    <a:pt x="8525" y="66901"/>
                  </a:cubicBezTo>
                  <a:cubicBezTo>
                    <a:pt x="8847" y="66746"/>
                    <a:pt x="9180" y="66627"/>
                    <a:pt x="9549" y="66484"/>
                  </a:cubicBezTo>
                  <a:close/>
                  <a:moveTo>
                    <a:pt x="6799" y="72711"/>
                  </a:moveTo>
                  <a:cubicBezTo>
                    <a:pt x="6811" y="72735"/>
                    <a:pt x="6823" y="72759"/>
                    <a:pt x="6835" y="72771"/>
                  </a:cubicBezTo>
                  <a:cubicBezTo>
                    <a:pt x="5751" y="73961"/>
                    <a:pt x="4334" y="74712"/>
                    <a:pt x="3048" y="75616"/>
                  </a:cubicBezTo>
                  <a:cubicBezTo>
                    <a:pt x="3048" y="75605"/>
                    <a:pt x="3025" y="75569"/>
                    <a:pt x="3013" y="75557"/>
                  </a:cubicBezTo>
                  <a:cubicBezTo>
                    <a:pt x="3310" y="75212"/>
                    <a:pt x="3620" y="74878"/>
                    <a:pt x="3918" y="74533"/>
                  </a:cubicBezTo>
                  <a:cubicBezTo>
                    <a:pt x="4275" y="74116"/>
                    <a:pt x="4727" y="73807"/>
                    <a:pt x="5227" y="73569"/>
                  </a:cubicBezTo>
                  <a:cubicBezTo>
                    <a:pt x="5620" y="73390"/>
                    <a:pt x="6001" y="73188"/>
                    <a:pt x="6382" y="72997"/>
                  </a:cubicBezTo>
                  <a:cubicBezTo>
                    <a:pt x="6525" y="72926"/>
                    <a:pt x="6656" y="72807"/>
                    <a:pt x="6799" y="72711"/>
                  </a:cubicBezTo>
                  <a:close/>
                  <a:moveTo>
                    <a:pt x="9394" y="67032"/>
                  </a:moveTo>
                  <a:lnTo>
                    <a:pt x="9394" y="67032"/>
                  </a:lnTo>
                  <a:cubicBezTo>
                    <a:pt x="9335" y="67151"/>
                    <a:pt x="9323" y="67211"/>
                    <a:pt x="9299" y="67270"/>
                  </a:cubicBezTo>
                  <a:cubicBezTo>
                    <a:pt x="9109" y="67651"/>
                    <a:pt x="8918" y="68032"/>
                    <a:pt x="8775" y="68413"/>
                  </a:cubicBezTo>
                  <a:cubicBezTo>
                    <a:pt x="8537" y="69056"/>
                    <a:pt x="8347" y="69711"/>
                    <a:pt x="8109" y="70354"/>
                  </a:cubicBezTo>
                  <a:cubicBezTo>
                    <a:pt x="7930" y="70806"/>
                    <a:pt x="7728" y="71283"/>
                    <a:pt x="7525" y="71735"/>
                  </a:cubicBezTo>
                  <a:cubicBezTo>
                    <a:pt x="7454" y="71914"/>
                    <a:pt x="7311" y="72056"/>
                    <a:pt x="7180" y="72199"/>
                  </a:cubicBezTo>
                  <a:cubicBezTo>
                    <a:pt x="6692" y="72652"/>
                    <a:pt x="6108" y="72949"/>
                    <a:pt x="5513" y="73223"/>
                  </a:cubicBezTo>
                  <a:cubicBezTo>
                    <a:pt x="4846" y="73521"/>
                    <a:pt x="4203" y="73878"/>
                    <a:pt x="3727" y="74473"/>
                  </a:cubicBezTo>
                  <a:cubicBezTo>
                    <a:pt x="3525" y="74735"/>
                    <a:pt x="3298" y="74997"/>
                    <a:pt x="3072" y="75247"/>
                  </a:cubicBezTo>
                  <a:cubicBezTo>
                    <a:pt x="2775" y="75569"/>
                    <a:pt x="2453" y="75890"/>
                    <a:pt x="2036" y="76081"/>
                  </a:cubicBezTo>
                  <a:cubicBezTo>
                    <a:pt x="1832" y="76171"/>
                    <a:pt x="1610" y="76227"/>
                    <a:pt x="1396" y="76227"/>
                  </a:cubicBezTo>
                  <a:cubicBezTo>
                    <a:pt x="988" y="76227"/>
                    <a:pt x="613" y="76021"/>
                    <a:pt x="465" y="75450"/>
                  </a:cubicBezTo>
                  <a:cubicBezTo>
                    <a:pt x="381" y="75116"/>
                    <a:pt x="322" y="74759"/>
                    <a:pt x="322" y="74402"/>
                  </a:cubicBezTo>
                  <a:cubicBezTo>
                    <a:pt x="310" y="73509"/>
                    <a:pt x="489" y="72640"/>
                    <a:pt x="762" y="71806"/>
                  </a:cubicBezTo>
                  <a:cubicBezTo>
                    <a:pt x="941" y="71306"/>
                    <a:pt x="1215" y="70830"/>
                    <a:pt x="1524" y="70378"/>
                  </a:cubicBezTo>
                  <a:cubicBezTo>
                    <a:pt x="1762" y="70021"/>
                    <a:pt x="2072" y="69759"/>
                    <a:pt x="2477" y="69592"/>
                  </a:cubicBezTo>
                  <a:cubicBezTo>
                    <a:pt x="2655" y="69520"/>
                    <a:pt x="2846" y="69437"/>
                    <a:pt x="3048" y="69366"/>
                  </a:cubicBezTo>
                  <a:cubicBezTo>
                    <a:pt x="3548" y="69175"/>
                    <a:pt x="4084" y="69104"/>
                    <a:pt x="4620" y="69044"/>
                  </a:cubicBezTo>
                  <a:cubicBezTo>
                    <a:pt x="6049" y="68878"/>
                    <a:pt x="7394" y="68425"/>
                    <a:pt x="8585" y="67615"/>
                  </a:cubicBezTo>
                  <a:cubicBezTo>
                    <a:pt x="8835" y="67437"/>
                    <a:pt x="9073" y="67258"/>
                    <a:pt x="9394" y="67032"/>
                  </a:cubicBezTo>
                  <a:close/>
                  <a:moveTo>
                    <a:pt x="13240" y="66639"/>
                  </a:moveTo>
                  <a:cubicBezTo>
                    <a:pt x="13276" y="66925"/>
                    <a:pt x="13335" y="67223"/>
                    <a:pt x="13383" y="67508"/>
                  </a:cubicBezTo>
                  <a:cubicBezTo>
                    <a:pt x="13609" y="68842"/>
                    <a:pt x="13859" y="70175"/>
                    <a:pt x="14074" y="71497"/>
                  </a:cubicBezTo>
                  <a:cubicBezTo>
                    <a:pt x="14264" y="72807"/>
                    <a:pt x="14205" y="74092"/>
                    <a:pt x="13669" y="75343"/>
                  </a:cubicBezTo>
                  <a:cubicBezTo>
                    <a:pt x="13240" y="76378"/>
                    <a:pt x="12597" y="77271"/>
                    <a:pt x="11823" y="78069"/>
                  </a:cubicBezTo>
                  <a:cubicBezTo>
                    <a:pt x="11335" y="78581"/>
                    <a:pt x="10823" y="79069"/>
                    <a:pt x="10204" y="79415"/>
                  </a:cubicBezTo>
                  <a:cubicBezTo>
                    <a:pt x="9978" y="79533"/>
                    <a:pt x="9773" y="79592"/>
                    <a:pt x="9590" y="79592"/>
                  </a:cubicBezTo>
                  <a:cubicBezTo>
                    <a:pt x="9205" y="79592"/>
                    <a:pt x="8917" y="79332"/>
                    <a:pt x="8740" y="78831"/>
                  </a:cubicBezTo>
                  <a:cubicBezTo>
                    <a:pt x="8728" y="78748"/>
                    <a:pt x="8680" y="78653"/>
                    <a:pt x="8668" y="78557"/>
                  </a:cubicBezTo>
                  <a:cubicBezTo>
                    <a:pt x="8537" y="77950"/>
                    <a:pt x="8382" y="77343"/>
                    <a:pt x="8275" y="76736"/>
                  </a:cubicBezTo>
                  <a:cubicBezTo>
                    <a:pt x="7894" y="74521"/>
                    <a:pt x="8466" y="72580"/>
                    <a:pt x="10025" y="70961"/>
                  </a:cubicBezTo>
                  <a:cubicBezTo>
                    <a:pt x="10549" y="70425"/>
                    <a:pt x="11061" y="69890"/>
                    <a:pt x="11597" y="69366"/>
                  </a:cubicBezTo>
                  <a:cubicBezTo>
                    <a:pt x="12347" y="68651"/>
                    <a:pt x="12823" y="67770"/>
                    <a:pt x="13133" y="66794"/>
                  </a:cubicBezTo>
                  <a:cubicBezTo>
                    <a:pt x="13145" y="66734"/>
                    <a:pt x="13181" y="66687"/>
                    <a:pt x="13192" y="66639"/>
                  </a:cubicBezTo>
                  <a:close/>
                  <a:moveTo>
                    <a:pt x="31350" y="0"/>
                  </a:moveTo>
                  <a:cubicBezTo>
                    <a:pt x="31123" y="83"/>
                    <a:pt x="31040" y="274"/>
                    <a:pt x="31040" y="500"/>
                  </a:cubicBezTo>
                  <a:cubicBezTo>
                    <a:pt x="31016" y="833"/>
                    <a:pt x="31016" y="1155"/>
                    <a:pt x="31064" y="1488"/>
                  </a:cubicBezTo>
                  <a:cubicBezTo>
                    <a:pt x="31278" y="3179"/>
                    <a:pt x="31457" y="4882"/>
                    <a:pt x="31695" y="6560"/>
                  </a:cubicBezTo>
                  <a:cubicBezTo>
                    <a:pt x="32135" y="9692"/>
                    <a:pt x="32326" y="12823"/>
                    <a:pt x="32433" y="15966"/>
                  </a:cubicBezTo>
                  <a:lnTo>
                    <a:pt x="32433" y="16300"/>
                  </a:lnTo>
                  <a:cubicBezTo>
                    <a:pt x="32266" y="16312"/>
                    <a:pt x="32147" y="16323"/>
                    <a:pt x="32016" y="16323"/>
                  </a:cubicBezTo>
                  <a:cubicBezTo>
                    <a:pt x="31230" y="16371"/>
                    <a:pt x="30457" y="16383"/>
                    <a:pt x="29671" y="16454"/>
                  </a:cubicBezTo>
                  <a:cubicBezTo>
                    <a:pt x="28432" y="16585"/>
                    <a:pt x="27361" y="17097"/>
                    <a:pt x="26492" y="18014"/>
                  </a:cubicBezTo>
                  <a:cubicBezTo>
                    <a:pt x="25873" y="18693"/>
                    <a:pt x="25480" y="19491"/>
                    <a:pt x="25206" y="20360"/>
                  </a:cubicBezTo>
                  <a:cubicBezTo>
                    <a:pt x="25099" y="20657"/>
                    <a:pt x="25027" y="20967"/>
                    <a:pt x="24932" y="21288"/>
                  </a:cubicBezTo>
                  <a:cubicBezTo>
                    <a:pt x="24849" y="21312"/>
                    <a:pt x="24742" y="21348"/>
                    <a:pt x="24658" y="21372"/>
                  </a:cubicBezTo>
                  <a:cubicBezTo>
                    <a:pt x="23301" y="21669"/>
                    <a:pt x="21991" y="22146"/>
                    <a:pt x="20717" y="22729"/>
                  </a:cubicBezTo>
                  <a:cubicBezTo>
                    <a:pt x="20086" y="23027"/>
                    <a:pt x="19455" y="23336"/>
                    <a:pt x="18836" y="23658"/>
                  </a:cubicBezTo>
                  <a:cubicBezTo>
                    <a:pt x="17300" y="24467"/>
                    <a:pt x="15990" y="25551"/>
                    <a:pt x="14871" y="26860"/>
                  </a:cubicBezTo>
                  <a:cubicBezTo>
                    <a:pt x="14252" y="27587"/>
                    <a:pt x="13657" y="28349"/>
                    <a:pt x="13073" y="29111"/>
                  </a:cubicBezTo>
                  <a:cubicBezTo>
                    <a:pt x="12859" y="29396"/>
                    <a:pt x="12681" y="29718"/>
                    <a:pt x="12550" y="30051"/>
                  </a:cubicBezTo>
                  <a:cubicBezTo>
                    <a:pt x="12323" y="30551"/>
                    <a:pt x="12478" y="30968"/>
                    <a:pt x="12954" y="31278"/>
                  </a:cubicBezTo>
                  <a:cubicBezTo>
                    <a:pt x="13383" y="31563"/>
                    <a:pt x="13859" y="31718"/>
                    <a:pt x="14347" y="31802"/>
                  </a:cubicBezTo>
                  <a:cubicBezTo>
                    <a:pt x="14562" y="31849"/>
                    <a:pt x="14788" y="31873"/>
                    <a:pt x="14990" y="31873"/>
                  </a:cubicBezTo>
                  <a:cubicBezTo>
                    <a:pt x="15272" y="31877"/>
                    <a:pt x="15555" y="31880"/>
                    <a:pt x="15837" y="31880"/>
                  </a:cubicBezTo>
                  <a:cubicBezTo>
                    <a:pt x="17177" y="31880"/>
                    <a:pt x="18521" y="31819"/>
                    <a:pt x="19848" y="31563"/>
                  </a:cubicBezTo>
                  <a:cubicBezTo>
                    <a:pt x="21372" y="31278"/>
                    <a:pt x="22837" y="30742"/>
                    <a:pt x="24218" y="30028"/>
                  </a:cubicBezTo>
                  <a:cubicBezTo>
                    <a:pt x="25051" y="29599"/>
                    <a:pt x="25801" y="29051"/>
                    <a:pt x="26468" y="28396"/>
                  </a:cubicBezTo>
                  <a:cubicBezTo>
                    <a:pt x="26539" y="28325"/>
                    <a:pt x="26611" y="28265"/>
                    <a:pt x="26706" y="28170"/>
                  </a:cubicBezTo>
                  <a:cubicBezTo>
                    <a:pt x="27301" y="28777"/>
                    <a:pt x="27944" y="29301"/>
                    <a:pt x="28659" y="29718"/>
                  </a:cubicBezTo>
                  <a:cubicBezTo>
                    <a:pt x="29361" y="30135"/>
                    <a:pt x="30099" y="30468"/>
                    <a:pt x="30921" y="30730"/>
                  </a:cubicBezTo>
                  <a:cubicBezTo>
                    <a:pt x="30885" y="30861"/>
                    <a:pt x="30861" y="31004"/>
                    <a:pt x="30826" y="31123"/>
                  </a:cubicBezTo>
                  <a:cubicBezTo>
                    <a:pt x="30516" y="32266"/>
                    <a:pt x="30528" y="32266"/>
                    <a:pt x="29766" y="33171"/>
                  </a:cubicBezTo>
                  <a:cubicBezTo>
                    <a:pt x="28552" y="34635"/>
                    <a:pt x="27135" y="35826"/>
                    <a:pt x="25492" y="36743"/>
                  </a:cubicBezTo>
                  <a:cubicBezTo>
                    <a:pt x="24980" y="37028"/>
                    <a:pt x="24432" y="37171"/>
                    <a:pt x="23849" y="37195"/>
                  </a:cubicBezTo>
                  <a:cubicBezTo>
                    <a:pt x="23791" y="37196"/>
                    <a:pt x="23733" y="37197"/>
                    <a:pt x="23676" y="37197"/>
                  </a:cubicBezTo>
                  <a:cubicBezTo>
                    <a:pt x="22760" y="37197"/>
                    <a:pt x="21866" y="37019"/>
                    <a:pt x="21003" y="36683"/>
                  </a:cubicBezTo>
                  <a:cubicBezTo>
                    <a:pt x="19824" y="36219"/>
                    <a:pt x="18669" y="35719"/>
                    <a:pt x="17503" y="35207"/>
                  </a:cubicBezTo>
                  <a:cubicBezTo>
                    <a:pt x="15681" y="34421"/>
                    <a:pt x="13859" y="33599"/>
                    <a:pt x="12038" y="32825"/>
                  </a:cubicBezTo>
                  <a:cubicBezTo>
                    <a:pt x="10954" y="32373"/>
                    <a:pt x="9823" y="32040"/>
                    <a:pt x="8656" y="31873"/>
                  </a:cubicBezTo>
                  <a:cubicBezTo>
                    <a:pt x="8268" y="31821"/>
                    <a:pt x="7880" y="31791"/>
                    <a:pt x="7494" y="31791"/>
                  </a:cubicBezTo>
                  <a:cubicBezTo>
                    <a:pt x="6827" y="31791"/>
                    <a:pt x="6166" y="31880"/>
                    <a:pt x="5525" y="32099"/>
                  </a:cubicBezTo>
                  <a:cubicBezTo>
                    <a:pt x="5144" y="32230"/>
                    <a:pt x="4763" y="32385"/>
                    <a:pt x="4453" y="32671"/>
                  </a:cubicBezTo>
                  <a:cubicBezTo>
                    <a:pt x="4346" y="32766"/>
                    <a:pt x="4251" y="32861"/>
                    <a:pt x="4156" y="32980"/>
                  </a:cubicBezTo>
                  <a:cubicBezTo>
                    <a:pt x="3834" y="33421"/>
                    <a:pt x="3858" y="33897"/>
                    <a:pt x="4263" y="34278"/>
                  </a:cubicBezTo>
                  <a:cubicBezTo>
                    <a:pt x="4549" y="34516"/>
                    <a:pt x="4858" y="34719"/>
                    <a:pt x="5168" y="34897"/>
                  </a:cubicBezTo>
                  <a:cubicBezTo>
                    <a:pt x="5811" y="35254"/>
                    <a:pt x="6513" y="35445"/>
                    <a:pt x="7227" y="35600"/>
                  </a:cubicBezTo>
                  <a:cubicBezTo>
                    <a:pt x="8442" y="35850"/>
                    <a:pt x="9668" y="36064"/>
                    <a:pt x="10871" y="36314"/>
                  </a:cubicBezTo>
                  <a:cubicBezTo>
                    <a:pt x="13192" y="36802"/>
                    <a:pt x="15502" y="37314"/>
                    <a:pt x="17800" y="37790"/>
                  </a:cubicBezTo>
                  <a:cubicBezTo>
                    <a:pt x="18839" y="38000"/>
                    <a:pt x="19878" y="38126"/>
                    <a:pt x="20923" y="38126"/>
                  </a:cubicBezTo>
                  <a:cubicBezTo>
                    <a:pt x="21124" y="38126"/>
                    <a:pt x="21325" y="38121"/>
                    <a:pt x="21527" y="38112"/>
                  </a:cubicBezTo>
                  <a:cubicBezTo>
                    <a:pt x="23432" y="38028"/>
                    <a:pt x="25134" y="37386"/>
                    <a:pt x="26694" y="36314"/>
                  </a:cubicBezTo>
                  <a:cubicBezTo>
                    <a:pt x="28016" y="35409"/>
                    <a:pt x="29194" y="34338"/>
                    <a:pt x="30159" y="33052"/>
                  </a:cubicBezTo>
                  <a:lnTo>
                    <a:pt x="30236" y="32975"/>
                  </a:lnTo>
                  <a:lnTo>
                    <a:pt x="30236" y="32975"/>
                  </a:lnTo>
                  <a:cubicBezTo>
                    <a:pt x="30149" y="33233"/>
                    <a:pt x="30054" y="33498"/>
                    <a:pt x="29968" y="33754"/>
                  </a:cubicBezTo>
                  <a:cubicBezTo>
                    <a:pt x="29492" y="35016"/>
                    <a:pt x="28897" y="36243"/>
                    <a:pt x="28218" y="37433"/>
                  </a:cubicBezTo>
                  <a:cubicBezTo>
                    <a:pt x="26778" y="40017"/>
                    <a:pt x="25480" y="42696"/>
                    <a:pt x="24313" y="45434"/>
                  </a:cubicBezTo>
                  <a:cubicBezTo>
                    <a:pt x="24075" y="46006"/>
                    <a:pt x="23753" y="46518"/>
                    <a:pt x="23491" y="47053"/>
                  </a:cubicBezTo>
                  <a:cubicBezTo>
                    <a:pt x="23409" y="47210"/>
                    <a:pt x="23312" y="47288"/>
                    <a:pt x="23184" y="47288"/>
                  </a:cubicBezTo>
                  <a:cubicBezTo>
                    <a:pt x="23146" y="47288"/>
                    <a:pt x="23106" y="47281"/>
                    <a:pt x="23063" y="47268"/>
                  </a:cubicBezTo>
                  <a:cubicBezTo>
                    <a:pt x="22801" y="47196"/>
                    <a:pt x="22539" y="47113"/>
                    <a:pt x="22313" y="46982"/>
                  </a:cubicBezTo>
                  <a:cubicBezTo>
                    <a:pt x="21539" y="46518"/>
                    <a:pt x="20777" y="46041"/>
                    <a:pt x="20003" y="45589"/>
                  </a:cubicBezTo>
                  <a:cubicBezTo>
                    <a:pt x="17776" y="44220"/>
                    <a:pt x="15359" y="43279"/>
                    <a:pt x="12788" y="42767"/>
                  </a:cubicBezTo>
                  <a:cubicBezTo>
                    <a:pt x="12065" y="42633"/>
                    <a:pt x="11342" y="42563"/>
                    <a:pt x="10621" y="42563"/>
                  </a:cubicBezTo>
                  <a:cubicBezTo>
                    <a:pt x="9549" y="42563"/>
                    <a:pt x="8483" y="42718"/>
                    <a:pt x="7430" y="43053"/>
                  </a:cubicBezTo>
                  <a:cubicBezTo>
                    <a:pt x="6227" y="43446"/>
                    <a:pt x="5227" y="44124"/>
                    <a:pt x="4489" y="45148"/>
                  </a:cubicBezTo>
                  <a:cubicBezTo>
                    <a:pt x="3596" y="46387"/>
                    <a:pt x="3013" y="47744"/>
                    <a:pt x="2834" y="49256"/>
                  </a:cubicBezTo>
                  <a:cubicBezTo>
                    <a:pt x="2739" y="49959"/>
                    <a:pt x="2786" y="50673"/>
                    <a:pt x="3036" y="51340"/>
                  </a:cubicBezTo>
                  <a:cubicBezTo>
                    <a:pt x="3370" y="52268"/>
                    <a:pt x="4013" y="52887"/>
                    <a:pt x="4846" y="53352"/>
                  </a:cubicBezTo>
                  <a:cubicBezTo>
                    <a:pt x="5334" y="53626"/>
                    <a:pt x="5882" y="53780"/>
                    <a:pt x="6430" y="53888"/>
                  </a:cubicBezTo>
                  <a:cubicBezTo>
                    <a:pt x="7062" y="54004"/>
                    <a:pt x="7713" y="54082"/>
                    <a:pt x="8366" y="54082"/>
                  </a:cubicBezTo>
                  <a:cubicBezTo>
                    <a:pt x="8451" y="54082"/>
                    <a:pt x="8536" y="54081"/>
                    <a:pt x="8620" y="54078"/>
                  </a:cubicBezTo>
                  <a:cubicBezTo>
                    <a:pt x="10287" y="54042"/>
                    <a:pt x="11966" y="53995"/>
                    <a:pt x="13633" y="53899"/>
                  </a:cubicBezTo>
                  <a:cubicBezTo>
                    <a:pt x="15300" y="53816"/>
                    <a:pt x="16848" y="53328"/>
                    <a:pt x="18300" y="52506"/>
                  </a:cubicBezTo>
                  <a:cubicBezTo>
                    <a:pt x="20039" y="51518"/>
                    <a:pt x="21515" y="50256"/>
                    <a:pt x="22682" y="48649"/>
                  </a:cubicBezTo>
                  <a:cubicBezTo>
                    <a:pt x="22729" y="48577"/>
                    <a:pt x="22801" y="48506"/>
                    <a:pt x="22860" y="48423"/>
                  </a:cubicBezTo>
                  <a:cubicBezTo>
                    <a:pt x="22896" y="48423"/>
                    <a:pt x="22908" y="48446"/>
                    <a:pt x="22920" y="48458"/>
                  </a:cubicBezTo>
                  <a:cubicBezTo>
                    <a:pt x="22313" y="49661"/>
                    <a:pt x="21717" y="50887"/>
                    <a:pt x="21122" y="52090"/>
                  </a:cubicBezTo>
                  <a:cubicBezTo>
                    <a:pt x="20479" y="52173"/>
                    <a:pt x="19884" y="52387"/>
                    <a:pt x="19312" y="52614"/>
                  </a:cubicBezTo>
                  <a:cubicBezTo>
                    <a:pt x="18384" y="52983"/>
                    <a:pt x="17562" y="53542"/>
                    <a:pt x="16872" y="54257"/>
                  </a:cubicBezTo>
                  <a:cubicBezTo>
                    <a:pt x="16276" y="54876"/>
                    <a:pt x="15693" y="55495"/>
                    <a:pt x="15276" y="56269"/>
                  </a:cubicBezTo>
                  <a:cubicBezTo>
                    <a:pt x="14883" y="56995"/>
                    <a:pt x="14705" y="57757"/>
                    <a:pt x="14764" y="58579"/>
                  </a:cubicBezTo>
                  <a:cubicBezTo>
                    <a:pt x="14812" y="59186"/>
                    <a:pt x="14907" y="59793"/>
                    <a:pt x="15109" y="60376"/>
                  </a:cubicBezTo>
                  <a:cubicBezTo>
                    <a:pt x="15145" y="60448"/>
                    <a:pt x="15157" y="60507"/>
                    <a:pt x="15169" y="60603"/>
                  </a:cubicBezTo>
                  <a:cubicBezTo>
                    <a:pt x="15109" y="60674"/>
                    <a:pt x="15050" y="60746"/>
                    <a:pt x="14978" y="60829"/>
                  </a:cubicBezTo>
                  <a:cubicBezTo>
                    <a:pt x="13633" y="62234"/>
                    <a:pt x="12311" y="63651"/>
                    <a:pt x="10978" y="65056"/>
                  </a:cubicBezTo>
                  <a:cubicBezTo>
                    <a:pt x="10383" y="65675"/>
                    <a:pt x="9668" y="66127"/>
                    <a:pt x="8835" y="66401"/>
                  </a:cubicBezTo>
                  <a:cubicBezTo>
                    <a:pt x="8144" y="66627"/>
                    <a:pt x="7489" y="66937"/>
                    <a:pt x="6811" y="67199"/>
                  </a:cubicBezTo>
                  <a:cubicBezTo>
                    <a:pt x="6108" y="67449"/>
                    <a:pt x="5382" y="67675"/>
                    <a:pt x="4668" y="67925"/>
                  </a:cubicBezTo>
                  <a:cubicBezTo>
                    <a:pt x="3787" y="68235"/>
                    <a:pt x="2953" y="68627"/>
                    <a:pt x="2191" y="69187"/>
                  </a:cubicBezTo>
                  <a:cubicBezTo>
                    <a:pt x="1405" y="69770"/>
                    <a:pt x="870" y="70544"/>
                    <a:pt x="524" y="71449"/>
                  </a:cubicBezTo>
                  <a:cubicBezTo>
                    <a:pt x="167" y="72402"/>
                    <a:pt x="0" y="73390"/>
                    <a:pt x="0" y="74402"/>
                  </a:cubicBezTo>
                  <a:cubicBezTo>
                    <a:pt x="0" y="74878"/>
                    <a:pt x="84" y="75355"/>
                    <a:pt x="322" y="75783"/>
                  </a:cubicBezTo>
                  <a:cubicBezTo>
                    <a:pt x="524" y="76152"/>
                    <a:pt x="834" y="76331"/>
                    <a:pt x="1274" y="76343"/>
                  </a:cubicBezTo>
                  <a:cubicBezTo>
                    <a:pt x="1307" y="76344"/>
                    <a:pt x="1340" y="76345"/>
                    <a:pt x="1373" y="76345"/>
                  </a:cubicBezTo>
                  <a:cubicBezTo>
                    <a:pt x="1825" y="76345"/>
                    <a:pt x="2255" y="76196"/>
                    <a:pt x="2644" y="75974"/>
                  </a:cubicBezTo>
                  <a:cubicBezTo>
                    <a:pt x="3120" y="75712"/>
                    <a:pt x="3608" y="75414"/>
                    <a:pt x="4072" y="75093"/>
                  </a:cubicBezTo>
                  <a:cubicBezTo>
                    <a:pt x="4691" y="74676"/>
                    <a:pt x="5322" y="74235"/>
                    <a:pt x="5942" y="73783"/>
                  </a:cubicBezTo>
                  <a:cubicBezTo>
                    <a:pt x="6989" y="73057"/>
                    <a:pt x="7620" y="72033"/>
                    <a:pt x="8061" y="70854"/>
                  </a:cubicBezTo>
                  <a:cubicBezTo>
                    <a:pt x="8239" y="70366"/>
                    <a:pt x="8382" y="69890"/>
                    <a:pt x="8549" y="69401"/>
                  </a:cubicBezTo>
                  <a:cubicBezTo>
                    <a:pt x="8632" y="69116"/>
                    <a:pt x="8740" y="68830"/>
                    <a:pt x="8847" y="68532"/>
                  </a:cubicBezTo>
                  <a:cubicBezTo>
                    <a:pt x="9192" y="67520"/>
                    <a:pt x="9740" y="66663"/>
                    <a:pt x="10478" y="65901"/>
                  </a:cubicBezTo>
                  <a:cubicBezTo>
                    <a:pt x="11371" y="64996"/>
                    <a:pt x="12228" y="64056"/>
                    <a:pt x="13085" y="63127"/>
                  </a:cubicBezTo>
                  <a:cubicBezTo>
                    <a:pt x="13181" y="63032"/>
                    <a:pt x="13276" y="62936"/>
                    <a:pt x="13419" y="62877"/>
                  </a:cubicBezTo>
                  <a:lnTo>
                    <a:pt x="13419" y="62877"/>
                  </a:lnTo>
                  <a:cubicBezTo>
                    <a:pt x="13395" y="62948"/>
                    <a:pt x="13395" y="63008"/>
                    <a:pt x="13383" y="63067"/>
                  </a:cubicBezTo>
                  <a:cubicBezTo>
                    <a:pt x="13133" y="63889"/>
                    <a:pt x="13026" y="64722"/>
                    <a:pt x="13085" y="65591"/>
                  </a:cubicBezTo>
                  <a:cubicBezTo>
                    <a:pt x="13121" y="66068"/>
                    <a:pt x="12942" y="66496"/>
                    <a:pt x="12788" y="66925"/>
                  </a:cubicBezTo>
                  <a:cubicBezTo>
                    <a:pt x="12442" y="67925"/>
                    <a:pt x="11823" y="68723"/>
                    <a:pt x="11061" y="69425"/>
                  </a:cubicBezTo>
                  <a:cubicBezTo>
                    <a:pt x="10621" y="69830"/>
                    <a:pt x="10180" y="70271"/>
                    <a:pt x="9763" y="70723"/>
                  </a:cubicBezTo>
                  <a:cubicBezTo>
                    <a:pt x="9525" y="70973"/>
                    <a:pt x="9323" y="71247"/>
                    <a:pt x="9109" y="71521"/>
                  </a:cubicBezTo>
                  <a:cubicBezTo>
                    <a:pt x="8180" y="72735"/>
                    <a:pt x="7823" y="74128"/>
                    <a:pt x="7882" y="75628"/>
                  </a:cubicBezTo>
                  <a:cubicBezTo>
                    <a:pt x="7906" y="76724"/>
                    <a:pt x="8180" y="77748"/>
                    <a:pt x="8454" y="78784"/>
                  </a:cubicBezTo>
                  <a:cubicBezTo>
                    <a:pt x="8478" y="78819"/>
                    <a:pt x="8478" y="78843"/>
                    <a:pt x="8490" y="78879"/>
                  </a:cubicBezTo>
                  <a:cubicBezTo>
                    <a:pt x="8716" y="79390"/>
                    <a:pt x="9036" y="79724"/>
                    <a:pt x="9517" y="79724"/>
                  </a:cubicBezTo>
                  <a:cubicBezTo>
                    <a:pt x="9720" y="79724"/>
                    <a:pt x="9951" y="79664"/>
                    <a:pt x="10216" y="79534"/>
                  </a:cubicBezTo>
                  <a:cubicBezTo>
                    <a:pt x="10680" y="79307"/>
                    <a:pt x="11061" y="78962"/>
                    <a:pt x="11430" y="78629"/>
                  </a:cubicBezTo>
                  <a:cubicBezTo>
                    <a:pt x="12121" y="77998"/>
                    <a:pt x="12728" y="77295"/>
                    <a:pt x="13240" y="76509"/>
                  </a:cubicBezTo>
                  <a:cubicBezTo>
                    <a:pt x="14228" y="74974"/>
                    <a:pt x="14550" y="73307"/>
                    <a:pt x="14288" y="71521"/>
                  </a:cubicBezTo>
                  <a:cubicBezTo>
                    <a:pt x="14097" y="70199"/>
                    <a:pt x="13859" y="68901"/>
                    <a:pt x="13609" y="67592"/>
                  </a:cubicBezTo>
                  <a:cubicBezTo>
                    <a:pt x="13443" y="66687"/>
                    <a:pt x="13312" y="65794"/>
                    <a:pt x="13312" y="64889"/>
                  </a:cubicBezTo>
                  <a:cubicBezTo>
                    <a:pt x="13312" y="64056"/>
                    <a:pt x="13478" y="63246"/>
                    <a:pt x="13812" y="62472"/>
                  </a:cubicBezTo>
                  <a:cubicBezTo>
                    <a:pt x="13847" y="62389"/>
                    <a:pt x="13907" y="62293"/>
                    <a:pt x="13978" y="62222"/>
                  </a:cubicBezTo>
                  <a:cubicBezTo>
                    <a:pt x="14371" y="61817"/>
                    <a:pt x="14752" y="61400"/>
                    <a:pt x="15145" y="61008"/>
                  </a:cubicBezTo>
                  <a:cubicBezTo>
                    <a:pt x="15181" y="60960"/>
                    <a:pt x="15228" y="60924"/>
                    <a:pt x="15300" y="60865"/>
                  </a:cubicBezTo>
                  <a:cubicBezTo>
                    <a:pt x="15419" y="61127"/>
                    <a:pt x="15538" y="61365"/>
                    <a:pt x="15657" y="61603"/>
                  </a:cubicBezTo>
                  <a:cubicBezTo>
                    <a:pt x="16169" y="62591"/>
                    <a:pt x="16776" y="63484"/>
                    <a:pt x="17657" y="64175"/>
                  </a:cubicBezTo>
                  <a:lnTo>
                    <a:pt x="18276" y="64663"/>
                  </a:lnTo>
                  <a:cubicBezTo>
                    <a:pt x="18848" y="65139"/>
                    <a:pt x="19527" y="65306"/>
                    <a:pt x="20241" y="65353"/>
                  </a:cubicBezTo>
                  <a:cubicBezTo>
                    <a:pt x="20368" y="65361"/>
                    <a:pt x="20495" y="65365"/>
                    <a:pt x="20621" y="65365"/>
                  </a:cubicBezTo>
                  <a:cubicBezTo>
                    <a:pt x="21460" y="65365"/>
                    <a:pt x="22269" y="65200"/>
                    <a:pt x="23087" y="64972"/>
                  </a:cubicBezTo>
                  <a:cubicBezTo>
                    <a:pt x="24134" y="64710"/>
                    <a:pt x="25111" y="64294"/>
                    <a:pt x="26016" y="63698"/>
                  </a:cubicBezTo>
                  <a:cubicBezTo>
                    <a:pt x="28004" y="62389"/>
                    <a:pt x="29409" y="60650"/>
                    <a:pt x="30099" y="58352"/>
                  </a:cubicBezTo>
                  <a:cubicBezTo>
                    <a:pt x="30576" y="56793"/>
                    <a:pt x="30564" y="55209"/>
                    <a:pt x="30028" y="53649"/>
                  </a:cubicBezTo>
                  <a:cubicBezTo>
                    <a:pt x="29861" y="53173"/>
                    <a:pt x="29635" y="52733"/>
                    <a:pt x="29314" y="52340"/>
                  </a:cubicBezTo>
                  <a:cubicBezTo>
                    <a:pt x="29016" y="51994"/>
                    <a:pt x="28635" y="51744"/>
                    <a:pt x="28182" y="51673"/>
                  </a:cubicBezTo>
                  <a:cubicBezTo>
                    <a:pt x="27889" y="51630"/>
                    <a:pt x="27589" y="51599"/>
                    <a:pt x="27293" y="51599"/>
                  </a:cubicBezTo>
                  <a:cubicBezTo>
                    <a:pt x="27180" y="51599"/>
                    <a:pt x="27068" y="51604"/>
                    <a:pt x="26956" y="51613"/>
                  </a:cubicBezTo>
                  <a:cubicBezTo>
                    <a:pt x="25920" y="51709"/>
                    <a:pt x="24884" y="51864"/>
                    <a:pt x="23849" y="51971"/>
                  </a:cubicBezTo>
                  <a:cubicBezTo>
                    <a:pt x="23075" y="52042"/>
                    <a:pt x="22289" y="52078"/>
                    <a:pt x="21467" y="52114"/>
                  </a:cubicBezTo>
                  <a:cubicBezTo>
                    <a:pt x="21491" y="52006"/>
                    <a:pt x="21515" y="51935"/>
                    <a:pt x="21539" y="51875"/>
                  </a:cubicBezTo>
                  <a:cubicBezTo>
                    <a:pt x="23075" y="48923"/>
                    <a:pt x="24396" y="45863"/>
                    <a:pt x="25754" y="42815"/>
                  </a:cubicBezTo>
                  <a:cubicBezTo>
                    <a:pt x="26527" y="41065"/>
                    <a:pt x="27444" y="39374"/>
                    <a:pt x="28361" y="37683"/>
                  </a:cubicBezTo>
                  <a:cubicBezTo>
                    <a:pt x="28909" y="36659"/>
                    <a:pt x="29385" y="35600"/>
                    <a:pt x="29909" y="34552"/>
                  </a:cubicBezTo>
                  <a:cubicBezTo>
                    <a:pt x="29933" y="34492"/>
                    <a:pt x="29980" y="34433"/>
                    <a:pt x="30004" y="34373"/>
                  </a:cubicBezTo>
                  <a:cubicBezTo>
                    <a:pt x="30183" y="34838"/>
                    <a:pt x="30397" y="35254"/>
                    <a:pt x="30528" y="35707"/>
                  </a:cubicBezTo>
                  <a:cubicBezTo>
                    <a:pt x="30623" y="36016"/>
                    <a:pt x="30647" y="36374"/>
                    <a:pt x="30635" y="36695"/>
                  </a:cubicBezTo>
                  <a:cubicBezTo>
                    <a:pt x="30623" y="37052"/>
                    <a:pt x="30528" y="37409"/>
                    <a:pt x="30445" y="37755"/>
                  </a:cubicBezTo>
                  <a:cubicBezTo>
                    <a:pt x="30266" y="38421"/>
                    <a:pt x="30052" y="39076"/>
                    <a:pt x="29861" y="39731"/>
                  </a:cubicBezTo>
                  <a:cubicBezTo>
                    <a:pt x="29171" y="42005"/>
                    <a:pt x="29290" y="44255"/>
                    <a:pt x="30147" y="46494"/>
                  </a:cubicBezTo>
                  <a:cubicBezTo>
                    <a:pt x="30718" y="48042"/>
                    <a:pt x="31421" y="49530"/>
                    <a:pt x="32183" y="50982"/>
                  </a:cubicBezTo>
                  <a:cubicBezTo>
                    <a:pt x="32671" y="51923"/>
                    <a:pt x="33135" y="52840"/>
                    <a:pt x="33624" y="53769"/>
                  </a:cubicBezTo>
                  <a:cubicBezTo>
                    <a:pt x="33897" y="54280"/>
                    <a:pt x="34219" y="54757"/>
                    <a:pt x="34624" y="55173"/>
                  </a:cubicBezTo>
                  <a:cubicBezTo>
                    <a:pt x="34975" y="55551"/>
                    <a:pt x="35410" y="55761"/>
                    <a:pt x="35886" y="55761"/>
                  </a:cubicBezTo>
                  <a:cubicBezTo>
                    <a:pt x="36250" y="55761"/>
                    <a:pt x="36637" y="55639"/>
                    <a:pt x="37029" y="55376"/>
                  </a:cubicBezTo>
                  <a:cubicBezTo>
                    <a:pt x="37481" y="55066"/>
                    <a:pt x="37838" y="54661"/>
                    <a:pt x="38100" y="54185"/>
                  </a:cubicBezTo>
                  <a:cubicBezTo>
                    <a:pt x="39386" y="51935"/>
                    <a:pt x="39827" y="49542"/>
                    <a:pt x="39470" y="46994"/>
                  </a:cubicBezTo>
                  <a:cubicBezTo>
                    <a:pt x="39315" y="45803"/>
                    <a:pt x="38850" y="44720"/>
                    <a:pt x="38160" y="43720"/>
                  </a:cubicBezTo>
                  <a:cubicBezTo>
                    <a:pt x="37267" y="42434"/>
                    <a:pt x="36160" y="41327"/>
                    <a:pt x="35029" y="40255"/>
                  </a:cubicBezTo>
                  <a:cubicBezTo>
                    <a:pt x="34028" y="39314"/>
                    <a:pt x="33040" y="38350"/>
                    <a:pt x="32064" y="37386"/>
                  </a:cubicBezTo>
                  <a:cubicBezTo>
                    <a:pt x="31373" y="36695"/>
                    <a:pt x="30826" y="35909"/>
                    <a:pt x="30468" y="35004"/>
                  </a:cubicBezTo>
                  <a:cubicBezTo>
                    <a:pt x="30349" y="34707"/>
                    <a:pt x="30278" y="34373"/>
                    <a:pt x="30207" y="34064"/>
                  </a:cubicBezTo>
                  <a:cubicBezTo>
                    <a:pt x="30183" y="33992"/>
                    <a:pt x="30183" y="33897"/>
                    <a:pt x="30218" y="33826"/>
                  </a:cubicBezTo>
                  <a:cubicBezTo>
                    <a:pt x="30516" y="32873"/>
                    <a:pt x="30802" y="31933"/>
                    <a:pt x="31099" y="30980"/>
                  </a:cubicBezTo>
                  <a:cubicBezTo>
                    <a:pt x="31111" y="30920"/>
                    <a:pt x="31135" y="30885"/>
                    <a:pt x="31171" y="30801"/>
                  </a:cubicBezTo>
                  <a:cubicBezTo>
                    <a:pt x="31278" y="30837"/>
                    <a:pt x="31397" y="30849"/>
                    <a:pt x="31492" y="30885"/>
                  </a:cubicBezTo>
                  <a:cubicBezTo>
                    <a:pt x="32290" y="31063"/>
                    <a:pt x="33064" y="31194"/>
                    <a:pt x="33862" y="31218"/>
                  </a:cubicBezTo>
                  <a:cubicBezTo>
                    <a:pt x="33967" y="31223"/>
                    <a:pt x="34072" y="31225"/>
                    <a:pt x="34176" y="31225"/>
                  </a:cubicBezTo>
                  <a:cubicBezTo>
                    <a:pt x="34911" y="31225"/>
                    <a:pt x="35629" y="31114"/>
                    <a:pt x="36338" y="30885"/>
                  </a:cubicBezTo>
                  <a:cubicBezTo>
                    <a:pt x="36826" y="30730"/>
                    <a:pt x="37291" y="30492"/>
                    <a:pt x="37731" y="30254"/>
                  </a:cubicBezTo>
                  <a:cubicBezTo>
                    <a:pt x="38434" y="29885"/>
                    <a:pt x="39077" y="29420"/>
                    <a:pt x="39648" y="28885"/>
                  </a:cubicBezTo>
                  <a:cubicBezTo>
                    <a:pt x="40482" y="28111"/>
                    <a:pt x="41005" y="27146"/>
                    <a:pt x="41422" y="26122"/>
                  </a:cubicBezTo>
                  <a:cubicBezTo>
                    <a:pt x="42268" y="24003"/>
                    <a:pt x="42268" y="21872"/>
                    <a:pt x="41482" y="19752"/>
                  </a:cubicBezTo>
                  <a:cubicBezTo>
                    <a:pt x="41172" y="18895"/>
                    <a:pt x="40720" y="18145"/>
                    <a:pt x="40089" y="17502"/>
                  </a:cubicBezTo>
                  <a:cubicBezTo>
                    <a:pt x="39267" y="16669"/>
                    <a:pt x="38243" y="16216"/>
                    <a:pt x="37076" y="16157"/>
                  </a:cubicBezTo>
                  <a:cubicBezTo>
                    <a:pt x="36906" y="16150"/>
                    <a:pt x="36736" y="16147"/>
                    <a:pt x="36566" y="16147"/>
                  </a:cubicBezTo>
                  <a:cubicBezTo>
                    <a:pt x="36157" y="16147"/>
                    <a:pt x="35751" y="16164"/>
                    <a:pt x="35338" y="16181"/>
                  </a:cubicBezTo>
                  <a:cubicBezTo>
                    <a:pt x="34576" y="16204"/>
                    <a:pt x="33802" y="16252"/>
                    <a:pt x="33040" y="16276"/>
                  </a:cubicBezTo>
                  <a:lnTo>
                    <a:pt x="32719" y="16276"/>
                  </a:lnTo>
                  <a:cubicBezTo>
                    <a:pt x="32707" y="16145"/>
                    <a:pt x="32683" y="16026"/>
                    <a:pt x="32683" y="15907"/>
                  </a:cubicBezTo>
                  <a:cubicBezTo>
                    <a:pt x="32540" y="12930"/>
                    <a:pt x="32433" y="9954"/>
                    <a:pt x="32242" y="6977"/>
                  </a:cubicBezTo>
                  <a:cubicBezTo>
                    <a:pt x="32123" y="4941"/>
                    <a:pt x="31873" y="2917"/>
                    <a:pt x="31671" y="869"/>
                  </a:cubicBezTo>
                  <a:cubicBezTo>
                    <a:pt x="31659" y="726"/>
                    <a:pt x="31647" y="572"/>
                    <a:pt x="31611" y="441"/>
                  </a:cubicBezTo>
                  <a:cubicBezTo>
                    <a:pt x="31576" y="262"/>
                    <a:pt x="31540" y="95"/>
                    <a:pt x="31350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7"/>
            <p:cNvSpPr/>
            <p:nvPr/>
          </p:nvSpPr>
          <p:spPr>
            <a:xfrm>
              <a:off x="2348200" y="3495200"/>
              <a:ext cx="135750" cy="341150"/>
            </a:xfrm>
            <a:custGeom>
              <a:avLst/>
              <a:gdLst/>
              <a:ahLst/>
              <a:cxnLst/>
              <a:rect l="l" t="t" r="r" b="b"/>
              <a:pathLst>
                <a:path w="5430" h="13646" extrusionOk="0">
                  <a:moveTo>
                    <a:pt x="5132" y="1"/>
                  </a:moveTo>
                  <a:cubicBezTo>
                    <a:pt x="5096" y="334"/>
                    <a:pt x="4965" y="655"/>
                    <a:pt x="4822" y="953"/>
                  </a:cubicBezTo>
                  <a:cubicBezTo>
                    <a:pt x="4001" y="2537"/>
                    <a:pt x="3048" y="4049"/>
                    <a:pt x="2024" y="5501"/>
                  </a:cubicBezTo>
                  <a:cubicBezTo>
                    <a:pt x="1465" y="6275"/>
                    <a:pt x="953" y="7061"/>
                    <a:pt x="572" y="7942"/>
                  </a:cubicBezTo>
                  <a:cubicBezTo>
                    <a:pt x="250" y="8704"/>
                    <a:pt x="96" y="9502"/>
                    <a:pt x="0" y="10311"/>
                  </a:cubicBezTo>
                  <a:cubicBezTo>
                    <a:pt x="0" y="10323"/>
                    <a:pt x="12" y="10335"/>
                    <a:pt x="36" y="10395"/>
                  </a:cubicBezTo>
                  <a:cubicBezTo>
                    <a:pt x="84" y="10192"/>
                    <a:pt x="119" y="10014"/>
                    <a:pt x="143" y="9835"/>
                  </a:cubicBezTo>
                  <a:cubicBezTo>
                    <a:pt x="334" y="8549"/>
                    <a:pt x="870" y="7406"/>
                    <a:pt x="1584" y="6347"/>
                  </a:cubicBezTo>
                  <a:cubicBezTo>
                    <a:pt x="2048" y="5668"/>
                    <a:pt x="2536" y="5001"/>
                    <a:pt x="2977" y="4299"/>
                  </a:cubicBezTo>
                  <a:cubicBezTo>
                    <a:pt x="3489" y="3465"/>
                    <a:pt x="3989" y="2620"/>
                    <a:pt x="4489" y="1787"/>
                  </a:cubicBezTo>
                  <a:cubicBezTo>
                    <a:pt x="4537" y="1691"/>
                    <a:pt x="4596" y="1620"/>
                    <a:pt x="4644" y="1525"/>
                  </a:cubicBezTo>
                  <a:cubicBezTo>
                    <a:pt x="4656" y="1548"/>
                    <a:pt x="4680" y="1548"/>
                    <a:pt x="4703" y="1560"/>
                  </a:cubicBezTo>
                  <a:cubicBezTo>
                    <a:pt x="4549" y="1965"/>
                    <a:pt x="4418" y="2382"/>
                    <a:pt x="4251" y="2775"/>
                  </a:cubicBezTo>
                  <a:cubicBezTo>
                    <a:pt x="3453" y="4644"/>
                    <a:pt x="2620" y="6489"/>
                    <a:pt x="1822" y="8347"/>
                  </a:cubicBezTo>
                  <a:cubicBezTo>
                    <a:pt x="1513" y="9085"/>
                    <a:pt x="1227" y="9847"/>
                    <a:pt x="953" y="10609"/>
                  </a:cubicBezTo>
                  <a:cubicBezTo>
                    <a:pt x="715" y="11288"/>
                    <a:pt x="572" y="11990"/>
                    <a:pt x="620" y="12716"/>
                  </a:cubicBezTo>
                  <a:cubicBezTo>
                    <a:pt x="631" y="12955"/>
                    <a:pt x="727" y="13193"/>
                    <a:pt x="786" y="13419"/>
                  </a:cubicBezTo>
                  <a:cubicBezTo>
                    <a:pt x="798" y="13467"/>
                    <a:pt x="858" y="13490"/>
                    <a:pt x="929" y="13586"/>
                  </a:cubicBezTo>
                  <a:cubicBezTo>
                    <a:pt x="548" y="12585"/>
                    <a:pt x="751" y="11669"/>
                    <a:pt x="1024" y="10752"/>
                  </a:cubicBezTo>
                  <a:cubicBezTo>
                    <a:pt x="1334" y="9728"/>
                    <a:pt x="1763" y="8752"/>
                    <a:pt x="2203" y="7763"/>
                  </a:cubicBezTo>
                  <a:cubicBezTo>
                    <a:pt x="2917" y="6156"/>
                    <a:pt x="3608" y="4549"/>
                    <a:pt x="4299" y="2930"/>
                  </a:cubicBezTo>
                  <a:cubicBezTo>
                    <a:pt x="4477" y="2513"/>
                    <a:pt x="4596" y="2060"/>
                    <a:pt x="4739" y="1620"/>
                  </a:cubicBezTo>
                  <a:cubicBezTo>
                    <a:pt x="4799" y="1453"/>
                    <a:pt x="4846" y="1286"/>
                    <a:pt x="4953" y="1144"/>
                  </a:cubicBezTo>
                  <a:lnTo>
                    <a:pt x="4953" y="1394"/>
                  </a:lnTo>
                  <a:cubicBezTo>
                    <a:pt x="4799" y="3370"/>
                    <a:pt x="4406" y="5299"/>
                    <a:pt x="3822" y="7180"/>
                  </a:cubicBezTo>
                  <a:cubicBezTo>
                    <a:pt x="3358" y="8704"/>
                    <a:pt x="2751" y="10157"/>
                    <a:pt x="2048" y="11585"/>
                  </a:cubicBezTo>
                  <a:cubicBezTo>
                    <a:pt x="1822" y="12050"/>
                    <a:pt x="1643" y="12562"/>
                    <a:pt x="1465" y="13038"/>
                  </a:cubicBezTo>
                  <a:cubicBezTo>
                    <a:pt x="1393" y="13228"/>
                    <a:pt x="1346" y="13431"/>
                    <a:pt x="1441" y="13645"/>
                  </a:cubicBezTo>
                  <a:cubicBezTo>
                    <a:pt x="1560" y="12836"/>
                    <a:pt x="1929" y="12109"/>
                    <a:pt x="2275" y="11395"/>
                  </a:cubicBezTo>
                  <a:cubicBezTo>
                    <a:pt x="3715" y="8466"/>
                    <a:pt x="4608" y="5382"/>
                    <a:pt x="5001" y="2156"/>
                  </a:cubicBezTo>
                  <a:cubicBezTo>
                    <a:pt x="5025" y="1929"/>
                    <a:pt x="5037" y="1703"/>
                    <a:pt x="5061" y="1489"/>
                  </a:cubicBezTo>
                  <a:cubicBezTo>
                    <a:pt x="5061" y="1465"/>
                    <a:pt x="5072" y="1453"/>
                    <a:pt x="5084" y="1429"/>
                  </a:cubicBezTo>
                  <a:cubicBezTo>
                    <a:pt x="5120" y="1465"/>
                    <a:pt x="5144" y="1465"/>
                    <a:pt x="5156" y="1465"/>
                  </a:cubicBezTo>
                  <a:cubicBezTo>
                    <a:pt x="5180" y="1977"/>
                    <a:pt x="5203" y="2477"/>
                    <a:pt x="5215" y="2989"/>
                  </a:cubicBezTo>
                  <a:cubicBezTo>
                    <a:pt x="5263" y="4823"/>
                    <a:pt x="5132" y="6644"/>
                    <a:pt x="4763" y="8430"/>
                  </a:cubicBezTo>
                  <a:cubicBezTo>
                    <a:pt x="4418" y="10097"/>
                    <a:pt x="3703" y="11573"/>
                    <a:pt x="2584" y="12871"/>
                  </a:cubicBezTo>
                  <a:cubicBezTo>
                    <a:pt x="2382" y="13109"/>
                    <a:pt x="2179" y="13371"/>
                    <a:pt x="1882" y="13526"/>
                  </a:cubicBezTo>
                  <a:cubicBezTo>
                    <a:pt x="1892" y="13527"/>
                    <a:pt x="1901" y="13527"/>
                    <a:pt x="1911" y="13527"/>
                  </a:cubicBezTo>
                  <a:cubicBezTo>
                    <a:pt x="2109" y="13527"/>
                    <a:pt x="2245" y="13413"/>
                    <a:pt x="2382" y="13288"/>
                  </a:cubicBezTo>
                  <a:cubicBezTo>
                    <a:pt x="3715" y="11823"/>
                    <a:pt x="4596" y="10145"/>
                    <a:pt x="4942" y="8180"/>
                  </a:cubicBezTo>
                  <a:cubicBezTo>
                    <a:pt x="5323" y="5989"/>
                    <a:pt x="5430" y="3811"/>
                    <a:pt x="5275" y="1584"/>
                  </a:cubicBezTo>
                  <a:cubicBezTo>
                    <a:pt x="5251" y="1155"/>
                    <a:pt x="5239" y="739"/>
                    <a:pt x="5203" y="310"/>
                  </a:cubicBezTo>
                  <a:cubicBezTo>
                    <a:pt x="5203" y="203"/>
                    <a:pt x="5180" y="96"/>
                    <a:pt x="5132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7"/>
            <p:cNvSpPr/>
            <p:nvPr/>
          </p:nvSpPr>
          <p:spPr>
            <a:xfrm>
              <a:off x="2228250" y="2939700"/>
              <a:ext cx="501275" cy="112975"/>
            </a:xfrm>
            <a:custGeom>
              <a:avLst/>
              <a:gdLst/>
              <a:ahLst/>
              <a:cxnLst/>
              <a:rect l="l" t="t" r="r" b="b"/>
              <a:pathLst>
                <a:path w="20051" h="4519" extrusionOk="0">
                  <a:moveTo>
                    <a:pt x="5309" y="0"/>
                  </a:moveTo>
                  <a:cubicBezTo>
                    <a:pt x="4937" y="0"/>
                    <a:pt x="4565" y="13"/>
                    <a:pt x="4191" y="39"/>
                  </a:cubicBezTo>
                  <a:cubicBezTo>
                    <a:pt x="3632" y="87"/>
                    <a:pt x="3096" y="170"/>
                    <a:pt x="2608" y="468"/>
                  </a:cubicBezTo>
                  <a:cubicBezTo>
                    <a:pt x="2536" y="516"/>
                    <a:pt x="2465" y="587"/>
                    <a:pt x="2405" y="658"/>
                  </a:cubicBezTo>
                  <a:cubicBezTo>
                    <a:pt x="3251" y="182"/>
                    <a:pt x="4167" y="146"/>
                    <a:pt x="5108" y="146"/>
                  </a:cubicBezTo>
                  <a:cubicBezTo>
                    <a:pt x="5166" y="146"/>
                    <a:pt x="5224" y="145"/>
                    <a:pt x="5282" y="145"/>
                  </a:cubicBezTo>
                  <a:cubicBezTo>
                    <a:pt x="7233" y="145"/>
                    <a:pt x="9128" y="532"/>
                    <a:pt x="10990" y="1099"/>
                  </a:cubicBezTo>
                  <a:cubicBezTo>
                    <a:pt x="12716" y="1611"/>
                    <a:pt x="14383" y="2266"/>
                    <a:pt x="16050" y="2968"/>
                  </a:cubicBezTo>
                  <a:cubicBezTo>
                    <a:pt x="16943" y="3337"/>
                    <a:pt x="17848" y="3683"/>
                    <a:pt x="18812" y="3861"/>
                  </a:cubicBezTo>
                  <a:cubicBezTo>
                    <a:pt x="19014" y="3897"/>
                    <a:pt x="19217" y="3921"/>
                    <a:pt x="19431" y="3992"/>
                  </a:cubicBezTo>
                  <a:cubicBezTo>
                    <a:pt x="19288" y="4040"/>
                    <a:pt x="19157" y="4087"/>
                    <a:pt x="19014" y="4111"/>
                  </a:cubicBezTo>
                  <a:cubicBezTo>
                    <a:pt x="18038" y="4326"/>
                    <a:pt x="17074" y="4349"/>
                    <a:pt x="16097" y="4385"/>
                  </a:cubicBezTo>
                  <a:cubicBezTo>
                    <a:pt x="15836" y="4391"/>
                    <a:pt x="15574" y="4394"/>
                    <a:pt x="15313" y="4394"/>
                  </a:cubicBezTo>
                  <a:cubicBezTo>
                    <a:pt x="13577" y="4394"/>
                    <a:pt x="11849" y="4263"/>
                    <a:pt x="10121" y="4087"/>
                  </a:cubicBezTo>
                  <a:cubicBezTo>
                    <a:pt x="8192" y="3873"/>
                    <a:pt x="6251" y="3611"/>
                    <a:pt x="4322" y="3373"/>
                  </a:cubicBezTo>
                  <a:cubicBezTo>
                    <a:pt x="3781" y="3303"/>
                    <a:pt x="3239" y="3254"/>
                    <a:pt x="2697" y="3254"/>
                  </a:cubicBezTo>
                  <a:cubicBezTo>
                    <a:pt x="2405" y="3254"/>
                    <a:pt x="2114" y="3268"/>
                    <a:pt x="1822" y="3302"/>
                  </a:cubicBezTo>
                  <a:cubicBezTo>
                    <a:pt x="1286" y="3361"/>
                    <a:pt x="774" y="3504"/>
                    <a:pt x="334" y="3814"/>
                  </a:cubicBezTo>
                  <a:cubicBezTo>
                    <a:pt x="215" y="3909"/>
                    <a:pt x="107" y="4016"/>
                    <a:pt x="0" y="4099"/>
                  </a:cubicBezTo>
                  <a:lnTo>
                    <a:pt x="48" y="4147"/>
                  </a:lnTo>
                  <a:cubicBezTo>
                    <a:pt x="107" y="4099"/>
                    <a:pt x="203" y="4087"/>
                    <a:pt x="238" y="4028"/>
                  </a:cubicBezTo>
                  <a:cubicBezTo>
                    <a:pt x="619" y="3683"/>
                    <a:pt x="1060" y="3552"/>
                    <a:pt x="1536" y="3456"/>
                  </a:cubicBezTo>
                  <a:cubicBezTo>
                    <a:pt x="1884" y="3402"/>
                    <a:pt x="2235" y="3380"/>
                    <a:pt x="2586" y="3380"/>
                  </a:cubicBezTo>
                  <a:cubicBezTo>
                    <a:pt x="3003" y="3380"/>
                    <a:pt x="3420" y="3411"/>
                    <a:pt x="3834" y="3456"/>
                  </a:cubicBezTo>
                  <a:cubicBezTo>
                    <a:pt x="5465" y="3659"/>
                    <a:pt x="7120" y="3873"/>
                    <a:pt x="8751" y="4076"/>
                  </a:cubicBezTo>
                  <a:cubicBezTo>
                    <a:pt x="10874" y="4326"/>
                    <a:pt x="13004" y="4518"/>
                    <a:pt x="15141" y="4518"/>
                  </a:cubicBezTo>
                  <a:cubicBezTo>
                    <a:pt x="15749" y="4518"/>
                    <a:pt x="16357" y="4503"/>
                    <a:pt x="16967" y="4468"/>
                  </a:cubicBezTo>
                  <a:cubicBezTo>
                    <a:pt x="17717" y="4433"/>
                    <a:pt x="18455" y="4397"/>
                    <a:pt x="19169" y="4171"/>
                  </a:cubicBezTo>
                  <a:cubicBezTo>
                    <a:pt x="19467" y="4087"/>
                    <a:pt x="19765" y="3945"/>
                    <a:pt x="20050" y="3837"/>
                  </a:cubicBezTo>
                  <a:cubicBezTo>
                    <a:pt x="20038" y="3802"/>
                    <a:pt x="20038" y="3778"/>
                    <a:pt x="20027" y="3742"/>
                  </a:cubicBezTo>
                  <a:cubicBezTo>
                    <a:pt x="19854" y="3787"/>
                    <a:pt x="19684" y="3805"/>
                    <a:pt x="19515" y="3805"/>
                  </a:cubicBezTo>
                  <a:cubicBezTo>
                    <a:pt x="19239" y="3805"/>
                    <a:pt x="18966" y="3758"/>
                    <a:pt x="18693" y="3706"/>
                  </a:cubicBezTo>
                  <a:cubicBezTo>
                    <a:pt x="17764" y="3504"/>
                    <a:pt x="16848" y="3159"/>
                    <a:pt x="15978" y="2790"/>
                  </a:cubicBezTo>
                  <a:cubicBezTo>
                    <a:pt x="13931" y="1920"/>
                    <a:pt x="11847" y="1135"/>
                    <a:pt x="9704" y="587"/>
                  </a:cubicBezTo>
                  <a:cubicBezTo>
                    <a:pt x="8256" y="206"/>
                    <a:pt x="6793" y="0"/>
                    <a:pt x="5309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7"/>
            <p:cNvSpPr/>
            <p:nvPr/>
          </p:nvSpPr>
          <p:spPr>
            <a:xfrm>
              <a:off x="2233600" y="3029975"/>
              <a:ext cx="501575" cy="117300"/>
            </a:xfrm>
            <a:custGeom>
              <a:avLst/>
              <a:gdLst/>
              <a:ahLst/>
              <a:cxnLst/>
              <a:rect l="l" t="t" r="r" b="b"/>
              <a:pathLst>
                <a:path w="20063" h="4692" extrusionOk="0">
                  <a:moveTo>
                    <a:pt x="8804" y="2783"/>
                  </a:moveTo>
                  <a:cubicBezTo>
                    <a:pt x="8901" y="2783"/>
                    <a:pt x="8999" y="2784"/>
                    <a:pt x="9097" y="2786"/>
                  </a:cubicBezTo>
                  <a:cubicBezTo>
                    <a:pt x="10323" y="2810"/>
                    <a:pt x="11561" y="2893"/>
                    <a:pt x="12800" y="2953"/>
                  </a:cubicBezTo>
                  <a:cubicBezTo>
                    <a:pt x="13377" y="2971"/>
                    <a:pt x="13958" y="2995"/>
                    <a:pt x="14538" y="2995"/>
                  </a:cubicBezTo>
                  <a:cubicBezTo>
                    <a:pt x="15118" y="2995"/>
                    <a:pt x="15699" y="2971"/>
                    <a:pt x="16276" y="2893"/>
                  </a:cubicBezTo>
                  <a:cubicBezTo>
                    <a:pt x="16324" y="2893"/>
                    <a:pt x="16348" y="2905"/>
                    <a:pt x="16443" y="2905"/>
                  </a:cubicBezTo>
                  <a:cubicBezTo>
                    <a:pt x="16276" y="2977"/>
                    <a:pt x="16169" y="3024"/>
                    <a:pt x="16050" y="3072"/>
                  </a:cubicBezTo>
                  <a:cubicBezTo>
                    <a:pt x="15943" y="3108"/>
                    <a:pt x="15836" y="3155"/>
                    <a:pt x="15717" y="3203"/>
                  </a:cubicBezTo>
                  <a:cubicBezTo>
                    <a:pt x="14359" y="3763"/>
                    <a:pt x="12943" y="4084"/>
                    <a:pt x="11478" y="4155"/>
                  </a:cubicBezTo>
                  <a:cubicBezTo>
                    <a:pt x="11228" y="4167"/>
                    <a:pt x="10978" y="4172"/>
                    <a:pt x="10730" y="4172"/>
                  </a:cubicBezTo>
                  <a:cubicBezTo>
                    <a:pt x="9713" y="4172"/>
                    <a:pt x="8708" y="4084"/>
                    <a:pt x="7704" y="3989"/>
                  </a:cubicBezTo>
                  <a:cubicBezTo>
                    <a:pt x="6655" y="3895"/>
                    <a:pt x="5599" y="3831"/>
                    <a:pt x="4542" y="3831"/>
                  </a:cubicBezTo>
                  <a:cubicBezTo>
                    <a:pt x="4255" y="3831"/>
                    <a:pt x="3967" y="3836"/>
                    <a:pt x="3680" y="3846"/>
                  </a:cubicBezTo>
                  <a:cubicBezTo>
                    <a:pt x="3227" y="3858"/>
                    <a:pt x="2787" y="3882"/>
                    <a:pt x="2334" y="3893"/>
                  </a:cubicBezTo>
                  <a:lnTo>
                    <a:pt x="2334" y="3858"/>
                  </a:lnTo>
                  <a:cubicBezTo>
                    <a:pt x="2370" y="3846"/>
                    <a:pt x="2382" y="3810"/>
                    <a:pt x="2406" y="3810"/>
                  </a:cubicBezTo>
                  <a:cubicBezTo>
                    <a:pt x="3179" y="3643"/>
                    <a:pt x="3977" y="3489"/>
                    <a:pt x="4763" y="3310"/>
                  </a:cubicBezTo>
                  <a:cubicBezTo>
                    <a:pt x="6096" y="3010"/>
                    <a:pt x="7440" y="2783"/>
                    <a:pt x="8804" y="2783"/>
                  </a:cubicBezTo>
                  <a:close/>
                  <a:moveTo>
                    <a:pt x="20063" y="0"/>
                  </a:moveTo>
                  <a:lnTo>
                    <a:pt x="19836" y="226"/>
                  </a:lnTo>
                  <a:cubicBezTo>
                    <a:pt x="19693" y="393"/>
                    <a:pt x="19539" y="572"/>
                    <a:pt x="19396" y="679"/>
                  </a:cubicBezTo>
                  <a:cubicBezTo>
                    <a:pt x="18991" y="1084"/>
                    <a:pt x="18586" y="1488"/>
                    <a:pt x="18158" y="1858"/>
                  </a:cubicBezTo>
                  <a:cubicBezTo>
                    <a:pt x="17562" y="2393"/>
                    <a:pt x="16860" y="2679"/>
                    <a:pt x="16074" y="2762"/>
                  </a:cubicBezTo>
                  <a:cubicBezTo>
                    <a:pt x="15580" y="2822"/>
                    <a:pt x="15092" y="2843"/>
                    <a:pt x="14605" y="2843"/>
                  </a:cubicBezTo>
                  <a:cubicBezTo>
                    <a:pt x="14118" y="2843"/>
                    <a:pt x="13633" y="2822"/>
                    <a:pt x="13145" y="2798"/>
                  </a:cubicBezTo>
                  <a:cubicBezTo>
                    <a:pt x="12407" y="2774"/>
                    <a:pt x="11692" y="2739"/>
                    <a:pt x="10966" y="2679"/>
                  </a:cubicBezTo>
                  <a:cubicBezTo>
                    <a:pt x="10468" y="2641"/>
                    <a:pt x="9972" y="2622"/>
                    <a:pt x="9477" y="2622"/>
                  </a:cubicBezTo>
                  <a:cubicBezTo>
                    <a:pt x="7828" y="2622"/>
                    <a:pt x="6193" y="2830"/>
                    <a:pt x="4573" y="3215"/>
                  </a:cubicBezTo>
                  <a:cubicBezTo>
                    <a:pt x="3560" y="3453"/>
                    <a:pt x="2525" y="3691"/>
                    <a:pt x="1513" y="3941"/>
                  </a:cubicBezTo>
                  <a:cubicBezTo>
                    <a:pt x="1120" y="4048"/>
                    <a:pt x="679" y="4120"/>
                    <a:pt x="310" y="4358"/>
                  </a:cubicBezTo>
                  <a:cubicBezTo>
                    <a:pt x="191" y="4429"/>
                    <a:pt x="108" y="4536"/>
                    <a:pt x="1" y="4632"/>
                  </a:cubicBezTo>
                  <a:cubicBezTo>
                    <a:pt x="1" y="4644"/>
                    <a:pt x="12" y="4667"/>
                    <a:pt x="24" y="4691"/>
                  </a:cubicBezTo>
                  <a:cubicBezTo>
                    <a:pt x="72" y="4667"/>
                    <a:pt x="120" y="4667"/>
                    <a:pt x="143" y="4644"/>
                  </a:cubicBezTo>
                  <a:cubicBezTo>
                    <a:pt x="358" y="4405"/>
                    <a:pt x="643" y="4334"/>
                    <a:pt x="917" y="4251"/>
                  </a:cubicBezTo>
                  <a:cubicBezTo>
                    <a:pt x="1727" y="4060"/>
                    <a:pt x="2560" y="4013"/>
                    <a:pt x="3382" y="3977"/>
                  </a:cubicBezTo>
                  <a:cubicBezTo>
                    <a:pt x="3768" y="3955"/>
                    <a:pt x="4154" y="3946"/>
                    <a:pt x="4540" y="3946"/>
                  </a:cubicBezTo>
                  <a:cubicBezTo>
                    <a:pt x="5650" y="3946"/>
                    <a:pt x="6757" y="4026"/>
                    <a:pt x="7871" y="4132"/>
                  </a:cubicBezTo>
                  <a:cubicBezTo>
                    <a:pt x="8704" y="4227"/>
                    <a:pt x="9537" y="4274"/>
                    <a:pt x="10371" y="4298"/>
                  </a:cubicBezTo>
                  <a:cubicBezTo>
                    <a:pt x="10498" y="4302"/>
                    <a:pt x="10626" y="4303"/>
                    <a:pt x="10753" y="4303"/>
                  </a:cubicBezTo>
                  <a:cubicBezTo>
                    <a:pt x="12418" y="4303"/>
                    <a:pt x="14051" y="4012"/>
                    <a:pt x="15622" y="3382"/>
                  </a:cubicBezTo>
                  <a:cubicBezTo>
                    <a:pt x="16276" y="3108"/>
                    <a:pt x="16955" y="2858"/>
                    <a:pt x="17562" y="2489"/>
                  </a:cubicBezTo>
                  <a:cubicBezTo>
                    <a:pt x="17979" y="2227"/>
                    <a:pt x="18336" y="1929"/>
                    <a:pt x="18681" y="1596"/>
                  </a:cubicBezTo>
                  <a:cubicBezTo>
                    <a:pt x="18979" y="1298"/>
                    <a:pt x="19277" y="1012"/>
                    <a:pt x="19574" y="715"/>
                  </a:cubicBezTo>
                  <a:cubicBezTo>
                    <a:pt x="19777" y="500"/>
                    <a:pt x="19967" y="298"/>
                    <a:pt x="20063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7"/>
            <p:cNvSpPr/>
            <p:nvPr/>
          </p:nvSpPr>
          <p:spPr>
            <a:xfrm>
              <a:off x="2916725" y="2747500"/>
              <a:ext cx="135450" cy="492625"/>
            </a:xfrm>
            <a:custGeom>
              <a:avLst/>
              <a:gdLst/>
              <a:ahLst/>
              <a:cxnLst/>
              <a:rect l="l" t="t" r="r" b="b"/>
              <a:pathLst>
                <a:path w="5418" h="19705" extrusionOk="0">
                  <a:moveTo>
                    <a:pt x="60" y="0"/>
                  </a:moveTo>
                  <a:cubicBezTo>
                    <a:pt x="48" y="12"/>
                    <a:pt x="12" y="12"/>
                    <a:pt x="0" y="36"/>
                  </a:cubicBezTo>
                  <a:cubicBezTo>
                    <a:pt x="12" y="119"/>
                    <a:pt x="48" y="214"/>
                    <a:pt x="60" y="298"/>
                  </a:cubicBezTo>
                  <a:cubicBezTo>
                    <a:pt x="381" y="1560"/>
                    <a:pt x="500" y="2846"/>
                    <a:pt x="524" y="4144"/>
                  </a:cubicBezTo>
                  <a:cubicBezTo>
                    <a:pt x="548" y="5691"/>
                    <a:pt x="524" y="7239"/>
                    <a:pt x="548" y="8799"/>
                  </a:cubicBezTo>
                  <a:cubicBezTo>
                    <a:pt x="596" y="10644"/>
                    <a:pt x="858" y="12442"/>
                    <a:pt x="1453" y="14204"/>
                  </a:cubicBezTo>
                  <a:cubicBezTo>
                    <a:pt x="1632" y="14704"/>
                    <a:pt x="1834" y="15216"/>
                    <a:pt x="2084" y="15693"/>
                  </a:cubicBezTo>
                  <a:cubicBezTo>
                    <a:pt x="2310" y="16109"/>
                    <a:pt x="2489" y="16550"/>
                    <a:pt x="2691" y="16978"/>
                  </a:cubicBezTo>
                  <a:cubicBezTo>
                    <a:pt x="2703" y="17026"/>
                    <a:pt x="2739" y="17074"/>
                    <a:pt x="2763" y="17121"/>
                  </a:cubicBezTo>
                  <a:cubicBezTo>
                    <a:pt x="2739" y="17074"/>
                    <a:pt x="2739" y="17074"/>
                    <a:pt x="2739" y="17062"/>
                  </a:cubicBezTo>
                  <a:cubicBezTo>
                    <a:pt x="2560" y="16609"/>
                    <a:pt x="2370" y="16157"/>
                    <a:pt x="2179" y="15704"/>
                  </a:cubicBezTo>
                  <a:cubicBezTo>
                    <a:pt x="2084" y="15443"/>
                    <a:pt x="1941" y="15181"/>
                    <a:pt x="1834" y="14931"/>
                  </a:cubicBezTo>
                  <a:cubicBezTo>
                    <a:pt x="1370" y="13811"/>
                    <a:pt x="1084" y="12656"/>
                    <a:pt x="893" y="11466"/>
                  </a:cubicBezTo>
                  <a:cubicBezTo>
                    <a:pt x="643" y="9954"/>
                    <a:pt x="643" y="8442"/>
                    <a:pt x="655" y="6930"/>
                  </a:cubicBezTo>
                  <a:cubicBezTo>
                    <a:pt x="667" y="5417"/>
                    <a:pt x="655" y="3917"/>
                    <a:pt x="524" y="2429"/>
                  </a:cubicBezTo>
                  <a:cubicBezTo>
                    <a:pt x="477" y="1941"/>
                    <a:pt x="381" y="1441"/>
                    <a:pt x="310" y="905"/>
                  </a:cubicBezTo>
                  <a:lnTo>
                    <a:pt x="310" y="905"/>
                  </a:lnTo>
                  <a:cubicBezTo>
                    <a:pt x="358" y="965"/>
                    <a:pt x="405" y="1000"/>
                    <a:pt x="417" y="1048"/>
                  </a:cubicBezTo>
                  <a:cubicBezTo>
                    <a:pt x="560" y="1369"/>
                    <a:pt x="703" y="1703"/>
                    <a:pt x="846" y="2024"/>
                  </a:cubicBezTo>
                  <a:cubicBezTo>
                    <a:pt x="1072" y="2489"/>
                    <a:pt x="1310" y="2965"/>
                    <a:pt x="1560" y="3405"/>
                  </a:cubicBezTo>
                  <a:cubicBezTo>
                    <a:pt x="2941" y="5894"/>
                    <a:pt x="3894" y="8525"/>
                    <a:pt x="4453" y="11323"/>
                  </a:cubicBezTo>
                  <a:cubicBezTo>
                    <a:pt x="4858" y="13407"/>
                    <a:pt x="5061" y="15490"/>
                    <a:pt x="5120" y="17609"/>
                  </a:cubicBezTo>
                  <a:cubicBezTo>
                    <a:pt x="5132" y="18169"/>
                    <a:pt x="5191" y="18729"/>
                    <a:pt x="5251" y="19288"/>
                  </a:cubicBezTo>
                  <a:cubicBezTo>
                    <a:pt x="5263" y="19407"/>
                    <a:pt x="5311" y="19538"/>
                    <a:pt x="5358" y="19705"/>
                  </a:cubicBezTo>
                  <a:cubicBezTo>
                    <a:pt x="5406" y="19645"/>
                    <a:pt x="5418" y="19634"/>
                    <a:pt x="5418" y="19622"/>
                  </a:cubicBezTo>
                  <a:cubicBezTo>
                    <a:pt x="5227" y="18169"/>
                    <a:pt x="5239" y="16716"/>
                    <a:pt x="5132" y="15252"/>
                  </a:cubicBezTo>
                  <a:cubicBezTo>
                    <a:pt x="4941" y="12799"/>
                    <a:pt x="4477" y="10394"/>
                    <a:pt x="3751" y="8037"/>
                  </a:cubicBezTo>
                  <a:cubicBezTo>
                    <a:pt x="3501" y="7215"/>
                    <a:pt x="3203" y="6418"/>
                    <a:pt x="2822" y="5656"/>
                  </a:cubicBezTo>
                  <a:cubicBezTo>
                    <a:pt x="2489" y="4989"/>
                    <a:pt x="2155" y="4298"/>
                    <a:pt x="1810" y="3632"/>
                  </a:cubicBezTo>
                  <a:cubicBezTo>
                    <a:pt x="1429" y="2858"/>
                    <a:pt x="1024" y="2084"/>
                    <a:pt x="643" y="1310"/>
                  </a:cubicBezTo>
                  <a:cubicBezTo>
                    <a:pt x="477" y="988"/>
                    <a:pt x="358" y="631"/>
                    <a:pt x="227" y="298"/>
                  </a:cubicBezTo>
                  <a:cubicBezTo>
                    <a:pt x="179" y="191"/>
                    <a:pt x="108" y="95"/>
                    <a:pt x="60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7"/>
            <p:cNvSpPr/>
            <p:nvPr/>
          </p:nvSpPr>
          <p:spPr>
            <a:xfrm>
              <a:off x="2930425" y="2769225"/>
              <a:ext cx="173850" cy="448300"/>
            </a:xfrm>
            <a:custGeom>
              <a:avLst/>
              <a:gdLst/>
              <a:ahLst/>
              <a:cxnLst/>
              <a:rect l="l" t="t" r="r" b="b"/>
              <a:pathLst>
                <a:path w="6954" h="17932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179"/>
                    <a:pt x="310" y="346"/>
                    <a:pt x="464" y="536"/>
                  </a:cubicBezTo>
                  <a:cubicBezTo>
                    <a:pt x="810" y="977"/>
                    <a:pt x="1143" y="1417"/>
                    <a:pt x="1476" y="1870"/>
                  </a:cubicBezTo>
                  <a:cubicBezTo>
                    <a:pt x="1905" y="2489"/>
                    <a:pt x="2310" y="3108"/>
                    <a:pt x="2727" y="3715"/>
                  </a:cubicBezTo>
                  <a:cubicBezTo>
                    <a:pt x="2989" y="4120"/>
                    <a:pt x="3262" y="4537"/>
                    <a:pt x="3512" y="4965"/>
                  </a:cubicBezTo>
                  <a:cubicBezTo>
                    <a:pt x="3870" y="5561"/>
                    <a:pt x="4215" y="6180"/>
                    <a:pt x="4536" y="6787"/>
                  </a:cubicBezTo>
                  <a:cubicBezTo>
                    <a:pt x="5763" y="9109"/>
                    <a:pt x="6560" y="11561"/>
                    <a:pt x="6775" y="14193"/>
                  </a:cubicBezTo>
                  <a:cubicBezTo>
                    <a:pt x="6858" y="15478"/>
                    <a:pt x="6691" y="16729"/>
                    <a:pt x="6132" y="17907"/>
                  </a:cubicBezTo>
                  <a:cubicBezTo>
                    <a:pt x="6120" y="17907"/>
                    <a:pt x="6132" y="17919"/>
                    <a:pt x="6144" y="17931"/>
                  </a:cubicBezTo>
                  <a:cubicBezTo>
                    <a:pt x="6203" y="17824"/>
                    <a:pt x="6287" y="17741"/>
                    <a:pt x="6346" y="17633"/>
                  </a:cubicBezTo>
                  <a:cubicBezTo>
                    <a:pt x="6691" y="16895"/>
                    <a:pt x="6846" y="16086"/>
                    <a:pt x="6894" y="15252"/>
                  </a:cubicBezTo>
                  <a:cubicBezTo>
                    <a:pt x="6953" y="13883"/>
                    <a:pt x="6763" y="12549"/>
                    <a:pt x="6382" y="11240"/>
                  </a:cubicBezTo>
                  <a:cubicBezTo>
                    <a:pt x="6144" y="10371"/>
                    <a:pt x="5870" y="9525"/>
                    <a:pt x="5572" y="8680"/>
                  </a:cubicBezTo>
                  <a:cubicBezTo>
                    <a:pt x="5370" y="8120"/>
                    <a:pt x="5108" y="7596"/>
                    <a:pt x="4822" y="7096"/>
                  </a:cubicBezTo>
                  <a:cubicBezTo>
                    <a:pt x="4358" y="6251"/>
                    <a:pt x="3905" y="5418"/>
                    <a:pt x="3405" y="4584"/>
                  </a:cubicBezTo>
                  <a:cubicBezTo>
                    <a:pt x="2989" y="3894"/>
                    <a:pt x="2512" y="3239"/>
                    <a:pt x="2084" y="2572"/>
                  </a:cubicBezTo>
                  <a:cubicBezTo>
                    <a:pt x="1893" y="2274"/>
                    <a:pt x="1679" y="1977"/>
                    <a:pt x="1488" y="1679"/>
                  </a:cubicBezTo>
                  <a:cubicBezTo>
                    <a:pt x="1084" y="1036"/>
                    <a:pt x="595" y="488"/>
                    <a:pt x="0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7"/>
            <p:cNvSpPr/>
            <p:nvPr/>
          </p:nvSpPr>
          <p:spPr>
            <a:xfrm>
              <a:off x="2518450" y="3266300"/>
              <a:ext cx="333100" cy="122750"/>
            </a:xfrm>
            <a:custGeom>
              <a:avLst/>
              <a:gdLst/>
              <a:ahLst/>
              <a:cxnLst/>
              <a:rect l="l" t="t" r="r" b="b"/>
              <a:pathLst>
                <a:path w="13324" h="4910" extrusionOk="0">
                  <a:moveTo>
                    <a:pt x="13300" y="1"/>
                  </a:moveTo>
                  <a:cubicBezTo>
                    <a:pt x="12919" y="441"/>
                    <a:pt x="12562" y="917"/>
                    <a:pt x="12181" y="1370"/>
                  </a:cubicBezTo>
                  <a:cubicBezTo>
                    <a:pt x="11669" y="1953"/>
                    <a:pt x="11109" y="2465"/>
                    <a:pt x="10466" y="2870"/>
                  </a:cubicBezTo>
                  <a:cubicBezTo>
                    <a:pt x="9943" y="3215"/>
                    <a:pt x="9431" y="3573"/>
                    <a:pt x="8871" y="3823"/>
                  </a:cubicBezTo>
                  <a:cubicBezTo>
                    <a:pt x="7557" y="4431"/>
                    <a:pt x="6232" y="4762"/>
                    <a:pt x="4897" y="4762"/>
                  </a:cubicBezTo>
                  <a:cubicBezTo>
                    <a:pt x="3800" y="4762"/>
                    <a:pt x="2696" y="4539"/>
                    <a:pt x="1584" y="4061"/>
                  </a:cubicBezTo>
                  <a:cubicBezTo>
                    <a:pt x="941" y="3799"/>
                    <a:pt x="537" y="3263"/>
                    <a:pt x="275" y="2632"/>
                  </a:cubicBezTo>
                  <a:cubicBezTo>
                    <a:pt x="167" y="2382"/>
                    <a:pt x="96" y="2108"/>
                    <a:pt x="1" y="1834"/>
                  </a:cubicBezTo>
                  <a:lnTo>
                    <a:pt x="1" y="2025"/>
                  </a:lnTo>
                  <a:cubicBezTo>
                    <a:pt x="179" y="3144"/>
                    <a:pt x="810" y="3882"/>
                    <a:pt x="1846" y="4311"/>
                  </a:cubicBezTo>
                  <a:cubicBezTo>
                    <a:pt x="2847" y="4720"/>
                    <a:pt x="3853" y="4909"/>
                    <a:pt x="4865" y="4909"/>
                  </a:cubicBezTo>
                  <a:cubicBezTo>
                    <a:pt x="5768" y="4909"/>
                    <a:pt x="6675" y="4758"/>
                    <a:pt x="7585" y="4477"/>
                  </a:cubicBezTo>
                  <a:cubicBezTo>
                    <a:pt x="8180" y="4299"/>
                    <a:pt x="8752" y="4061"/>
                    <a:pt x="9311" y="3763"/>
                  </a:cubicBezTo>
                  <a:cubicBezTo>
                    <a:pt x="10978" y="2870"/>
                    <a:pt x="12312" y="1620"/>
                    <a:pt x="13324" y="13"/>
                  </a:cubicBezTo>
                  <a:cubicBezTo>
                    <a:pt x="13312" y="13"/>
                    <a:pt x="13300" y="1"/>
                    <a:pt x="13300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7"/>
            <p:cNvSpPr/>
            <p:nvPr/>
          </p:nvSpPr>
          <p:spPr>
            <a:xfrm>
              <a:off x="2900350" y="2256350"/>
              <a:ext cx="125050" cy="323875"/>
            </a:xfrm>
            <a:custGeom>
              <a:avLst/>
              <a:gdLst/>
              <a:ahLst/>
              <a:cxnLst/>
              <a:rect l="l" t="t" r="r" b="b"/>
              <a:pathLst>
                <a:path w="5002" h="12955" extrusionOk="0">
                  <a:moveTo>
                    <a:pt x="2501" y="1"/>
                  </a:moveTo>
                  <a:cubicBezTo>
                    <a:pt x="2489" y="25"/>
                    <a:pt x="2489" y="49"/>
                    <a:pt x="2465" y="60"/>
                  </a:cubicBezTo>
                  <a:cubicBezTo>
                    <a:pt x="2513" y="96"/>
                    <a:pt x="2548" y="120"/>
                    <a:pt x="2584" y="132"/>
                  </a:cubicBezTo>
                  <a:cubicBezTo>
                    <a:pt x="3215" y="346"/>
                    <a:pt x="3644" y="751"/>
                    <a:pt x="3989" y="1311"/>
                  </a:cubicBezTo>
                  <a:cubicBezTo>
                    <a:pt x="4549" y="2251"/>
                    <a:pt x="4751" y="3287"/>
                    <a:pt x="4727" y="4359"/>
                  </a:cubicBezTo>
                  <a:cubicBezTo>
                    <a:pt x="4715" y="6954"/>
                    <a:pt x="3930" y="9276"/>
                    <a:pt x="2287" y="11300"/>
                  </a:cubicBezTo>
                  <a:cubicBezTo>
                    <a:pt x="1739" y="11990"/>
                    <a:pt x="1036" y="12491"/>
                    <a:pt x="239" y="12860"/>
                  </a:cubicBezTo>
                  <a:cubicBezTo>
                    <a:pt x="179" y="12895"/>
                    <a:pt x="84" y="12919"/>
                    <a:pt x="1" y="12955"/>
                  </a:cubicBezTo>
                  <a:cubicBezTo>
                    <a:pt x="596" y="12883"/>
                    <a:pt x="1072" y="12586"/>
                    <a:pt x="1513" y="12229"/>
                  </a:cubicBezTo>
                  <a:cubicBezTo>
                    <a:pt x="2870" y="11121"/>
                    <a:pt x="3691" y="9681"/>
                    <a:pt x="4251" y="8061"/>
                  </a:cubicBezTo>
                  <a:cubicBezTo>
                    <a:pt x="4775" y="6585"/>
                    <a:pt x="5001" y="5061"/>
                    <a:pt x="4811" y="3501"/>
                  </a:cubicBezTo>
                  <a:cubicBezTo>
                    <a:pt x="4703" y="2704"/>
                    <a:pt x="4513" y="1918"/>
                    <a:pt x="4061" y="1227"/>
                  </a:cubicBezTo>
                  <a:cubicBezTo>
                    <a:pt x="3751" y="751"/>
                    <a:pt x="3346" y="358"/>
                    <a:pt x="2822" y="120"/>
                  </a:cubicBezTo>
                  <a:cubicBezTo>
                    <a:pt x="2727" y="84"/>
                    <a:pt x="2608" y="49"/>
                    <a:pt x="2501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7"/>
            <p:cNvSpPr/>
            <p:nvPr/>
          </p:nvSpPr>
          <p:spPr>
            <a:xfrm>
              <a:off x="2463400" y="2452800"/>
              <a:ext cx="308100" cy="160175"/>
            </a:xfrm>
            <a:custGeom>
              <a:avLst/>
              <a:gdLst/>
              <a:ahLst/>
              <a:cxnLst/>
              <a:rect l="l" t="t" r="r" b="b"/>
              <a:pathLst>
                <a:path w="12324" h="6407" extrusionOk="0">
                  <a:moveTo>
                    <a:pt x="12287" y="1"/>
                  </a:moveTo>
                  <a:cubicBezTo>
                    <a:pt x="12240" y="25"/>
                    <a:pt x="12192" y="37"/>
                    <a:pt x="12168" y="61"/>
                  </a:cubicBezTo>
                  <a:cubicBezTo>
                    <a:pt x="11716" y="465"/>
                    <a:pt x="11180" y="692"/>
                    <a:pt x="10632" y="882"/>
                  </a:cubicBezTo>
                  <a:cubicBezTo>
                    <a:pt x="9227" y="1394"/>
                    <a:pt x="7799" y="1846"/>
                    <a:pt x="6394" y="2347"/>
                  </a:cubicBezTo>
                  <a:cubicBezTo>
                    <a:pt x="5417" y="2680"/>
                    <a:pt x="4453" y="3025"/>
                    <a:pt x="3536" y="3501"/>
                  </a:cubicBezTo>
                  <a:cubicBezTo>
                    <a:pt x="3120" y="3728"/>
                    <a:pt x="2679" y="3918"/>
                    <a:pt x="2286" y="4156"/>
                  </a:cubicBezTo>
                  <a:cubicBezTo>
                    <a:pt x="1524" y="4621"/>
                    <a:pt x="834" y="5168"/>
                    <a:pt x="262" y="5859"/>
                  </a:cubicBezTo>
                  <a:cubicBezTo>
                    <a:pt x="60" y="6121"/>
                    <a:pt x="48" y="6157"/>
                    <a:pt x="0" y="6407"/>
                  </a:cubicBezTo>
                  <a:cubicBezTo>
                    <a:pt x="381" y="5871"/>
                    <a:pt x="834" y="5406"/>
                    <a:pt x="1334" y="4990"/>
                  </a:cubicBezTo>
                  <a:cubicBezTo>
                    <a:pt x="1774" y="4621"/>
                    <a:pt x="2262" y="4311"/>
                    <a:pt x="2774" y="4025"/>
                  </a:cubicBezTo>
                  <a:cubicBezTo>
                    <a:pt x="4144" y="3263"/>
                    <a:pt x="5596" y="2728"/>
                    <a:pt x="7084" y="2239"/>
                  </a:cubicBezTo>
                  <a:cubicBezTo>
                    <a:pt x="7977" y="1942"/>
                    <a:pt x="8894" y="1656"/>
                    <a:pt x="9787" y="1346"/>
                  </a:cubicBezTo>
                  <a:cubicBezTo>
                    <a:pt x="10537" y="1073"/>
                    <a:pt x="11287" y="775"/>
                    <a:pt x="11966" y="346"/>
                  </a:cubicBezTo>
                  <a:cubicBezTo>
                    <a:pt x="12109" y="263"/>
                    <a:pt x="12204" y="156"/>
                    <a:pt x="12323" y="61"/>
                  </a:cubicBezTo>
                  <a:cubicBezTo>
                    <a:pt x="12311" y="49"/>
                    <a:pt x="12299" y="25"/>
                    <a:pt x="12287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7"/>
            <p:cNvSpPr/>
            <p:nvPr/>
          </p:nvSpPr>
          <p:spPr>
            <a:xfrm>
              <a:off x="2468750" y="2507575"/>
              <a:ext cx="320000" cy="120050"/>
            </a:xfrm>
            <a:custGeom>
              <a:avLst/>
              <a:gdLst/>
              <a:ahLst/>
              <a:cxnLst/>
              <a:rect l="l" t="t" r="r" b="b"/>
              <a:pathLst>
                <a:path w="12800" h="4802" extrusionOk="0">
                  <a:moveTo>
                    <a:pt x="12788" y="1"/>
                  </a:moveTo>
                  <a:cubicBezTo>
                    <a:pt x="12573" y="156"/>
                    <a:pt x="12383" y="286"/>
                    <a:pt x="12169" y="429"/>
                  </a:cubicBezTo>
                  <a:cubicBezTo>
                    <a:pt x="11859" y="644"/>
                    <a:pt x="11561" y="882"/>
                    <a:pt x="11240" y="1072"/>
                  </a:cubicBezTo>
                  <a:cubicBezTo>
                    <a:pt x="10621" y="1429"/>
                    <a:pt x="10014" y="1787"/>
                    <a:pt x="9394" y="2120"/>
                  </a:cubicBezTo>
                  <a:cubicBezTo>
                    <a:pt x="8763" y="2442"/>
                    <a:pt x="8109" y="2715"/>
                    <a:pt x="7489" y="3013"/>
                  </a:cubicBezTo>
                  <a:cubicBezTo>
                    <a:pt x="6323" y="3549"/>
                    <a:pt x="5120" y="3930"/>
                    <a:pt x="3882" y="4239"/>
                  </a:cubicBezTo>
                  <a:cubicBezTo>
                    <a:pt x="2989" y="4477"/>
                    <a:pt x="2096" y="4644"/>
                    <a:pt x="1179" y="4668"/>
                  </a:cubicBezTo>
                  <a:cubicBezTo>
                    <a:pt x="1062" y="4675"/>
                    <a:pt x="946" y="4677"/>
                    <a:pt x="829" y="4677"/>
                  </a:cubicBezTo>
                  <a:cubicBezTo>
                    <a:pt x="705" y="4677"/>
                    <a:pt x="582" y="4675"/>
                    <a:pt x="458" y="4675"/>
                  </a:cubicBezTo>
                  <a:cubicBezTo>
                    <a:pt x="305" y="4675"/>
                    <a:pt x="153" y="4678"/>
                    <a:pt x="0" y="4692"/>
                  </a:cubicBezTo>
                  <a:cubicBezTo>
                    <a:pt x="131" y="4716"/>
                    <a:pt x="262" y="4751"/>
                    <a:pt x="381" y="4763"/>
                  </a:cubicBezTo>
                  <a:cubicBezTo>
                    <a:pt x="600" y="4790"/>
                    <a:pt x="818" y="4802"/>
                    <a:pt x="1034" y="4802"/>
                  </a:cubicBezTo>
                  <a:cubicBezTo>
                    <a:pt x="1585" y="4802"/>
                    <a:pt x="2129" y="4726"/>
                    <a:pt x="2667" y="4632"/>
                  </a:cubicBezTo>
                  <a:cubicBezTo>
                    <a:pt x="3834" y="4418"/>
                    <a:pt x="4989" y="4096"/>
                    <a:pt x="6096" y="3692"/>
                  </a:cubicBezTo>
                  <a:cubicBezTo>
                    <a:pt x="6978" y="3382"/>
                    <a:pt x="7823" y="3037"/>
                    <a:pt x="8644" y="2596"/>
                  </a:cubicBezTo>
                  <a:cubicBezTo>
                    <a:pt x="9597" y="2084"/>
                    <a:pt x="10561" y="1584"/>
                    <a:pt x="11490" y="1025"/>
                  </a:cubicBezTo>
                  <a:cubicBezTo>
                    <a:pt x="11919" y="775"/>
                    <a:pt x="12288" y="453"/>
                    <a:pt x="12693" y="156"/>
                  </a:cubicBezTo>
                  <a:cubicBezTo>
                    <a:pt x="12728" y="120"/>
                    <a:pt x="12752" y="72"/>
                    <a:pt x="12788" y="48"/>
                  </a:cubicBezTo>
                  <a:cubicBezTo>
                    <a:pt x="12800" y="36"/>
                    <a:pt x="12788" y="13"/>
                    <a:pt x="12788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7"/>
            <p:cNvSpPr/>
            <p:nvPr/>
          </p:nvSpPr>
          <p:spPr>
            <a:xfrm>
              <a:off x="2500900" y="2533775"/>
              <a:ext cx="302725" cy="107525"/>
            </a:xfrm>
            <a:custGeom>
              <a:avLst/>
              <a:gdLst/>
              <a:ahLst/>
              <a:cxnLst/>
              <a:rect l="l" t="t" r="r" b="b"/>
              <a:pathLst>
                <a:path w="12109" h="4301" extrusionOk="0">
                  <a:moveTo>
                    <a:pt x="12073" y="0"/>
                  </a:moveTo>
                  <a:cubicBezTo>
                    <a:pt x="12038" y="12"/>
                    <a:pt x="11990" y="36"/>
                    <a:pt x="11942" y="60"/>
                  </a:cubicBezTo>
                  <a:cubicBezTo>
                    <a:pt x="11502" y="358"/>
                    <a:pt x="11049" y="667"/>
                    <a:pt x="10585" y="953"/>
                  </a:cubicBezTo>
                  <a:cubicBezTo>
                    <a:pt x="9978" y="1322"/>
                    <a:pt x="9371" y="1679"/>
                    <a:pt x="8728" y="2001"/>
                  </a:cubicBezTo>
                  <a:cubicBezTo>
                    <a:pt x="8097" y="2322"/>
                    <a:pt x="7466" y="2596"/>
                    <a:pt x="6811" y="2870"/>
                  </a:cubicBezTo>
                  <a:cubicBezTo>
                    <a:pt x="6192" y="3108"/>
                    <a:pt x="5572" y="3346"/>
                    <a:pt x="4930" y="3513"/>
                  </a:cubicBezTo>
                  <a:cubicBezTo>
                    <a:pt x="3977" y="3751"/>
                    <a:pt x="3013" y="3953"/>
                    <a:pt x="2048" y="4120"/>
                  </a:cubicBezTo>
                  <a:cubicBezTo>
                    <a:pt x="1512" y="4203"/>
                    <a:pt x="941" y="4191"/>
                    <a:pt x="393" y="4227"/>
                  </a:cubicBezTo>
                  <a:lnTo>
                    <a:pt x="0" y="4227"/>
                  </a:lnTo>
                  <a:lnTo>
                    <a:pt x="12" y="4251"/>
                  </a:lnTo>
                  <a:cubicBezTo>
                    <a:pt x="227" y="4263"/>
                    <a:pt x="465" y="4287"/>
                    <a:pt x="691" y="4299"/>
                  </a:cubicBezTo>
                  <a:cubicBezTo>
                    <a:pt x="747" y="4300"/>
                    <a:pt x="803" y="4300"/>
                    <a:pt x="859" y="4300"/>
                  </a:cubicBezTo>
                  <a:cubicBezTo>
                    <a:pt x="2062" y="4300"/>
                    <a:pt x="3233" y="4060"/>
                    <a:pt x="4394" y="3787"/>
                  </a:cubicBezTo>
                  <a:cubicBezTo>
                    <a:pt x="5406" y="3549"/>
                    <a:pt x="6382" y="3168"/>
                    <a:pt x="7335" y="2775"/>
                  </a:cubicBezTo>
                  <a:cubicBezTo>
                    <a:pt x="8251" y="2406"/>
                    <a:pt x="9144" y="1989"/>
                    <a:pt x="9990" y="1465"/>
                  </a:cubicBezTo>
                  <a:cubicBezTo>
                    <a:pt x="10609" y="1096"/>
                    <a:pt x="11216" y="691"/>
                    <a:pt x="11823" y="298"/>
                  </a:cubicBezTo>
                  <a:cubicBezTo>
                    <a:pt x="11930" y="215"/>
                    <a:pt x="12014" y="120"/>
                    <a:pt x="12109" y="36"/>
                  </a:cubicBezTo>
                  <a:cubicBezTo>
                    <a:pt x="12097" y="24"/>
                    <a:pt x="12073" y="12"/>
                    <a:pt x="12073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7"/>
            <p:cNvSpPr/>
            <p:nvPr/>
          </p:nvSpPr>
          <p:spPr>
            <a:xfrm>
              <a:off x="2533350" y="2425725"/>
              <a:ext cx="231900" cy="84550"/>
            </a:xfrm>
            <a:custGeom>
              <a:avLst/>
              <a:gdLst/>
              <a:ahLst/>
              <a:cxnLst/>
              <a:rect l="l" t="t" r="r" b="b"/>
              <a:pathLst>
                <a:path w="9276" h="3382" extrusionOk="0">
                  <a:moveTo>
                    <a:pt x="9275" y="1"/>
                  </a:moveTo>
                  <a:lnTo>
                    <a:pt x="9275" y="1"/>
                  </a:lnTo>
                  <a:cubicBezTo>
                    <a:pt x="8263" y="108"/>
                    <a:pt x="7239" y="155"/>
                    <a:pt x="6251" y="417"/>
                  </a:cubicBezTo>
                  <a:cubicBezTo>
                    <a:pt x="5358" y="667"/>
                    <a:pt x="4465" y="893"/>
                    <a:pt x="3596" y="1179"/>
                  </a:cubicBezTo>
                  <a:cubicBezTo>
                    <a:pt x="2727" y="1465"/>
                    <a:pt x="1905" y="1858"/>
                    <a:pt x="1179" y="2429"/>
                  </a:cubicBezTo>
                  <a:cubicBezTo>
                    <a:pt x="774" y="2739"/>
                    <a:pt x="381" y="3037"/>
                    <a:pt x="0" y="3382"/>
                  </a:cubicBezTo>
                  <a:lnTo>
                    <a:pt x="941" y="2751"/>
                  </a:lnTo>
                  <a:cubicBezTo>
                    <a:pt x="1512" y="2358"/>
                    <a:pt x="2072" y="1953"/>
                    <a:pt x="2715" y="1679"/>
                  </a:cubicBezTo>
                  <a:cubicBezTo>
                    <a:pt x="4560" y="905"/>
                    <a:pt x="6465" y="405"/>
                    <a:pt x="8454" y="191"/>
                  </a:cubicBezTo>
                  <a:cubicBezTo>
                    <a:pt x="8739" y="179"/>
                    <a:pt x="9025" y="155"/>
                    <a:pt x="9275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7"/>
            <p:cNvSpPr/>
            <p:nvPr/>
          </p:nvSpPr>
          <p:spPr>
            <a:xfrm>
              <a:off x="2220800" y="3513650"/>
              <a:ext cx="168500" cy="165525"/>
            </a:xfrm>
            <a:custGeom>
              <a:avLst/>
              <a:gdLst/>
              <a:ahLst/>
              <a:cxnLst/>
              <a:rect l="l" t="t" r="r" b="b"/>
              <a:pathLst>
                <a:path w="6740" h="6621" extrusionOk="0">
                  <a:moveTo>
                    <a:pt x="6739" y="1"/>
                  </a:moveTo>
                  <a:lnTo>
                    <a:pt x="6739" y="1"/>
                  </a:lnTo>
                  <a:cubicBezTo>
                    <a:pt x="6489" y="36"/>
                    <a:pt x="6347" y="191"/>
                    <a:pt x="6204" y="334"/>
                  </a:cubicBezTo>
                  <a:cubicBezTo>
                    <a:pt x="5287" y="1203"/>
                    <a:pt x="4358" y="2072"/>
                    <a:pt x="3465" y="2977"/>
                  </a:cubicBezTo>
                  <a:cubicBezTo>
                    <a:pt x="2382" y="4085"/>
                    <a:pt x="1310" y="5228"/>
                    <a:pt x="239" y="6359"/>
                  </a:cubicBezTo>
                  <a:cubicBezTo>
                    <a:pt x="155" y="6442"/>
                    <a:pt x="84" y="6537"/>
                    <a:pt x="1" y="6621"/>
                  </a:cubicBezTo>
                  <a:cubicBezTo>
                    <a:pt x="2263" y="4430"/>
                    <a:pt x="4358" y="2120"/>
                    <a:pt x="6739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7"/>
            <p:cNvSpPr/>
            <p:nvPr/>
          </p:nvSpPr>
          <p:spPr>
            <a:xfrm>
              <a:off x="2333025" y="2696525"/>
              <a:ext cx="210750" cy="68550"/>
            </a:xfrm>
            <a:custGeom>
              <a:avLst/>
              <a:gdLst/>
              <a:ahLst/>
              <a:cxnLst/>
              <a:rect l="l" t="t" r="r" b="b"/>
              <a:pathLst>
                <a:path w="8430" h="2742" extrusionOk="0">
                  <a:moveTo>
                    <a:pt x="73" y="0"/>
                  </a:moveTo>
                  <a:cubicBezTo>
                    <a:pt x="49" y="0"/>
                    <a:pt x="25" y="1"/>
                    <a:pt x="0" y="3"/>
                  </a:cubicBezTo>
                  <a:cubicBezTo>
                    <a:pt x="298" y="110"/>
                    <a:pt x="596" y="229"/>
                    <a:pt x="905" y="313"/>
                  </a:cubicBezTo>
                  <a:cubicBezTo>
                    <a:pt x="2381" y="765"/>
                    <a:pt x="3846" y="1206"/>
                    <a:pt x="5322" y="1670"/>
                  </a:cubicBezTo>
                  <a:cubicBezTo>
                    <a:pt x="6322" y="1980"/>
                    <a:pt x="7287" y="2361"/>
                    <a:pt x="8275" y="2694"/>
                  </a:cubicBezTo>
                  <a:lnTo>
                    <a:pt x="8406" y="2742"/>
                  </a:lnTo>
                  <a:cubicBezTo>
                    <a:pt x="8406" y="2730"/>
                    <a:pt x="8418" y="2694"/>
                    <a:pt x="8430" y="2682"/>
                  </a:cubicBezTo>
                  <a:cubicBezTo>
                    <a:pt x="8037" y="2444"/>
                    <a:pt x="7596" y="2265"/>
                    <a:pt x="7156" y="2122"/>
                  </a:cubicBezTo>
                  <a:cubicBezTo>
                    <a:pt x="6215" y="1825"/>
                    <a:pt x="5263" y="1527"/>
                    <a:pt x="4310" y="1241"/>
                  </a:cubicBezTo>
                  <a:cubicBezTo>
                    <a:pt x="3012" y="849"/>
                    <a:pt x="1703" y="468"/>
                    <a:pt x="405" y="63"/>
                  </a:cubicBezTo>
                  <a:cubicBezTo>
                    <a:pt x="297" y="23"/>
                    <a:pt x="188" y="0"/>
                    <a:pt x="73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7"/>
            <p:cNvSpPr/>
            <p:nvPr/>
          </p:nvSpPr>
          <p:spPr>
            <a:xfrm>
              <a:off x="2975950" y="2335825"/>
              <a:ext cx="67300" cy="192025"/>
            </a:xfrm>
            <a:custGeom>
              <a:avLst/>
              <a:gdLst/>
              <a:ahLst/>
              <a:cxnLst/>
              <a:rect l="l" t="t" r="r" b="b"/>
              <a:pathLst>
                <a:path w="2692" h="7681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2382" y="2811"/>
                    <a:pt x="1668" y="5335"/>
                    <a:pt x="1" y="7680"/>
                  </a:cubicBezTo>
                  <a:cubicBezTo>
                    <a:pt x="1513" y="6466"/>
                    <a:pt x="2692" y="1977"/>
                    <a:pt x="2025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7"/>
            <p:cNvSpPr/>
            <p:nvPr/>
          </p:nvSpPr>
          <p:spPr>
            <a:xfrm>
              <a:off x="2611925" y="3301125"/>
              <a:ext cx="200650" cy="78875"/>
            </a:xfrm>
            <a:custGeom>
              <a:avLst/>
              <a:gdLst/>
              <a:ahLst/>
              <a:cxnLst/>
              <a:rect l="l" t="t" r="r" b="b"/>
              <a:pathLst>
                <a:path w="8026" h="3155" extrusionOk="0">
                  <a:moveTo>
                    <a:pt x="8025" y="1"/>
                  </a:moveTo>
                  <a:lnTo>
                    <a:pt x="8025" y="1"/>
                  </a:lnTo>
                  <a:cubicBezTo>
                    <a:pt x="5974" y="2063"/>
                    <a:pt x="3534" y="3104"/>
                    <a:pt x="686" y="3104"/>
                  </a:cubicBezTo>
                  <a:cubicBezTo>
                    <a:pt x="460" y="3104"/>
                    <a:pt x="232" y="3098"/>
                    <a:pt x="0" y="3084"/>
                  </a:cubicBezTo>
                  <a:lnTo>
                    <a:pt x="0" y="3084"/>
                  </a:lnTo>
                  <a:cubicBezTo>
                    <a:pt x="371" y="3132"/>
                    <a:pt x="739" y="3155"/>
                    <a:pt x="1104" y="3155"/>
                  </a:cubicBezTo>
                  <a:cubicBezTo>
                    <a:pt x="2217" y="3155"/>
                    <a:pt x="3306" y="2940"/>
                    <a:pt x="4382" y="2537"/>
                  </a:cubicBezTo>
                  <a:cubicBezTo>
                    <a:pt x="5787" y="1989"/>
                    <a:pt x="7013" y="1168"/>
                    <a:pt x="8025" y="1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7"/>
            <p:cNvSpPr/>
            <p:nvPr/>
          </p:nvSpPr>
          <p:spPr>
            <a:xfrm>
              <a:off x="2266950" y="3565750"/>
              <a:ext cx="77400" cy="81575"/>
            </a:xfrm>
            <a:custGeom>
              <a:avLst/>
              <a:gdLst/>
              <a:ahLst/>
              <a:cxnLst/>
              <a:rect l="l" t="t" r="r" b="b"/>
              <a:pathLst>
                <a:path w="3096" h="3263" extrusionOk="0">
                  <a:moveTo>
                    <a:pt x="3060" y="0"/>
                  </a:moveTo>
                  <a:cubicBezTo>
                    <a:pt x="1965" y="1000"/>
                    <a:pt x="1000" y="2120"/>
                    <a:pt x="0" y="3215"/>
                  </a:cubicBezTo>
                  <a:cubicBezTo>
                    <a:pt x="24" y="3215"/>
                    <a:pt x="36" y="3227"/>
                    <a:pt x="48" y="3263"/>
                  </a:cubicBezTo>
                  <a:cubicBezTo>
                    <a:pt x="1060" y="2191"/>
                    <a:pt x="2072" y="1120"/>
                    <a:pt x="3096" y="48"/>
                  </a:cubicBezTo>
                  <a:lnTo>
                    <a:pt x="3060" y="0"/>
                  </a:lnTo>
                  <a:close/>
                </a:path>
              </a:pathLst>
            </a:custGeom>
            <a:grpFill/>
            <a:ln w="19050" cap="flat" cmpd="sng">
              <a:solidFill>
                <a:srgbClr val="2C73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3" name="Google Shape;853;p57"/>
          <p:cNvPicPr preferRelativeResize="0"/>
          <p:nvPr/>
        </p:nvPicPr>
        <p:blipFill rotWithShape="1">
          <a:blip r:embed="rId6">
            <a:alphaModFix/>
          </a:blip>
          <a:srcRect l="45691" t="12052" r="18787" b="20159"/>
          <a:stretch/>
        </p:blipFill>
        <p:spPr>
          <a:xfrm>
            <a:off x="5660025" y="3759677"/>
            <a:ext cx="1366949" cy="14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57"/>
          <p:cNvPicPr preferRelativeResize="0"/>
          <p:nvPr/>
        </p:nvPicPr>
        <p:blipFill rotWithShape="1">
          <a:blip r:embed="rId7">
            <a:alphaModFix/>
          </a:blip>
          <a:srcRect l="28680" t="19555" r="23804" b="32703"/>
          <a:stretch/>
        </p:blipFill>
        <p:spPr>
          <a:xfrm rot="-1761291">
            <a:off x="6806898" y="1938021"/>
            <a:ext cx="1287877" cy="7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45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7297050" y="142075"/>
            <a:ext cx="1683998" cy="2070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9" name="Google Shape;549;p45"/>
          <p:cNvGrpSpPr/>
          <p:nvPr/>
        </p:nvGrpSpPr>
        <p:grpSpPr>
          <a:xfrm rot="6958614">
            <a:off x="6859294" y="1499683"/>
            <a:ext cx="1500822" cy="2830782"/>
            <a:chOff x="2145200" y="1846500"/>
            <a:chExt cx="1056700" cy="1993100"/>
          </a:xfrm>
        </p:grpSpPr>
        <p:sp>
          <p:nvSpPr>
            <p:cNvPr id="550" name="Google Shape;550;p45"/>
            <p:cNvSpPr/>
            <p:nvPr/>
          </p:nvSpPr>
          <p:spPr>
            <a:xfrm>
              <a:off x="2145200" y="1846500"/>
              <a:ext cx="1056700" cy="1993100"/>
            </a:xfrm>
            <a:custGeom>
              <a:avLst/>
              <a:gdLst/>
              <a:ahLst/>
              <a:cxnLst/>
              <a:rect l="l" t="t" r="r" b="b"/>
              <a:pathLst>
                <a:path w="42268" h="79724" extrusionOk="0">
                  <a:moveTo>
                    <a:pt x="31397" y="417"/>
                  </a:moveTo>
                  <a:cubicBezTo>
                    <a:pt x="31635" y="2676"/>
                    <a:pt x="31873" y="4936"/>
                    <a:pt x="31980" y="7208"/>
                  </a:cubicBezTo>
                  <a:lnTo>
                    <a:pt x="31980" y="7208"/>
                  </a:lnTo>
                  <a:cubicBezTo>
                    <a:pt x="31977" y="7176"/>
                    <a:pt x="31957" y="7153"/>
                    <a:pt x="31957" y="7120"/>
                  </a:cubicBezTo>
                  <a:cubicBezTo>
                    <a:pt x="31742" y="5179"/>
                    <a:pt x="31504" y="3239"/>
                    <a:pt x="31278" y="1286"/>
                  </a:cubicBezTo>
                  <a:cubicBezTo>
                    <a:pt x="31242" y="1072"/>
                    <a:pt x="31266" y="833"/>
                    <a:pt x="31266" y="595"/>
                  </a:cubicBezTo>
                  <a:cubicBezTo>
                    <a:pt x="31266" y="536"/>
                    <a:pt x="31302" y="476"/>
                    <a:pt x="31326" y="417"/>
                  </a:cubicBezTo>
                  <a:close/>
                  <a:moveTo>
                    <a:pt x="32397" y="16573"/>
                  </a:moveTo>
                  <a:cubicBezTo>
                    <a:pt x="32421" y="16573"/>
                    <a:pt x="32457" y="16597"/>
                    <a:pt x="32493" y="16609"/>
                  </a:cubicBezTo>
                  <a:cubicBezTo>
                    <a:pt x="32731" y="21300"/>
                    <a:pt x="32242" y="25920"/>
                    <a:pt x="31040" y="30539"/>
                  </a:cubicBezTo>
                  <a:cubicBezTo>
                    <a:pt x="30921" y="30480"/>
                    <a:pt x="30838" y="30444"/>
                    <a:pt x="30766" y="30420"/>
                  </a:cubicBezTo>
                  <a:cubicBezTo>
                    <a:pt x="29635" y="30028"/>
                    <a:pt x="28599" y="29480"/>
                    <a:pt x="27670" y="28706"/>
                  </a:cubicBezTo>
                  <a:cubicBezTo>
                    <a:pt x="26575" y="27801"/>
                    <a:pt x="25742" y="26682"/>
                    <a:pt x="25337" y="25301"/>
                  </a:cubicBezTo>
                  <a:cubicBezTo>
                    <a:pt x="24801" y="23467"/>
                    <a:pt x="24980" y="21669"/>
                    <a:pt x="25658" y="19895"/>
                  </a:cubicBezTo>
                  <a:cubicBezTo>
                    <a:pt x="25920" y="19276"/>
                    <a:pt x="26254" y="18681"/>
                    <a:pt x="26718" y="18181"/>
                  </a:cubicBezTo>
                  <a:cubicBezTo>
                    <a:pt x="27492" y="17371"/>
                    <a:pt x="28444" y="16859"/>
                    <a:pt x="29575" y="16740"/>
                  </a:cubicBezTo>
                  <a:cubicBezTo>
                    <a:pt x="30516" y="16633"/>
                    <a:pt x="31457" y="16621"/>
                    <a:pt x="32397" y="16573"/>
                  </a:cubicBezTo>
                  <a:close/>
                  <a:moveTo>
                    <a:pt x="36362" y="16388"/>
                  </a:moveTo>
                  <a:cubicBezTo>
                    <a:pt x="36678" y="16388"/>
                    <a:pt x="36993" y="16399"/>
                    <a:pt x="37303" y="16431"/>
                  </a:cubicBezTo>
                  <a:cubicBezTo>
                    <a:pt x="38374" y="16514"/>
                    <a:pt x="39291" y="16966"/>
                    <a:pt x="40053" y="17740"/>
                  </a:cubicBezTo>
                  <a:cubicBezTo>
                    <a:pt x="40553" y="18240"/>
                    <a:pt x="40922" y="18836"/>
                    <a:pt x="41184" y="19479"/>
                  </a:cubicBezTo>
                  <a:cubicBezTo>
                    <a:pt x="42053" y="21574"/>
                    <a:pt x="42137" y="23705"/>
                    <a:pt x="41339" y="25848"/>
                  </a:cubicBezTo>
                  <a:cubicBezTo>
                    <a:pt x="40922" y="26956"/>
                    <a:pt x="40386" y="27980"/>
                    <a:pt x="39481" y="28765"/>
                  </a:cubicBezTo>
                  <a:cubicBezTo>
                    <a:pt x="39184" y="29039"/>
                    <a:pt x="38862" y="29289"/>
                    <a:pt x="38541" y="29516"/>
                  </a:cubicBezTo>
                  <a:cubicBezTo>
                    <a:pt x="37422" y="30266"/>
                    <a:pt x="36231" y="30837"/>
                    <a:pt x="34874" y="30980"/>
                  </a:cubicBezTo>
                  <a:cubicBezTo>
                    <a:pt x="34612" y="31009"/>
                    <a:pt x="34351" y="31022"/>
                    <a:pt x="34091" y="31022"/>
                  </a:cubicBezTo>
                  <a:cubicBezTo>
                    <a:pt x="33380" y="31022"/>
                    <a:pt x="32671" y="30923"/>
                    <a:pt x="31957" y="30766"/>
                  </a:cubicBezTo>
                  <a:cubicBezTo>
                    <a:pt x="31742" y="30706"/>
                    <a:pt x="31528" y="30647"/>
                    <a:pt x="31278" y="30539"/>
                  </a:cubicBezTo>
                  <a:cubicBezTo>
                    <a:pt x="32481" y="25944"/>
                    <a:pt x="32969" y="21288"/>
                    <a:pt x="32766" y="16550"/>
                  </a:cubicBezTo>
                  <a:cubicBezTo>
                    <a:pt x="32909" y="16538"/>
                    <a:pt x="33004" y="16514"/>
                    <a:pt x="33100" y="16514"/>
                  </a:cubicBezTo>
                  <a:cubicBezTo>
                    <a:pt x="34028" y="16478"/>
                    <a:pt x="34969" y="16431"/>
                    <a:pt x="35886" y="16395"/>
                  </a:cubicBezTo>
                  <a:cubicBezTo>
                    <a:pt x="36045" y="16391"/>
                    <a:pt x="36203" y="16388"/>
                    <a:pt x="36362" y="16388"/>
                  </a:cubicBezTo>
                  <a:close/>
                  <a:moveTo>
                    <a:pt x="24908" y="21622"/>
                  </a:moveTo>
                  <a:lnTo>
                    <a:pt x="24908" y="21622"/>
                  </a:lnTo>
                  <a:cubicBezTo>
                    <a:pt x="24742" y="22765"/>
                    <a:pt x="24730" y="23884"/>
                    <a:pt x="24992" y="24991"/>
                  </a:cubicBezTo>
                  <a:cubicBezTo>
                    <a:pt x="25265" y="26098"/>
                    <a:pt x="25813" y="27075"/>
                    <a:pt x="26527" y="27980"/>
                  </a:cubicBezTo>
                  <a:cubicBezTo>
                    <a:pt x="26492" y="28039"/>
                    <a:pt x="26480" y="28063"/>
                    <a:pt x="26468" y="28087"/>
                  </a:cubicBezTo>
                  <a:cubicBezTo>
                    <a:pt x="26444" y="28123"/>
                    <a:pt x="26397" y="28170"/>
                    <a:pt x="26349" y="28218"/>
                  </a:cubicBezTo>
                  <a:cubicBezTo>
                    <a:pt x="25754" y="28813"/>
                    <a:pt x="25099" y="29301"/>
                    <a:pt x="24372" y="29706"/>
                  </a:cubicBezTo>
                  <a:cubicBezTo>
                    <a:pt x="23087" y="30409"/>
                    <a:pt x="21741" y="30920"/>
                    <a:pt x="20289" y="31254"/>
                  </a:cubicBezTo>
                  <a:cubicBezTo>
                    <a:pt x="18783" y="31584"/>
                    <a:pt x="17268" y="31664"/>
                    <a:pt x="15737" y="31664"/>
                  </a:cubicBezTo>
                  <a:cubicBezTo>
                    <a:pt x="15500" y="31664"/>
                    <a:pt x="15263" y="31662"/>
                    <a:pt x="15026" y="31659"/>
                  </a:cubicBezTo>
                  <a:cubicBezTo>
                    <a:pt x="14752" y="31659"/>
                    <a:pt x="14490" y="31623"/>
                    <a:pt x="14240" y="31552"/>
                  </a:cubicBezTo>
                  <a:cubicBezTo>
                    <a:pt x="13859" y="31432"/>
                    <a:pt x="13478" y="31313"/>
                    <a:pt x="13133" y="31123"/>
                  </a:cubicBezTo>
                  <a:cubicBezTo>
                    <a:pt x="12728" y="30897"/>
                    <a:pt x="12645" y="30599"/>
                    <a:pt x="12823" y="30182"/>
                  </a:cubicBezTo>
                  <a:cubicBezTo>
                    <a:pt x="12954" y="29873"/>
                    <a:pt x="13121" y="29575"/>
                    <a:pt x="13312" y="29301"/>
                  </a:cubicBezTo>
                  <a:cubicBezTo>
                    <a:pt x="13800" y="28634"/>
                    <a:pt x="14324" y="27968"/>
                    <a:pt x="14859" y="27325"/>
                  </a:cubicBezTo>
                  <a:cubicBezTo>
                    <a:pt x="16110" y="25825"/>
                    <a:pt x="17598" y="24586"/>
                    <a:pt x="19336" y="23705"/>
                  </a:cubicBezTo>
                  <a:cubicBezTo>
                    <a:pt x="19991" y="23360"/>
                    <a:pt x="20670" y="23062"/>
                    <a:pt x="21336" y="22765"/>
                  </a:cubicBezTo>
                  <a:cubicBezTo>
                    <a:pt x="22408" y="22312"/>
                    <a:pt x="23491" y="21919"/>
                    <a:pt x="24634" y="21669"/>
                  </a:cubicBezTo>
                  <a:cubicBezTo>
                    <a:pt x="24718" y="21657"/>
                    <a:pt x="24789" y="21634"/>
                    <a:pt x="24908" y="21622"/>
                  </a:cubicBezTo>
                  <a:close/>
                  <a:moveTo>
                    <a:pt x="11168" y="32742"/>
                  </a:moveTo>
                  <a:lnTo>
                    <a:pt x="11168" y="32742"/>
                  </a:lnTo>
                  <a:cubicBezTo>
                    <a:pt x="11299" y="32778"/>
                    <a:pt x="11407" y="32814"/>
                    <a:pt x="11514" y="32861"/>
                  </a:cubicBezTo>
                  <a:cubicBezTo>
                    <a:pt x="12228" y="33147"/>
                    <a:pt x="12942" y="33409"/>
                    <a:pt x="13645" y="33718"/>
                  </a:cubicBezTo>
                  <a:cubicBezTo>
                    <a:pt x="15586" y="34564"/>
                    <a:pt x="17526" y="35457"/>
                    <a:pt x="19491" y="36314"/>
                  </a:cubicBezTo>
                  <a:cubicBezTo>
                    <a:pt x="20217" y="36635"/>
                    <a:pt x="20991" y="36874"/>
                    <a:pt x="21753" y="37159"/>
                  </a:cubicBezTo>
                  <a:cubicBezTo>
                    <a:pt x="21801" y="37171"/>
                    <a:pt x="21836" y="37207"/>
                    <a:pt x="21896" y="37219"/>
                  </a:cubicBezTo>
                  <a:cubicBezTo>
                    <a:pt x="21896" y="37231"/>
                    <a:pt x="21884" y="37243"/>
                    <a:pt x="21884" y="37266"/>
                  </a:cubicBezTo>
                  <a:cubicBezTo>
                    <a:pt x="21825" y="37266"/>
                    <a:pt x="21777" y="37278"/>
                    <a:pt x="21741" y="37278"/>
                  </a:cubicBezTo>
                  <a:cubicBezTo>
                    <a:pt x="20503" y="37278"/>
                    <a:pt x="19265" y="37278"/>
                    <a:pt x="18026" y="37112"/>
                  </a:cubicBezTo>
                  <a:cubicBezTo>
                    <a:pt x="16836" y="36969"/>
                    <a:pt x="15729" y="36576"/>
                    <a:pt x="14740" y="35873"/>
                  </a:cubicBezTo>
                  <a:cubicBezTo>
                    <a:pt x="14181" y="35457"/>
                    <a:pt x="13645" y="35016"/>
                    <a:pt x="13109" y="34552"/>
                  </a:cubicBezTo>
                  <a:cubicBezTo>
                    <a:pt x="12466" y="34004"/>
                    <a:pt x="11835" y="33421"/>
                    <a:pt x="11216" y="32861"/>
                  </a:cubicBezTo>
                  <a:cubicBezTo>
                    <a:pt x="11204" y="32837"/>
                    <a:pt x="11204" y="32802"/>
                    <a:pt x="11168" y="32742"/>
                  </a:cubicBezTo>
                  <a:close/>
                  <a:moveTo>
                    <a:pt x="7748" y="32018"/>
                  </a:moveTo>
                  <a:cubicBezTo>
                    <a:pt x="9270" y="32018"/>
                    <a:pt x="10668" y="32537"/>
                    <a:pt x="11919" y="33754"/>
                  </a:cubicBezTo>
                  <a:cubicBezTo>
                    <a:pt x="12454" y="34278"/>
                    <a:pt x="12990" y="34778"/>
                    <a:pt x="13550" y="35266"/>
                  </a:cubicBezTo>
                  <a:cubicBezTo>
                    <a:pt x="14443" y="36040"/>
                    <a:pt x="15419" y="36683"/>
                    <a:pt x="16574" y="37040"/>
                  </a:cubicBezTo>
                  <a:cubicBezTo>
                    <a:pt x="17348" y="37278"/>
                    <a:pt x="18145" y="37397"/>
                    <a:pt x="18955" y="37445"/>
                  </a:cubicBezTo>
                  <a:cubicBezTo>
                    <a:pt x="19592" y="37476"/>
                    <a:pt x="20231" y="37497"/>
                    <a:pt x="20873" y="37497"/>
                  </a:cubicBezTo>
                  <a:cubicBezTo>
                    <a:pt x="21467" y="37497"/>
                    <a:pt x="22062" y="37479"/>
                    <a:pt x="22658" y="37433"/>
                  </a:cubicBezTo>
                  <a:cubicBezTo>
                    <a:pt x="22777" y="37421"/>
                    <a:pt x="22896" y="37417"/>
                    <a:pt x="23015" y="37417"/>
                  </a:cubicBezTo>
                  <a:cubicBezTo>
                    <a:pt x="23253" y="37417"/>
                    <a:pt x="23491" y="37433"/>
                    <a:pt x="23730" y="37433"/>
                  </a:cubicBezTo>
                  <a:lnTo>
                    <a:pt x="23730" y="37493"/>
                  </a:lnTo>
                  <a:cubicBezTo>
                    <a:pt x="23658" y="37517"/>
                    <a:pt x="23599" y="37552"/>
                    <a:pt x="23539" y="37564"/>
                  </a:cubicBezTo>
                  <a:cubicBezTo>
                    <a:pt x="22703" y="37799"/>
                    <a:pt x="21852" y="37893"/>
                    <a:pt x="20987" y="37893"/>
                  </a:cubicBezTo>
                  <a:cubicBezTo>
                    <a:pt x="20755" y="37893"/>
                    <a:pt x="20522" y="37886"/>
                    <a:pt x="20289" y="37874"/>
                  </a:cubicBezTo>
                  <a:cubicBezTo>
                    <a:pt x="19241" y="37814"/>
                    <a:pt x="18193" y="37636"/>
                    <a:pt x="17169" y="37409"/>
                  </a:cubicBezTo>
                  <a:cubicBezTo>
                    <a:pt x="14026" y="36743"/>
                    <a:pt x="10918" y="36040"/>
                    <a:pt x="7763" y="35492"/>
                  </a:cubicBezTo>
                  <a:cubicBezTo>
                    <a:pt x="7180" y="35385"/>
                    <a:pt x="6620" y="35231"/>
                    <a:pt x="6049" y="35052"/>
                  </a:cubicBezTo>
                  <a:cubicBezTo>
                    <a:pt x="5561" y="34897"/>
                    <a:pt x="5108" y="34671"/>
                    <a:pt x="4715" y="34373"/>
                  </a:cubicBezTo>
                  <a:cubicBezTo>
                    <a:pt x="4572" y="34254"/>
                    <a:pt x="4441" y="34123"/>
                    <a:pt x="4322" y="33992"/>
                  </a:cubicBezTo>
                  <a:cubicBezTo>
                    <a:pt x="4156" y="33778"/>
                    <a:pt x="4132" y="33540"/>
                    <a:pt x="4251" y="33326"/>
                  </a:cubicBezTo>
                  <a:cubicBezTo>
                    <a:pt x="4322" y="33171"/>
                    <a:pt x="4429" y="33028"/>
                    <a:pt x="4549" y="32909"/>
                  </a:cubicBezTo>
                  <a:cubicBezTo>
                    <a:pt x="4846" y="32587"/>
                    <a:pt x="5227" y="32409"/>
                    <a:pt x="5632" y="32314"/>
                  </a:cubicBezTo>
                  <a:cubicBezTo>
                    <a:pt x="6361" y="32122"/>
                    <a:pt x="7067" y="32018"/>
                    <a:pt x="7748" y="32018"/>
                  </a:cubicBezTo>
                  <a:close/>
                  <a:moveTo>
                    <a:pt x="27813" y="51899"/>
                  </a:moveTo>
                  <a:cubicBezTo>
                    <a:pt x="27790" y="51911"/>
                    <a:pt x="27790" y="51923"/>
                    <a:pt x="27790" y="51935"/>
                  </a:cubicBezTo>
                  <a:cubicBezTo>
                    <a:pt x="27492" y="52054"/>
                    <a:pt x="27182" y="52173"/>
                    <a:pt x="26873" y="52316"/>
                  </a:cubicBezTo>
                  <a:cubicBezTo>
                    <a:pt x="26504" y="52471"/>
                    <a:pt x="26123" y="52673"/>
                    <a:pt x="25754" y="52816"/>
                  </a:cubicBezTo>
                  <a:cubicBezTo>
                    <a:pt x="25116" y="53071"/>
                    <a:pt x="24472" y="53229"/>
                    <a:pt x="23809" y="53229"/>
                  </a:cubicBezTo>
                  <a:cubicBezTo>
                    <a:pt x="23544" y="53229"/>
                    <a:pt x="23275" y="53204"/>
                    <a:pt x="23003" y="53149"/>
                  </a:cubicBezTo>
                  <a:cubicBezTo>
                    <a:pt x="22587" y="53054"/>
                    <a:pt x="22170" y="52947"/>
                    <a:pt x="21753" y="52864"/>
                  </a:cubicBezTo>
                  <a:cubicBezTo>
                    <a:pt x="21384" y="52792"/>
                    <a:pt x="21003" y="52733"/>
                    <a:pt x="20634" y="52673"/>
                  </a:cubicBezTo>
                  <a:cubicBezTo>
                    <a:pt x="20562" y="52649"/>
                    <a:pt x="20491" y="52649"/>
                    <a:pt x="20408" y="52637"/>
                  </a:cubicBezTo>
                  <a:cubicBezTo>
                    <a:pt x="20610" y="52530"/>
                    <a:pt x="20801" y="52471"/>
                    <a:pt x="20991" y="52459"/>
                  </a:cubicBezTo>
                  <a:cubicBezTo>
                    <a:pt x="21563" y="52411"/>
                    <a:pt x="22134" y="52399"/>
                    <a:pt x="22706" y="52352"/>
                  </a:cubicBezTo>
                  <a:cubicBezTo>
                    <a:pt x="23134" y="52340"/>
                    <a:pt x="23551" y="52304"/>
                    <a:pt x="23980" y="52268"/>
                  </a:cubicBezTo>
                  <a:cubicBezTo>
                    <a:pt x="24968" y="52161"/>
                    <a:pt x="25944" y="52030"/>
                    <a:pt x="26932" y="51923"/>
                  </a:cubicBezTo>
                  <a:cubicBezTo>
                    <a:pt x="27230" y="51899"/>
                    <a:pt x="27528" y="51911"/>
                    <a:pt x="27813" y="51899"/>
                  </a:cubicBezTo>
                  <a:close/>
                  <a:moveTo>
                    <a:pt x="10735" y="42923"/>
                  </a:moveTo>
                  <a:cubicBezTo>
                    <a:pt x="11859" y="42923"/>
                    <a:pt x="12976" y="43087"/>
                    <a:pt x="14085" y="43398"/>
                  </a:cubicBezTo>
                  <a:cubicBezTo>
                    <a:pt x="16562" y="44077"/>
                    <a:pt x="18860" y="45125"/>
                    <a:pt x="21003" y="46541"/>
                  </a:cubicBezTo>
                  <a:cubicBezTo>
                    <a:pt x="21694" y="46982"/>
                    <a:pt x="22372" y="47458"/>
                    <a:pt x="23241" y="47661"/>
                  </a:cubicBezTo>
                  <a:cubicBezTo>
                    <a:pt x="23170" y="47780"/>
                    <a:pt x="23122" y="47875"/>
                    <a:pt x="23063" y="47958"/>
                  </a:cubicBezTo>
                  <a:cubicBezTo>
                    <a:pt x="21860" y="49792"/>
                    <a:pt x="20289" y="51256"/>
                    <a:pt x="18372" y="52352"/>
                  </a:cubicBezTo>
                  <a:cubicBezTo>
                    <a:pt x="16883" y="53197"/>
                    <a:pt x="15288" y="53709"/>
                    <a:pt x="13573" y="53780"/>
                  </a:cubicBezTo>
                  <a:cubicBezTo>
                    <a:pt x="12002" y="53840"/>
                    <a:pt x="10442" y="53899"/>
                    <a:pt x="8859" y="53947"/>
                  </a:cubicBezTo>
                  <a:cubicBezTo>
                    <a:pt x="8764" y="53950"/>
                    <a:pt x="8670" y="53951"/>
                    <a:pt x="8575" y="53951"/>
                  </a:cubicBezTo>
                  <a:cubicBezTo>
                    <a:pt x="7824" y="53951"/>
                    <a:pt x="7075" y="53868"/>
                    <a:pt x="6334" y="53709"/>
                  </a:cubicBezTo>
                  <a:cubicBezTo>
                    <a:pt x="5811" y="53590"/>
                    <a:pt x="5322" y="53423"/>
                    <a:pt x="4870" y="53161"/>
                  </a:cubicBezTo>
                  <a:cubicBezTo>
                    <a:pt x="3798" y="52506"/>
                    <a:pt x="3179" y="51566"/>
                    <a:pt x="3120" y="50280"/>
                  </a:cubicBezTo>
                  <a:cubicBezTo>
                    <a:pt x="3084" y="49863"/>
                    <a:pt x="3108" y="49447"/>
                    <a:pt x="3179" y="49030"/>
                  </a:cubicBezTo>
                  <a:cubicBezTo>
                    <a:pt x="3382" y="47756"/>
                    <a:pt x="3894" y="46577"/>
                    <a:pt x="4632" y="45518"/>
                  </a:cubicBezTo>
                  <a:cubicBezTo>
                    <a:pt x="5168" y="44767"/>
                    <a:pt x="5834" y="44172"/>
                    <a:pt x="6680" y="43755"/>
                  </a:cubicBezTo>
                  <a:cubicBezTo>
                    <a:pt x="7227" y="43470"/>
                    <a:pt x="7823" y="43279"/>
                    <a:pt x="8418" y="43160"/>
                  </a:cubicBezTo>
                  <a:cubicBezTo>
                    <a:pt x="9193" y="43000"/>
                    <a:pt x="9965" y="42923"/>
                    <a:pt x="10735" y="42923"/>
                  </a:cubicBezTo>
                  <a:close/>
                  <a:moveTo>
                    <a:pt x="30980" y="36433"/>
                  </a:moveTo>
                  <a:cubicBezTo>
                    <a:pt x="31028" y="36469"/>
                    <a:pt x="31064" y="36516"/>
                    <a:pt x="31111" y="36576"/>
                  </a:cubicBezTo>
                  <a:cubicBezTo>
                    <a:pt x="31266" y="36755"/>
                    <a:pt x="31397" y="36945"/>
                    <a:pt x="31540" y="37124"/>
                  </a:cubicBezTo>
                  <a:cubicBezTo>
                    <a:pt x="32302" y="38040"/>
                    <a:pt x="33171" y="38850"/>
                    <a:pt x="34028" y="39660"/>
                  </a:cubicBezTo>
                  <a:cubicBezTo>
                    <a:pt x="35160" y="40719"/>
                    <a:pt x="36291" y="41743"/>
                    <a:pt x="37291" y="42934"/>
                  </a:cubicBezTo>
                  <a:cubicBezTo>
                    <a:pt x="38172" y="43970"/>
                    <a:pt x="38827" y="45125"/>
                    <a:pt x="39160" y="46446"/>
                  </a:cubicBezTo>
                  <a:cubicBezTo>
                    <a:pt x="39422" y="47399"/>
                    <a:pt x="39422" y="48363"/>
                    <a:pt x="39386" y="49328"/>
                  </a:cubicBezTo>
                  <a:cubicBezTo>
                    <a:pt x="39315" y="51102"/>
                    <a:pt x="38743" y="52709"/>
                    <a:pt x="37874" y="54233"/>
                  </a:cubicBezTo>
                  <a:cubicBezTo>
                    <a:pt x="37648" y="54650"/>
                    <a:pt x="37315" y="54971"/>
                    <a:pt x="36934" y="55221"/>
                  </a:cubicBezTo>
                  <a:cubicBezTo>
                    <a:pt x="36601" y="55441"/>
                    <a:pt x="36272" y="55545"/>
                    <a:pt x="35961" y="55545"/>
                  </a:cubicBezTo>
                  <a:cubicBezTo>
                    <a:pt x="35550" y="55545"/>
                    <a:pt x="35169" y="55363"/>
                    <a:pt x="34850" y="55031"/>
                  </a:cubicBezTo>
                  <a:cubicBezTo>
                    <a:pt x="34779" y="54959"/>
                    <a:pt x="34695" y="54888"/>
                    <a:pt x="34636" y="54816"/>
                  </a:cubicBezTo>
                  <a:cubicBezTo>
                    <a:pt x="34159" y="54221"/>
                    <a:pt x="33778" y="53542"/>
                    <a:pt x="33433" y="52864"/>
                  </a:cubicBezTo>
                  <a:cubicBezTo>
                    <a:pt x="32993" y="51971"/>
                    <a:pt x="32540" y="51054"/>
                    <a:pt x="32076" y="50149"/>
                  </a:cubicBezTo>
                  <a:cubicBezTo>
                    <a:pt x="31421" y="48851"/>
                    <a:pt x="30849" y="47542"/>
                    <a:pt x="30349" y="46196"/>
                  </a:cubicBezTo>
                  <a:cubicBezTo>
                    <a:pt x="29683" y="44351"/>
                    <a:pt x="29516" y="42470"/>
                    <a:pt x="29980" y="40553"/>
                  </a:cubicBezTo>
                  <a:cubicBezTo>
                    <a:pt x="30147" y="39826"/>
                    <a:pt x="30373" y="39112"/>
                    <a:pt x="30576" y="38398"/>
                  </a:cubicBezTo>
                  <a:cubicBezTo>
                    <a:pt x="30754" y="37767"/>
                    <a:pt x="30933" y="37147"/>
                    <a:pt x="30933" y="36469"/>
                  </a:cubicBezTo>
                  <a:cubicBezTo>
                    <a:pt x="30933" y="36457"/>
                    <a:pt x="30969" y="36445"/>
                    <a:pt x="30980" y="36433"/>
                  </a:cubicBezTo>
                  <a:close/>
                  <a:moveTo>
                    <a:pt x="28370" y="52134"/>
                  </a:moveTo>
                  <a:cubicBezTo>
                    <a:pt x="28631" y="52134"/>
                    <a:pt x="28844" y="52240"/>
                    <a:pt x="29028" y="52435"/>
                  </a:cubicBezTo>
                  <a:cubicBezTo>
                    <a:pt x="29433" y="52816"/>
                    <a:pt x="29671" y="53292"/>
                    <a:pt x="29849" y="53816"/>
                  </a:cubicBezTo>
                  <a:cubicBezTo>
                    <a:pt x="30373" y="55352"/>
                    <a:pt x="30373" y="56900"/>
                    <a:pt x="29897" y="58424"/>
                  </a:cubicBezTo>
                  <a:cubicBezTo>
                    <a:pt x="29183" y="60686"/>
                    <a:pt x="27754" y="62412"/>
                    <a:pt x="25754" y="63686"/>
                  </a:cubicBezTo>
                  <a:cubicBezTo>
                    <a:pt x="24789" y="64294"/>
                    <a:pt x="23706" y="64675"/>
                    <a:pt x="22587" y="64937"/>
                  </a:cubicBezTo>
                  <a:cubicBezTo>
                    <a:pt x="21923" y="65078"/>
                    <a:pt x="21269" y="65190"/>
                    <a:pt x="20589" y="65190"/>
                  </a:cubicBezTo>
                  <a:cubicBezTo>
                    <a:pt x="20525" y="65190"/>
                    <a:pt x="20460" y="65189"/>
                    <a:pt x="20396" y="65187"/>
                  </a:cubicBezTo>
                  <a:cubicBezTo>
                    <a:pt x="19729" y="65175"/>
                    <a:pt x="19122" y="64960"/>
                    <a:pt x="18538" y="64591"/>
                  </a:cubicBezTo>
                  <a:cubicBezTo>
                    <a:pt x="17526" y="63936"/>
                    <a:pt x="16717" y="63067"/>
                    <a:pt x="16252" y="62281"/>
                  </a:cubicBezTo>
                  <a:cubicBezTo>
                    <a:pt x="15752" y="61365"/>
                    <a:pt x="15443" y="60686"/>
                    <a:pt x="15252" y="59960"/>
                  </a:cubicBezTo>
                  <a:cubicBezTo>
                    <a:pt x="14800" y="58245"/>
                    <a:pt x="15086" y="56709"/>
                    <a:pt x="16288" y="55388"/>
                  </a:cubicBezTo>
                  <a:cubicBezTo>
                    <a:pt x="16657" y="54983"/>
                    <a:pt x="17050" y="54590"/>
                    <a:pt x="17431" y="54197"/>
                  </a:cubicBezTo>
                  <a:cubicBezTo>
                    <a:pt x="17872" y="53780"/>
                    <a:pt x="18360" y="53471"/>
                    <a:pt x="18907" y="53233"/>
                  </a:cubicBezTo>
                  <a:cubicBezTo>
                    <a:pt x="19408" y="53024"/>
                    <a:pt x="19914" y="52898"/>
                    <a:pt x="20438" y="52898"/>
                  </a:cubicBezTo>
                  <a:cubicBezTo>
                    <a:pt x="20662" y="52898"/>
                    <a:pt x="20890" y="52921"/>
                    <a:pt x="21122" y="52971"/>
                  </a:cubicBezTo>
                  <a:cubicBezTo>
                    <a:pt x="21467" y="53042"/>
                    <a:pt x="21825" y="53126"/>
                    <a:pt x="22170" y="53221"/>
                  </a:cubicBezTo>
                  <a:cubicBezTo>
                    <a:pt x="22717" y="53370"/>
                    <a:pt x="23265" y="53456"/>
                    <a:pt x="23810" y="53456"/>
                  </a:cubicBezTo>
                  <a:cubicBezTo>
                    <a:pt x="24355" y="53456"/>
                    <a:pt x="24896" y="53370"/>
                    <a:pt x="25432" y="53173"/>
                  </a:cubicBezTo>
                  <a:cubicBezTo>
                    <a:pt x="25968" y="52983"/>
                    <a:pt x="26468" y="52733"/>
                    <a:pt x="26992" y="52471"/>
                  </a:cubicBezTo>
                  <a:cubicBezTo>
                    <a:pt x="27409" y="52268"/>
                    <a:pt x="27825" y="52137"/>
                    <a:pt x="28290" y="52137"/>
                  </a:cubicBezTo>
                  <a:cubicBezTo>
                    <a:pt x="28317" y="52135"/>
                    <a:pt x="28344" y="52134"/>
                    <a:pt x="28370" y="52134"/>
                  </a:cubicBezTo>
                  <a:close/>
                  <a:moveTo>
                    <a:pt x="9549" y="66484"/>
                  </a:moveTo>
                  <a:cubicBezTo>
                    <a:pt x="9513" y="66556"/>
                    <a:pt x="9502" y="66580"/>
                    <a:pt x="9490" y="66603"/>
                  </a:cubicBezTo>
                  <a:cubicBezTo>
                    <a:pt x="8728" y="67318"/>
                    <a:pt x="7870" y="67877"/>
                    <a:pt x="6882" y="68282"/>
                  </a:cubicBezTo>
                  <a:cubicBezTo>
                    <a:pt x="6168" y="68580"/>
                    <a:pt x="5406" y="68723"/>
                    <a:pt x="4632" y="68830"/>
                  </a:cubicBezTo>
                  <a:cubicBezTo>
                    <a:pt x="3953" y="68925"/>
                    <a:pt x="3286" y="69056"/>
                    <a:pt x="2655" y="69318"/>
                  </a:cubicBezTo>
                  <a:cubicBezTo>
                    <a:pt x="3382" y="68806"/>
                    <a:pt x="4203" y="68449"/>
                    <a:pt x="5049" y="68175"/>
                  </a:cubicBezTo>
                  <a:cubicBezTo>
                    <a:pt x="6227" y="67806"/>
                    <a:pt x="7394" y="67401"/>
                    <a:pt x="8525" y="66901"/>
                  </a:cubicBezTo>
                  <a:cubicBezTo>
                    <a:pt x="8847" y="66746"/>
                    <a:pt x="9180" y="66627"/>
                    <a:pt x="9549" y="66484"/>
                  </a:cubicBezTo>
                  <a:close/>
                  <a:moveTo>
                    <a:pt x="6799" y="72711"/>
                  </a:moveTo>
                  <a:cubicBezTo>
                    <a:pt x="6811" y="72735"/>
                    <a:pt x="6823" y="72759"/>
                    <a:pt x="6835" y="72771"/>
                  </a:cubicBezTo>
                  <a:cubicBezTo>
                    <a:pt x="5751" y="73961"/>
                    <a:pt x="4334" y="74712"/>
                    <a:pt x="3048" y="75616"/>
                  </a:cubicBezTo>
                  <a:cubicBezTo>
                    <a:pt x="3048" y="75605"/>
                    <a:pt x="3025" y="75569"/>
                    <a:pt x="3013" y="75557"/>
                  </a:cubicBezTo>
                  <a:cubicBezTo>
                    <a:pt x="3310" y="75212"/>
                    <a:pt x="3620" y="74878"/>
                    <a:pt x="3918" y="74533"/>
                  </a:cubicBezTo>
                  <a:cubicBezTo>
                    <a:pt x="4275" y="74116"/>
                    <a:pt x="4727" y="73807"/>
                    <a:pt x="5227" y="73569"/>
                  </a:cubicBezTo>
                  <a:cubicBezTo>
                    <a:pt x="5620" y="73390"/>
                    <a:pt x="6001" y="73188"/>
                    <a:pt x="6382" y="72997"/>
                  </a:cubicBezTo>
                  <a:cubicBezTo>
                    <a:pt x="6525" y="72926"/>
                    <a:pt x="6656" y="72807"/>
                    <a:pt x="6799" y="72711"/>
                  </a:cubicBezTo>
                  <a:close/>
                  <a:moveTo>
                    <a:pt x="9394" y="67032"/>
                  </a:moveTo>
                  <a:lnTo>
                    <a:pt x="9394" y="67032"/>
                  </a:lnTo>
                  <a:cubicBezTo>
                    <a:pt x="9335" y="67151"/>
                    <a:pt x="9323" y="67211"/>
                    <a:pt x="9299" y="67270"/>
                  </a:cubicBezTo>
                  <a:cubicBezTo>
                    <a:pt x="9109" y="67651"/>
                    <a:pt x="8918" y="68032"/>
                    <a:pt x="8775" y="68413"/>
                  </a:cubicBezTo>
                  <a:cubicBezTo>
                    <a:pt x="8537" y="69056"/>
                    <a:pt x="8347" y="69711"/>
                    <a:pt x="8109" y="70354"/>
                  </a:cubicBezTo>
                  <a:cubicBezTo>
                    <a:pt x="7930" y="70806"/>
                    <a:pt x="7728" y="71283"/>
                    <a:pt x="7525" y="71735"/>
                  </a:cubicBezTo>
                  <a:cubicBezTo>
                    <a:pt x="7454" y="71914"/>
                    <a:pt x="7311" y="72056"/>
                    <a:pt x="7180" y="72199"/>
                  </a:cubicBezTo>
                  <a:cubicBezTo>
                    <a:pt x="6692" y="72652"/>
                    <a:pt x="6108" y="72949"/>
                    <a:pt x="5513" y="73223"/>
                  </a:cubicBezTo>
                  <a:cubicBezTo>
                    <a:pt x="4846" y="73521"/>
                    <a:pt x="4203" y="73878"/>
                    <a:pt x="3727" y="74473"/>
                  </a:cubicBezTo>
                  <a:cubicBezTo>
                    <a:pt x="3525" y="74735"/>
                    <a:pt x="3298" y="74997"/>
                    <a:pt x="3072" y="75247"/>
                  </a:cubicBezTo>
                  <a:cubicBezTo>
                    <a:pt x="2775" y="75569"/>
                    <a:pt x="2453" y="75890"/>
                    <a:pt x="2036" y="76081"/>
                  </a:cubicBezTo>
                  <a:cubicBezTo>
                    <a:pt x="1832" y="76171"/>
                    <a:pt x="1610" y="76227"/>
                    <a:pt x="1396" y="76227"/>
                  </a:cubicBezTo>
                  <a:cubicBezTo>
                    <a:pt x="988" y="76227"/>
                    <a:pt x="613" y="76021"/>
                    <a:pt x="465" y="75450"/>
                  </a:cubicBezTo>
                  <a:cubicBezTo>
                    <a:pt x="381" y="75116"/>
                    <a:pt x="322" y="74759"/>
                    <a:pt x="322" y="74402"/>
                  </a:cubicBezTo>
                  <a:cubicBezTo>
                    <a:pt x="310" y="73509"/>
                    <a:pt x="489" y="72640"/>
                    <a:pt x="762" y="71806"/>
                  </a:cubicBezTo>
                  <a:cubicBezTo>
                    <a:pt x="941" y="71306"/>
                    <a:pt x="1215" y="70830"/>
                    <a:pt x="1524" y="70378"/>
                  </a:cubicBezTo>
                  <a:cubicBezTo>
                    <a:pt x="1762" y="70021"/>
                    <a:pt x="2072" y="69759"/>
                    <a:pt x="2477" y="69592"/>
                  </a:cubicBezTo>
                  <a:cubicBezTo>
                    <a:pt x="2655" y="69520"/>
                    <a:pt x="2846" y="69437"/>
                    <a:pt x="3048" y="69366"/>
                  </a:cubicBezTo>
                  <a:cubicBezTo>
                    <a:pt x="3548" y="69175"/>
                    <a:pt x="4084" y="69104"/>
                    <a:pt x="4620" y="69044"/>
                  </a:cubicBezTo>
                  <a:cubicBezTo>
                    <a:pt x="6049" y="68878"/>
                    <a:pt x="7394" y="68425"/>
                    <a:pt x="8585" y="67615"/>
                  </a:cubicBezTo>
                  <a:cubicBezTo>
                    <a:pt x="8835" y="67437"/>
                    <a:pt x="9073" y="67258"/>
                    <a:pt x="9394" y="67032"/>
                  </a:cubicBezTo>
                  <a:close/>
                  <a:moveTo>
                    <a:pt x="13240" y="66639"/>
                  </a:moveTo>
                  <a:cubicBezTo>
                    <a:pt x="13276" y="66925"/>
                    <a:pt x="13335" y="67223"/>
                    <a:pt x="13383" y="67508"/>
                  </a:cubicBezTo>
                  <a:cubicBezTo>
                    <a:pt x="13609" y="68842"/>
                    <a:pt x="13859" y="70175"/>
                    <a:pt x="14074" y="71497"/>
                  </a:cubicBezTo>
                  <a:cubicBezTo>
                    <a:pt x="14264" y="72807"/>
                    <a:pt x="14205" y="74092"/>
                    <a:pt x="13669" y="75343"/>
                  </a:cubicBezTo>
                  <a:cubicBezTo>
                    <a:pt x="13240" y="76378"/>
                    <a:pt x="12597" y="77271"/>
                    <a:pt x="11823" y="78069"/>
                  </a:cubicBezTo>
                  <a:cubicBezTo>
                    <a:pt x="11335" y="78581"/>
                    <a:pt x="10823" y="79069"/>
                    <a:pt x="10204" y="79415"/>
                  </a:cubicBezTo>
                  <a:cubicBezTo>
                    <a:pt x="9978" y="79533"/>
                    <a:pt x="9773" y="79592"/>
                    <a:pt x="9590" y="79592"/>
                  </a:cubicBezTo>
                  <a:cubicBezTo>
                    <a:pt x="9205" y="79592"/>
                    <a:pt x="8917" y="79332"/>
                    <a:pt x="8740" y="78831"/>
                  </a:cubicBezTo>
                  <a:cubicBezTo>
                    <a:pt x="8728" y="78748"/>
                    <a:pt x="8680" y="78653"/>
                    <a:pt x="8668" y="78557"/>
                  </a:cubicBezTo>
                  <a:cubicBezTo>
                    <a:pt x="8537" y="77950"/>
                    <a:pt x="8382" y="77343"/>
                    <a:pt x="8275" y="76736"/>
                  </a:cubicBezTo>
                  <a:cubicBezTo>
                    <a:pt x="7894" y="74521"/>
                    <a:pt x="8466" y="72580"/>
                    <a:pt x="10025" y="70961"/>
                  </a:cubicBezTo>
                  <a:cubicBezTo>
                    <a:pt x="10549" y="70425"/>
                    <a:pt x="11061" y="69890"/>
                    <a:pt x="11597" y="69366"/>
                  </a:cubicBezTo>
                  <a:cubicBezTo>
                    <a:pt x="12347" y="68651"/>
                    <a:pt x="12823" y="67770"/>
                    <a:pt x="13133" y="66794"/>
                  </a:cubicBezTo>
                  <a:cubicBezTo>
                    <a:pt x="13145" y="66734"/>
                    <a:pt x="13181" y="66687"/>
                    <a:pt x="13192" y="66639"/>
                  </a:cubicBezTo>
                  <a:close/>
                  <a:moveTo>
                    <a:pt x="31350" y="0"/>
                  </a:moveTo>
                  <a:cubicBezTo>
                    <a:pt x="31123" y="83"/>
                    <a:pt x="31040" y="274"/>
                    <a:pt x="31040" y="500"/>
                  </a:cubicBezTo>
                  <a:cubicBezTo>
                    <a:pt x="31016" y="833"/>
                    <a:pt x="31016" y="1155"/>
                    <a:pt x="31064" y="1488"/>
                  </a:cubicBezTo>
                  <a:cubicBezTo>
                    <a:pt x="31278" y="3179"/>
                    <a:pt x="31457" y="4882"/>
                    <a:pt x="31695" y="6560"/>
                  </a:cubicBezTo>
                  <a:cubicBezTo>
                    <a:pt x="32135" y="9692"/>
                    <a:pt x="32326" y="12823"/>
                    <a:pt x="32433" y="15966"/>
                  </a:cubicBezTo>
                  <a:lnTo>
                    <a:pt x="32433" y="16300"/>
                  </a:lnTo>
                  <a:cubicBezTo>
                    <a:pt x="32266" y="16312"/>
                    <a:pt x="32147" y="16323"/>
                    <a:pt x="32016" y="16323"/>
                  </a:cubicBezTo>
                  <a:cubicBezTo>
                    <a:pt x="31230" y="16371"/>
                    <a:pt x="30457" y="16383"/>
                    <a:pt x="29671" y="16454"/>
                  </a:cubicBezTo>
                  <a:cubicBezTo>
                    <a:pt x="28432" y="16585"/>
                    <a:pt x="27361" y="17097"/>
                    <a:pt x="26492" y="18014"/>
                  </a:cubicBezTo>
                  <a:cubicBezTo>
                    <a:pt x="25873" y="18693"/>
                    <a:pt x="25480" y="19491"/>
                    <a:pt x="25206" y="20360"/>
                  </a:cubicBezTo>
                  <a:cubicBezTo>
                    <a:pt x="25099" y="20657"/>
                    <a:pt x="25027" y="20967"/>
                    <a:pt x="24932" y="21288"/>
                  </a:cubicBezTo>
                  <a:cubicBezTo>
                    <a:pt x="24849" y="21312"/>
                    <a:pt x="24742" y="21348"/>
                    <a:pt x="24658" y="21372"/>
                  </a:cubicBezTo>
                  <a:cubicBezTo>
                    <a:pt x="23301" y="21669"/>
                    <a:pt x="21991" y="22146"/>
                    <a:pt x="20717" y="22729"/>
                  </a:cubicBezTo>
                  <a:cubicBezTo>
                    <a:pt x="20086" y="23027"/>
                    <a:pt x="19455" y="23336"/>
                    <a:pt x="18836" y="23658"/>
                  </a:cubicBezTo>
                  <a:cubicBezTo>
                    <a:pt x="17300" y="24467"/>
                    <a:pt x="15990" y="25551"/>
                    <a:pt x="14871" y="26860"/>
                  </a:cubicBezTo>
                  <a:cubicBezTo>
                    <a:pt x="14252" y="27587"/>
                    <a:pt x="13657" y="28349"/>
                    <a:pt x="13073" y="29111"/>
                  </a:cubicBezTo>
                  <a:cubicBezTo>
                    <a:pt x="12859" y="29396"/>
                    <a:pt x="12681" y="29718"/>
                    <a:pt x="12550" y="30051"/>
                  </a:cubicBezTo>
                  <a:cubicBezTo>
                    <a:pt x="12323" y="30551"/>
                    <a:pt x="12478" y="30968"/>
                    <a:pt x="12954" y="31278"/>
                  </a:cubicBezTo>
                  <a:cubicBezTo>
                    <a:pt x="13383" y="31563"/>
                    <a:pt x="13859" y="31718"/>
                    <a:pt x="14347" y="31802"/>
                  </a:cubicBezTo>
                  <a:cubicBezTo>
                    <a:pt x="14562" y="31849"/>
                    <a:pt x="14788" y="31873"/>
                    <a:pt x="14990" y="31873"/>
                  </a:cubicBezTo>
                  <a:cubicBezTo>
                    <a:pt x="15272" y="31877"/>
                    <a:pt x="15555" y="31880"/>
                    <a:pt x="15837" y="31880"/>
                  </a:cubicBezTo>
                  <a:cubicBezTo>
                    <a:pt x="17177" y="31880"/>
                    <a:pt x="18521" y="31819"/>
                    <a:pt x="19848" y="31563"/>
                  </a:cubicBezTo>
                  <a:cubicBezTo>
                    <a:pt x="21372" y="31278"/>
                    <a:pt x="22837" y="30742"/>
                    <a:pt x="24218" y="30028"/>
                  </a:cubicBezTo>
                  <a:cubicBezTo>
                    <a:pt x="25051" y="29599"/>
                    <a:pt x="25801" y="29051"/>
                    <a:pt x="26468" y="28396"/>
                  </a:cubicBezTo>
                  <a:cubicBezTo>
                    <a:pt x="26539" y="28325"/>
                    <a:pt x="26611" y="28265"/>
                    <a:pt x="26706" y="28170"/>
                  </a:cubicBezTo>
                  <a:cubicBezTo>
                    <a:pt x="27301" y="28777"/>
                    <a:pt x="27944" y="29301"/>
                    <a:pt x="28659" y="29718"/>
                  </a:cubicBezTo>
                  <a:cubicBezTo>
                    <a:pt x="29361" y="30135"/>
                    <a:pt x="30099" y="30468"/>
                    <a:pt x="30921" y="30730"/>
                  </a:cubicBezTo>
                  <a:cubicBezTo>
                    <a:pt x="30885" y="30861"/>
                    <a:pt x="30861" y="31004"/>
                    <a:pt x="30826" y="31123"/>
                  </a:cubicBezTo>
                  <a:cubicBezTo>
                    <a:pt x="30516" y="32266"/>
                    <a:pt x="30528" y="32266"/>
                    <a:pt x="29766" y="33171"/>
                  </a:cubicBezTo>
                  <a:cubicBezTo>
                    <a:pt x="28552" y="34635"/>
                    <a:pt x="27135" y="35826"/>
                    <a:pt x="25492" y="36743"/>
                  </a:cubicBezTo>
                  <a:cubicBezTo>
                    <a:pt x="24980" y="37028"/>
                    <a:pt x="24432" y="37171"/>
                    <a:pt x="23849" y="37195"/>
                  </a:cubicBezTo>
                  <a:cubicBezTo>
                    <a:pt x="23791" y="37196"/>
                    <a:pt x="23733" y="37197"/>
                    <a:pt x="23676" y="37197"/>
                  </a:cubicBezTo>
                  <a:cubicBezTo>
                    <a:pt x="22760" y="37197"/>
                    <a:pt x="21866" y="37019"/>
                    <a:pt x="21003" y="36683"/>
                  </a:cubicBezTo>
                  <a:cubicBezTo>
                    <a:pt x="19824" y="36219"/>
                    <a:pt x="18669" y="35719"/>
                    <a:pt x="17503" y="35207"/>
                  </a:cubicBezTo>
                  <a:cubicBezTo>
                    <a:pt x="15681" y="34421"/>
                    <a:pt x="13859" y="33599"/>
                    <a:pt x="12038" y="32825"/>
                  </a:cubicBezTo>
                  <a:cubicBezTo>
                    <a:pt x="10954" y="32373"/>
                    <a:pt x="9823" y="32040"/>
                    <a:pt x="8656" y="31873"/>
                  </a:cubicBezTo>
                  <a:cubicBezTo>
                    <a:pt x="8268" y="31821"/>
                    <a:pt x="7880" y="31791"/>
                    <a:pt x="7494" y="31791"/>
                  </a:cubicBezTo>
                  <a:cubicBezTo>
                    <a:pt x="6827" y="31791"/>
                    <a:pt x="6166" y="31880"/>
                    <a:pt x="5525" y="32099"/>
                  </a:cubicBezTo>
                  <a:cubicBezTo>
                    <a:pt x="5144" y="32230"/>
                    <a:pt x="4763" y="32385"/>
                    <a:pt x="4453" y="32671"/>
                  </a:cubicBezTo>
                  <a:cubicBezTo>
                    <a:pt x="4346" y="32766"/>
                    <a:pt x="4251" y="32861"/>
                    <a:pt x="4156" y="32980"/>
                  </a:cubicBezTo>
                  <a:cubicBezTo>
                    <a:pt x="3834" y="33421"/>
                    <a:pt x="3858" y="33897"/>
                    <a:pt x="4263" y="34278"/>
                  </a:cubicBezTo>
                  <a:cubicBezTo>
                    <a:pt x="4549" y="34516"/>
                    <a:pt x="4858" y="34719"/>
                    <a:pt x="5168" y="34897"/>
                  </a:cubicBezTo>
                  <a:cubicBezTo>
                    <a:pt x="5811" y="35254"/>
                    <a:pt x="6513" y="35445"/>
                    <a:pt x="7227" y="35600"/>
                  </a:cubicBezTo>
                  <a:cubicBezTo>
                    <a:pt x="8442" y="35850"/>
                    <a:pt x="9668" y="36064"/>
                    <a:pt x="10871" y="36314"/>
                  </a:cubicBezTo>
                  <a:cubicBezTo>
                    <a:pt x="13192" y="36802"/>
                    <a:pt x="15502" y="37314"/>
                    <a:pt x="17800" y="37790"/>
                  </a:cubicBezTo>
                  <a:cubicBezTo>
                    <a:pt x="18839" y="38000"/>
                    <a:pt x="19878" y="38126"/>
                    <a:pt x="20923" y="38126"/>
                  </a:cubicBezTo>
                  <a:cubicBezTo>
                    <a:pt x="21124" y="38126"/>
                    <a:pt x="21325" y="38121"/>
                    <a:pt x="21527" y="38112"/>
                  </a:cubicBezTo>
                  <a:cubicBezTo>
                    <a:pt x="23432" y="38028"/>
                    <a:pt x="25134" y="37386"/>
                    <a:pt x="26694" y="36314"/>
                  </a:cubicBezTo>
                  <a:cubicBezTo>
                    <a:pt x="28016" y="35409"/>
                    <a:pt x="29194" y="34338"/>
                    <a:pt x="30159" y="33052"/>
                  </a:cubicBezTo>
                  <a:lnTo>
                    <a:pt x="30236" y="32975"/>
                  </a:lnTo>
                  <a:lnTo>
                    <a:pt x="30236" y="32975"/>
                  </a:lnTo>
                  <a:cubicBezTo>
                    <a:pt x="30149" y="33233"/>
                    <a:pt x="30054" y="33498"/>
                    <a:pt x="29968" y="33754"/>
                  </a:cubicBezTo>
                  <a:cubicBezTo>
                    <a:pt x="29492" y="35016"/>
                    <a:pt x="28897" y="36243"/>
                    <a:pt x="28218" y="37433"/>
                  </a:cubicBezTo>
                  <a:cubicBezTo>
                    <a:pt x="26778" y="40017"/>
                    <a:pt x="25480" y="42696"/>
                    <a:pt x="24313" y="45434"/>
                  </a:cubicBezTo>
                  <a:cubicBezTo>
                    <a:pt x="24075" y="46006"/>
                    <a:pt x="23753" y="46518"/>
                    <a:pt x="23491" y="47053"/>
                  </a:cubicBezTo>
                  <a:cubicBezTo>
                    <a:pt x="23409" y="47210"/>
                    <a:pt x="23312" y="47288"/>
                    <a:pt x="23184" y="47288"/>
                  </a:cubicBezTo>
                  <a:cubicBezTo>
                    <a:pt x="23146" y="47288"/>
                    <a:pt x="23106" y="47281"/>
                    <a:pt x="23063" y="47268"/>
                  </a:cubicBezTo>
                  <a:cubicBezTo>
                    <a:pt x="22801" y="47196"/>
                    <a:pt x="22539" y="47113"/>
                    <a:pt x="22313" y="46982"/>
                  </a:cubicBezTo>
                  <a:cubicBezTo>
                    <a:pt x="21539" y="46518"/>
                    <a:pt x="20777" y="46041"/>
                    <a:pt x="20003" y="45589"/>
                  </a:cubicBezTo>
                  <a:cubicBezTo>
                    <a:pt x="17776" y="44220"/>
                    <a:pt x="15359" y="43279"/>
                    <a:pt x="12788" y="42767"/>
                  </a:cubicBezTo>
                  <a:cubicBezTo>
                    <a:pt x="12065" y="42633"/>
                    <a:pt x="11342" y="42563"/>
                    <a:pt x="10621" y="42563"/>
                  </a:cubicBezTo>
                  <a:cubicBezTo>
                    <a:pt x="9549" y="42563"/>
                    <a:pt x="8483" y="42718"/>
                    <a:pt x="7430" y="43053"/>
                  </a:cubicBezTo>
                  <a:cubicBezTo>
                    <a:pt x="6227" y="43446"/>
                    <a:pt x="5227" y="44124"/>
                    <a:pt x="4489" y="45148"/>
                  </a:cubicBezTo>
                  <a:cubicBezTo>
                    <a:pt x="3596" y="46387"/>
                    <a:pt x="3013" y="47744"/>
                    <a:pt x="2834" y="49256"/>
                  </a:cubicBezTo>
                  <a:cubicBezTo>
                    <a:pt x="2739" y="49959"/>
                    <a:pt x="2786" y="50673"/>
                    <a:pt x="3036" y="51340"/>
                  </a:cubicBezTo>
                  <a:cubicBezTo>
                    <a:pt x="3370" y="52268"/>
                    <a:pt x="4013" y="52887"/>
                    <a:pt x="4846" y="53352"/>
                  </a:cubicBezTo>
                  <a:cubicBezTo>
                    <a:pt x="5334" y="53626"/>
                    <a:pt x="5882" y="53780"/>
                    <a:pt x="6430" y="53888"/>
                  </a:cubicBezTo>
                  <a:cubicBezTo>
                    <a:pt x="7062" y="54004"/>
                    <a:pt x="7713" y="54082"/>
                    <a:pt x="8366" y="54082"/>
                  </a:cubicBezTo>
                  <a:cubicBezTo>
                    <a:pt x="8451" y="54082"/>
                    <a:pt x="8536" y="54081"/>
                    <a:pt x="8620" y="54078"/>
                  </a:cubicBezTo>
                  <a:cubicBezTo>
                    <a:pt x="10287" y="54042"/>
                    <a:pt x="11966" y="53995"/>
                    <a:pt x="13633" y="53899"/>
                  </a:cubicBezTo>
                  <a:cubicBezTo>
                    <a:pt x="15300" y="53816"/>
                    <a:pt x="16848" y="53328"/>
                    <a:pt x="18300" y="52506"/>
                  </a:cubicBezTo>
                  <a:cubicBezTo>
                    <a:pt x="20039" y="51518"/>
                    <a:pt x="21515" y="50256"/>
                    <a:pt x="22682" y="48649"/>
                  </a:cubicBezTo>
                  <a:cubicBezTo>
                    <a:pt x="22729" y="48577"/>
                    <a:pt x="22801" y="48506"/>
                    <a:pt x="22860" y="48423"/>
                  </a:cubicBezTo>
                  <a:cubicBezTo>
                    <a:pt x="22896" y="48423"/>
                    <a:pt x="22908" y="48446"/>
                    <a:pt x="22920" y="48458"/>
                  </a:cubicBezTo>
                  <a:cubicBezTo>
                    <a:pt x="22313" y="49661"/>
                    <a:pt x="21717" y="50887"/>
                    <a:pt x="21122" y="52090"/>
                  </a:cubicBezTo>
                  <a:cubicBezTo>
                    <a:pt x="20479" y="52173"/>
                    <a:pt x="19884" y="52387"/>
                    <a:pt x="19312" y="52614"/>
                  </a:cubicBezTo>
                  <a:cubicBezTo>
                    <a:pt x="18384" y="52983"/>
                    <a:pt x="17562" y="53542"/>
                    <a:pt x="16872" y="54257"/>
                  </a:cubicBezTo>
                  <a:cubicBezTo>
                    <a:pt x="16276" y="54876"/>
                    <a:pt x="15693" y="55495"/>
                    <a:pt x="15276" y="56269"/>
                  </a:cubicBezTo>
                  <a:cubicBezTo>
                    <a:pt x="14883" y="56995"/>
                    <a:pt x="14705" y="57757"/>
                    <a:pt x="14764" y="58579"/>
                  </a:cubicBezTo>
                  <a:cubicBezTo>
                    <a:pt x="14812" y="59186"/>
                    <a:pt x="14907" y="59793"/>
                    <a:pt x="15109" y="60376"/>
                  </a:cubicBezTo>
                  <a:cubicBezTo>
                    <a:pt x="15145" y="60448"/>
                    <a:pt x="15157" y="60507"/>
                    <a:pt x="15169" y="60603"/>
                  </a:cubicBezTo>
                  <a:cubicBezTo>
                    <a:pt x="15109" y="60674"/>
                    <a:pt x="15050" y="60746"/>
                    <a:pt x="14978" y="60829"/>
                  </a:cubicBezTo>
                  <a:cubicBezTo>
                    <a:pt x="13633" y="62234"/>
                    <a:pt x="12311" y="63651"/>
                    <a:pt x="10978" y="65056"/>
                  </a:cubicBezTo>
                  <a:cubicBezTo>
                    <a:pt x="10383" y="65675"/>
                    <a:pt x="9668" y="66127"/>
                    <a:pt x="8835" y="66401"/>
                  </a:cubicBezTo>
                  <a:cubicBezTo>
                    <a:pt x="8144" y="66627"/>
                    <a:pt x="7489" y="66937"/>
                    <a:pt x="6811" y="67199"/>
                  </a:cubicBezTo>
                  <a:cubicBezTo>
                    <a:pt x="6108" y="67449"/>
                    <a:pt x="5382" y="67675"/>
                    <a:pt x="4668" y="67925"/>
                  </a:cubicBezTo>
                  <a:cubicBezTo>
                    <a:pt x="3787" y="68235"/>
                    <a:pt x="2953" y="68627"/>
                    <a:pt x="2191" y="69187"/>
                  </a:cubicBezTo>
                  <a:cubicBezTo>
                    <a:pt x="1405" y="69770"/>
                    <a:pt x="870" y="70544"/>
                    <a:pt x="524" y="71449"/>
                  </a:cubicBezTo>
                  <a:cubicBezTo>
                    <a:pt x="167" y="72402"/>
                    <a:pt x="0" y="73390"/>
                    <a:pt x="0" y="74402"/>
                  </a:cubicBezTo>
                  <a:cubicBezTo>
                    <a:pt x="0" y="74878"/>
                    <a:pt x="84" y="75355"/>
                    <a:pt x="322" y="75783"/>
                  </a:cubicBezTo>
                  <a:cubicBezTo>
                    <a:pt x="524" y="76152"/>
                    <a:pt x="834" y="76331"/>
                    <a:pt x="1274" y="76343"/>
                  </a:cubicBezTo>
                  <a:cubicBezTo>
                    <a:pt x="1307" y="76344"/>
                    <a:pt x="1340" y="76345"/>
                    <a:pt x="1373" y="76345"/>
                  </a:cubicBezTo>
                  <a:cubicBezTo>
                    <a:pt x="1825" y="76345"/>
                    <a:pt x="2255" y="76196"/>
                    <a:pt x="2644" y="75974"/>
                  </a:cubicBezTo>
                  <a:cubicBezTo>
                    <a:pt x="3120" y="75712"/>
                    <a:pt x="3608" y="75414"/>
                    <a:pt x="4072" y="75093"/>
                  </a:cubicBezTo>
                  <a:cubicBezTo>
                    <a:pt x="4691" y="74676"/>
                    <a:pt x="5322" y="74235"/>
                    <a:pt x="5942" y="73783"/>
                  </a:cubicBezTo>
                  <a:cubicBezTo>
                    <a:pt x="6989" y="73057"/>
                    <a:pt x="7620" y="72033"/>
                    <a:pt x="8061" y="70854"/>
                  </a:cubicBezTo>
                  <a:cubicBezTo>
                    <a:pt x="8239" y="70366"/>
                    <a:pt x="8382" y="69890"/>
                    <a:pt x="8549" y="69401"/>
                  </a:cubicBezTo>
                  <a:cubicBezTo>
                    <a:pt x="8632" y="69116"/>
                    <a:pt x="8740" y="68830"/>
                    <a:pt x="8847" y="68532"/>
                  </a:cubicBezTo>
                  <a:cubicBezTo>
                    <a:pt x="9192" y="67520"/>
                    <a:pt x="9740" y="66663"/>
                    <a:pt x="10478" y="65901"/>
                  </a:cubicBezTo>
                  <a:cubicBezTo>
                    <a:pt x="11371" y="64996"/>
                    <a:pt x="12228" y="64056"/>
                    <a:pt x="13085" y="63127"/>
                  </a:cubicBezTo>
                  <a:cubicBezTo>
                    <a:pt x="13181" y="63032"/>
                    <a:pt x="13276" y="62936"/>
                    <a:pt x="13419" y="62877"/>
                  </a:cubicBezTo>
                  <a:lnTo>
                    <a:pt x="13419" y="62877"/>
                  </a:lnTo>
                  <a:cubicBezTo>
                    <a:pt x="13395" y="62948"/>
                    <a:pt x="13395" y="63008"/>
                    <a:pt x="13383" y="63067"/>
                  </a:cubicBezTo>
                  <a:cubicBezTo>
                    <a:pt x="13133" y="63889"/>
                    <a:pt x="13026" y="64722"/>
                    <a:pt x="13085" y="65591"/>
                  </a:cubicBezTo>
                  <a:cubicBezTo>
                    <a:pt x="13121" y="66068"/>
                    <a:pt x="12942" y="66496"/>
                    <a:pt x="12788" y="66925"/>
                  </a:cubicBezTo>
                  <a:cubicBezTo>
                    <a:pt x="12442" y="67925"/>
                    <a:pt x="11823" y="68723"/>
                    <a:pt x="11061" y="69425"/>
                  </a:cubicBezTo>
                  <a:cubicBezTo>
                    <a:pt x="10621" y="69830"/>
                    <a:pt x="10180" y="70271"/>
                    <a:pt x="9763" y="70723"/>
                  </a:cubicBezTo>
                  <a:cubicBezTo>
                    <a:pt x="9525" y="70973"/>
                    <a:pt x="9323" y="71247"/>
                    <a:pt x="9109" y="71521"/>
                  </a:cubicBezTo>
                  <a:cubicBezTo>
                    <a:pt x="8180" y="72735"/>
                    <a:pt x="7823" y="74128"/>
                    <a:pt x="7882" y="75628"/>
                  </a:cubicBezTo>
                  <a:cubicBezTo>
                    <a:pt x="7906" y="76724"/>
                    <a:pt x="8180" y="77748"/>
                    <a:pt x="8454" y="78784"/>
                  </a:cubicBezTo>
                  <a:cubicBezTo>
                    <a:pt x="8478" y="78819"/>
                    <a:pt x="8478" y="78843"/>
                    <a:pt x="8490" y="78879"/>
                  </a:cubicBezTo>
                  <a:cubicBezTo>
                    <a:pt x="8716" y="79390"/>
                    <a:pt x="9036" y="79724"/>
                    <a:pt x="9517" y="79724"/>
                  </a:cubicBezTo>
                  <a:cubicBezTo>
                    <a:pt x="9720" y="79724"/>
                    <a:pt x="9951" y="79664"/>
                    <a:pt x="10216" y="79534"/>
                  </a:cubicBezTo>
                  <a:cubicBezTo>
                    <a:pt x="10680" y="79307"/>
                    <a:pt x="11061" y="78962"/>
                    <a:pt x="11430" y="78629"/>
                  </a:cubicBezTo>
                  <a:cubicBezTo>
                    <a:pt x="12121" y="77998"/>
                    <a:pt x="12728" y="77295"/>
                    <a:pt x="13240" y="76509"/>
                  </a:cubicBezTo>
                  <a:cubicBezTo>
                    <a:pt x="14228" y="74974"/>
                    <a:pt x="14550" y="73307"/>
                    <a:pt x="14288" y="71521"/>
                  </a:cubicBezTo>
                  <a:cubicBezTo>
                    <a:pt x="14097" y="70199"/>
                    <a:pt x="13859" y="68901"/>
                    <a:pt x="13609" y="67592"/>
                  </a:cubicBezTo>
                  <a:cubicBezTo>
                    <a:pt x="13443" y="66687"/>
                    <a:pt x="13312" y="65794"/>
                    <a:pt x="13312" y="64889"/>
                  </a:cubicBezTo>
                  <a:cubicBezTo>
                    <a:pt x="13312" y="64056"/>
                    <a:pt x="13478" y="63246"/>
                    <a:pt x="13812" y="62472"/>
                  </a:cubicBezTo>
                  <a:cubicBezTo>
                    <a:pt x="13847" y="62389"/>
                    <a:pt x="13907" y="62293"/>
                    <a:pt x="13978" y="62222"/>
                  </a:cubicBezTo>
                  <a:cubicBezTo>
                    <a:pt x="14371" y="61817"/>
                    <a:pt x="14752" y="61400"/>
                    <a:pt x="15145" y="61008"/>
                  </a:cubicBezTo>
                  <a:cubicBezTo>
                    <a:pt x="15181" y="60960"/>
                    <a:pt x="15228" y="60924"/>
                    <a:pt x="15300" y="60865"/>
                  </a:cubicBezTo>
                  <a:cubicBezTo>
                    <a:pt x="15419" y="61127"/>
                    <a:pt x="15538" y="61365"/>
                    <a:pt x="15657" y="61603"/>
                  </a:cubicBezTo>
                  <a:cubicBezTo>
                    <a:pt x="16169" y="62591"/>
                    <a:pt x="16776" y="63484"/>
                    <a:pt x="17657" y="64175"/>
                  </a:cubicBezTo>
                  <a:lnTo>
                    <a:pt x="18276" y="64663"/>
                  </a:lnTo>
                  <a:cubicBezTo>
                    <a:pt x="18848" y="65139"/>
                    <a:pt x="19527" y="65306"/>
                    <a:pt x="20241" y="65353"/>
                  </a:cubicBezTo>
                  <a:cubicBezTo>
                    <a:pt x="20368" y="65361"/>
                    <a:pt x="20495" y="65365"/>
                    <a:pt x="20621" y="65365"/>
                  </a:cubicBezTo>
                  <a:cubicBezTo>
                    <a:pt x="21460" y="65365"/>
                    <a:pt x="22269" y="65200"/>
                    <a:pt x="23087" y="64972"/>
                  </a:cubicBezTo>
                  <a:cubicBezTo>
                    <a:pt x="24134" y="64710"/>
                    <a:pt x="25111" y="64294"/>
                    <a:pt x="26016" y="63698"/>
                  </a:cubicBezTo>
                  <a:cubicBezTo>
                    <a:pt x="28004" y="62389"/>
                    <a:pt x="29409" y="60650"/>
                    <a:pt x="30099" y="58352"/>
                  </a:cubicBezTo>
                  <a:cubicBezTo>
                    <a:pt x="30576" y="56793"/>
                    <a:pt x="30564" y="55209"/>
                    <a:pt x="30028" y="53649"/>
                  </a:cubicBezTo>
                  <a:cubicBezTo>
                    <a:pt x="29861" y="53173"/>
                    <a:pt x="29635" y="52733"/>
                    <a:pt x="29314" y="52340"/>
                  </a:cubicBezTo>
                  <a:cubicBezTo>
                    <a:pt x="29016" y="51994"/>
                    <a:pt x="28635" y="51744"/>
                    <a:pt x="28182" y="51673"/>
                  </a:cubicBezTo>
                  <a:cubicBezTo>
                    <a:pt x="27889" y="51630"/>
                    <a:pt x="27589" y="51599"/>
                    <a:pt x="27293" y="51599"/>
                  </a:cubicBezTo>
                  <a:cubicBezTo>
                    <a:pt x="27180" y="51599"/>
                    <a:pt x="27068" y="51604"/>
                    <a:pt x="26956" y="51613"/>
                  </a:cubicBezTo>
                  <a:cubicBezTo>
                    <a:pt x="25920" y="51709"/>
                    <a:pt x="24884" y="51864"/>
                    <a:pt x="23849" y="51971"/>
                  </a:cubicBezTo>
                  <a:cubicBezTo>
                    <a:pt x="23075" y="52042"/>
                    <a:pt x="22289" y="52078"/>
                    <a:pt x="21467" y="52114"/>
                  </a:cubicBezTo>
                  <a:cubicBezTo>
                    <a:pt x="21491" y="52006"/>
                    <a:pt x="21515" y="51935"/>
                    <a:pt x="21539" y="51875"/>
                  </a:cubicBezTo>
                  <a:cubicBezTo>
                    <a:pt x="23075" y="48923"/>
                    <a:pt x="24396" y="45863"/>
                    <a:pt x="25754" y="42815"/>
                  </a:cubicBezTo>
                  <a:cubicBezTo>
                    <a:pt x="26527" y="41065"/>
                    <a:pt x="27444" y="39374"/>
                    <a:pt x="28361" y="37683"/>
                  </a:cubicBezTo>
                  <a:cubicBezTo>
                    <a:pt x="28909" y="36659"/>
                    <a:pt x="29385" y="35600"/>
                    <a:pt x="29909" y="34552"/>
                  </a:cubicBezTo>
                  <a:cubicBezTo>
                    <a:pt x="29933" y="34492"/>
                    <a:pt x="29980" y="34433"/>
                    <a:pt x="30004" y="34373"/>
                  </a:cubicBezTo>
                  <a:cubicBezTo>
                    <a:pt x="30183" y="34838"/>
                    <a:pt x="30397" y="35254"/>
                    <a:pt x="30528" y="35707"/>
                  </a:cubicBezTo>
                  <a:cubicBezTo>
                    <a:pt x="30623" y="36016"/>
                    <a:pt x="30647" y="36374"/>
                    <a:pt x="30635" y="36695"/>
                  </a:cubicBezTo>
                  <a:cubicBezTo>
                    <a:pt x="30623" y="37052"/>
                    <a:pt x="30528" y="37409"/>
                    <a:pt x="30445" y="37755"/>
                  </a:cubicBezTo>
                  <a:cubicBezTo>
                    <a:pt x="30266" y="38421"/>
                    <a:pt x="30052" y="39076"/>
                    <a:pt x="29861" y="39731"/>
                  </a:cubicBezTo>
                  <a:cubicBezTo>
                    <a:pt x="29171" y="42005"/>
                    <a:pt x="29290" y="44255"/>
                    <a:pt x="30147" y="46494"/>
                  </a:cubicBezTo>
                  <a:cubicBezTo>
                    <a:pt x="30718" y="48042"/>
                    <a:pt x="31421" y="49530"/>
                    <a:pt x="32183" y="50982"/>
                  </a:cubicBezTo>
                  <a:cubicBezTo>
                    <a:pt x="32671" y="51923"/>
                    <a:pt x="33135" y="52840"/>
                    <a:pt x="33624" y="53769"/>
                  </a:cubicBezTo>
                  <a:cubicBezTo>
                    <a:pt x="33897" y="54280"/>
                    <a:pt x="34219" y="54757"/>
                    <a:pt x="34624" y="55173"/>
                  </a:cubicBezTo>
                  <a:cubicBezTo>
                    <a:pt x="34975" y="55551"/>
                    <a:pt x="35410" y="55761"/>
                    <a:pt x="35886" y="55761"/>
                  </a:cubicBezTo>
                  <a:cubicBezTo>
                    <a:pt x="36250" y="55761"/>
                    <a:pt x="36637" y="55639"/>
                    <a:pt x="37029" y="55376"/>
                  </a:cubicBezTo>
                  <a:cubicBezTo>
                    <a:pt x="37481" y="55066"/>
                    <a:pt x="37838" y="54661"/>
                    <a:pt x="38100" y="54185"/>
                  </a:cubicBezTo>
                  <a:cubicBezTo>
                    <a:pt x="39386" y="51935"/>
                    <a:pt x="39827" y="49542"/>
                    <a:pt x="39470" y="46994"/>
                  </a:cubicBezTo>
                  <a:cubicBezTo>
                    <a:pt x="39315" y="45803"/>
                    <a:pt x="38850" y="44720"/>
                    <a:pt x="38160" y="43720"/>
                  </a:cubicBezTo>
                  <a:cubicBezTo>
                    <a:pt x="37267" y="42434"/>
                    <a:pt x="36160" y="41327"/>
                    <a:pt x="35029" y="40255"/>
                  </a:cubicBezTo>
                  <a:cubicBezTo>
                    <a:pt x="34028" y="39314"/>
                    <a:pt x="33040" y="38350"/>
                    <a:pt x="32064" y="37386"/>
                  </a:cubicBezTo>
                  <a:cubicBezTo>
                    <a:pt x="31373" y="36695"/>
                    <a:pt x="30826" y="35909"/>
                    <a:pt x="30468" y="35004"/>
                  </a:cubicBezTo>
                  <a:cubicBezTo>
                    <a:pt x="30349" y="34707"/>
                    <a:pt x="30278" y="34373"/>
                    <a:pt x="30207" y="34064"/>
                  </a:cubicBezTo>
                  <a:cubicBezTo>
                    <a:pt x="30183" y="33992"/>
                    <a:pt x="30183" y="33897"/>
                    <a:pt x="30218" y="33826"/>
                  </a:cubicBezTo>
                  <a:cubicBezTo>
                    <a:pt x="30516" y="32873"/>
                    <a:pt x="30802" y="31933"/>
                    <a:pt x="31099" y="30980"/>
                  </a:cubicBezTo>
                  <a:cubicBezTo>
                    <a:pt x="31111" y="30920"/>
                    <a:pt x="31135" y="30885"/>
                    <a:pt x="31171" y="30801"/>
                  </a:cubicBezTo>
                  <a:cubicBezTo>
                    <a:pt x="31278" y="30837"/>
                    <a:pt x="31397" y="30849"/>
                    <a:pt x="31492" y="30885"/>
                  </a:cubicBezTo>
                  <a:cubicBezTo>
                    <a:pt x="32290" y="31063"/>
                    <a:pt x="33064" y="31194"/>
                    <a:pt x="33862" y="31218"/>
                  </a:cubicBezTo>
                  <a:cubicBezTo>
                    <a:pt x="33967" y="31223"/>
                    <a:pt x="34072" y="31225"/>
                    <a:pt x="34176" y="31225"/>
                  </a:cubicBezTo>
                  <a:cubicBezTo>
                    <a:pt x="34911" y="31225"/>
                    <a:pt x="35629" y="31114"/>
                    <a:pt x="36338" y="30885"/>
                  </a:cubicBezTo>
                  <a:cubicBezTo>
                    <a:pt x="36826" y="30730"/>
                    <a:pt x="37291" y="30492"/>
                    <a:pt x="37731" y="30254"/>
                  </a:cubicBezTo>
                  <a:cubicBezTo>
                    <a:pt x="38434" y="29885"/>
                    <a:pt x="39077" y="29420"/>
                    <a:pt x="39648" y="28885"/>
                  </a:cubicBezTo>
                  <a:cubicBezTo>
                    <a:pt x="40482" y="28111"/>
                    <a:pt x="41005" y="27146"/>
                    <a:pt x="41422" y="26122"/>
                  </a:cubicBezTo>
                  <a:cubicBezTo>
                    <a:pt x="42268" y="24003"/>
                    <a:pt x="42268" y="21872"/>
                    <a:pt x="41482" y="19752"/>
                  </a:cubicBezTo>
                  <a:cubicBezTo>
                    <a:pt x="41172" y="18895"/>
                    <a:pt x="40720" y="18145"/>
                    <a:pt x="40089" y="17502"/>
                  </a:cubicBezTo>
                  <a:cubicBezTo>
                    <a:pt x="39267" y="16669"/>
                    <a:pt x="38243" y="16216"/>
                    <a:pt x="37076" y="16157"/>
                  </a:cubicBezTo>
                  <a:cubicBezTo>
                    <a:pt x="36906" y="16150"/>
                    <a:pt x="36736" y="16147"/>
                    <a:pt x="36566" y="16147"/>
                  </a:cubicBezTo>
                  <a:cubicBezTo>
                    <a:pt x="36157" y="16147"/>
                    <a:pt x="35751" y="16164"/>
                    <a:pt x="35338" y="16181"/>
                  </a:cubicBezTo>
                  <a:cubicBezTo>
                    <a:pt x="34576" y="16204"/>
                    <a:pt x="33802" y="16252"/>
                    <a:pt x="33040" y="16276"/>
                  </a:cubicBezTo>
                  <a:lnTo>
                    <a:pt x="32719" y="16276"/>
                  </a:lnTo>
                  <a:cubicBezTo>
                    <a:pt x="32707" y="16145"/>
                    <a:pt x="32683" y="16026"/>
                    <a:pt x="32683" y="15907"/>
                  </a:cubicBezTo>
                  <a:cubicBezTo>
                    <a:pt x="32540" y="12930"/>
                    <a:pt x="32433" y="9954"/>
                    <a:pt x="32242" y="6977"/>
                  </a:cubicBezTo>
                  <a:cubicBezTo>
                    <a:pt x="32123" y="4941"/>
                    <a:pt x="31873" y="2917"/>
                    <a:pt x="31671" y="869"/>
                  </a:cubicBezTo>
                  <a:cubicBezTo>
                    <a:pt x="31659" y="726"/>
                    <a:pt x="31647" y="572"/>
                    <a:pt x="31611" y="441"/>
                  </a:cubicBezTo>
                  <a:cubicBezTo>
                    <a:pt x="31576" y="262"/>
                    <a:pt x="31540" y="95"/>
                    <a:pt x="3135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2348200" y="3495200"/>
              <a:ext cx="135750" cy="341150"/>
            </a:xfrm>
            <a:custGeom>
              <a:avLst/>
              <a:gdLst/>
              <a:ahLst/>
              <a:cxnLst/>
              <a:rect l="l" t="t" r="r" b="b"/>
              <a:pathLst>
                <a:path w="5430" h="13646" extrusionOk="0">
                  <a:moveTo>
                    <a:pt x="5132" y="1"/>
                  </a:moveTo>
                  <a:cubicBezTo>
                    <a:pt x="5096" y="334"/>
                    <a:pt x="4965" y="655"/>
                    <a:pt x="4822" y="953"/>
                  </a:cubicBezTo>
                  <a:cubicBezTo>
                    <a:pt x="4001" y="2537"/>
                    <a:pt x="3048" y="4049"/>
                    <a:pt x="2024" y="5501"/>
                  </a:cubicBezTo>
                  <a:cubicBezTo>
                    <a:pt x="1465" y="6275"/>
                    <a:pt x="953" y="7061"/>
                    <a:pt x="572" y="7942"/>
                  </a:cubicBezTo>
                  <a:cubicBezTo>
                    <a:pt x="250" y="8704"/>
                    <a:pt x="96" y="9502"/>
                    <a:pt x="0" y="10311"/>
                  </a:cubicBezTo>
                  <a:cubicBezTo>
                    <a:pt x="0" y="10323"/>
                    <a:pt x="12" y="10335"/>
                    <a:pt x="36" y="10395"/>
                  </a:cubicBezTo>
                  <a:cubicBezTo>
                    <a:pt x="84" y="10192"/>
                    <a:pt x="119" y="10014"/>
                    <a:pt x="143" y="9835"/>
                  </a:cubicBezTo>
                  <a:cubicBezTo>
                    <a:pt x="334" y="8549"/>
                    <a:pt x="870" y="7406"/>
                    <a:pt x="1584" y="6347"/>
                  </a:cubicBezTo>
                  <a:cubicBezTo>
                    <a:pt x="2048" y="5668"/>
                    <a:pt x="2536" y="5001"/>
                    <a:pt x="2977" y="4299"/>
                  </a:cubicBezTo>
                  <a:cubicBezTo>
                    <a:pt x="3489" y="3465"/>
                    <a:pt x="3989" y="2620"/>
                    <a:pt x="4489" y="1787"/>
                  </a:cubicBezTo>
                  <a:cubicBezTo>
                    <a:pt x="4537" y="1691"/>
                    <a:pt x="4596" y="1620"/>
                    <a:pt x="4644" y="1525"/>
                  </a:cubicBezTo>
                  <a:cubicBezTo>
                    <a:pt x="4656" y="1548"/>
                    <a:pt x="4680" y="1548"/>
                    <a:pt x="4703" y="1560"/>
                  </a:cubicBezTo>
                  <a:cubicBezTo>
                    <a:pt x="4549" y="1965"/>
                    <a:pt x="4418" y="2382"/>
                    <a:pt x="4251" y="2775"/>
                  </a:cubicBezTo>
                  <a:cubicBezTo>
                    <a:pt x="3453" y="4644"/>
                    <a:pt x="2620" y="6489"/>
                    <a:pt x="1822" y="8347"/>
                  </a:cubicBezTo>
                  <a:cubicBezTo>
                    <a:pt x="1513" y="9085"/>
                    <a:pt x="1227" y="9847"/>
                    <a:pt x="953" y="10609"/>
                  </a:cubicBezTo>
                  <a:cubicBezTo>
                    <a:pt x="715" y="11288"/>
                    <a:pt x="572" y="11990"/>
                    <a:pt x="620" y="12716"/>
                  </a:cubicBezTo>
                  <a:cubicBezTo>
                    <a:pt x="631" y="12955"/>
                    <a:pt x="727" y="13193"/>
                    <a:pt x="786" y="13419"/>
                  </a:cubicBezTo>
                  <a:cubicBezTo>
                    <a:pt x="798" y="13467"/>
                    <a:pt x="858" y="13490"/>
                    <a:pt x="929" y="13586"/>
                  </a:cubicBezTo>
                  <a:cubicBezTo>
                    <a:pt x="548" y="12585"/>
                    <a:pt x="751" y="11669"/>
                    <a:pt x="1024" y="10752"/>
                  </a:cubicBezTo>
                  <a:cubicBezTo>
                    <a:pt x="1334" y="9728"/>
                    <a:pt x="1763" y="8752"/>
                    <a:pt x="2203" y="7763"/>
                  </a:cubicBezTo>
                  <a:cubicBezTo>
                    <a:pt x="2917" y="6156"/>
                    <a:pt x="3608" y="4549"/>
                    <a:pt x="4299" y="2930"/>
                  </a:cubicBezTo>
                  <a:cubicBezTo>
                    <a:pt x="4477" y="2513"/>
                    <a:pt x="4596" y="2060"/>
                    <a:pt x="4739" y="1620"/>
                  </a:cubicBezTo>
                  <a:cubicBezTo>
                    <a:pt x="4799" y="1453"/>
                    <a:pt x="4846" y="1286"/>
                    <a:pt x="4953" y="1144"/>
                  </a:cubicBezTo>
                  <a:lnTo>
                    <a:pt x="4953" y="1394"/>
                  </a:lnTo>
                  <a:cubicBezTo>
                    <a:pt x="4799" y="3370"/>
                    <a:pt x="4406" y="5299"/>
                    <a:pt x="3822" y="7180"/>
                  </a:cubicBezTo>
                  <a:cubicBezTo>
                    <a:pt x="3358" y="8704"/>
                    <a:pt x="2751" y="10157"/>
                    <a:pt x="2048" y="11585"/>
                  </a:cubicBezTo>
                  <a:cubicBezTo>
                    <a:pt x="1822" y="12050"/>
                    <a:pt x="1643" y="12562"/>
                    <a:pt x="1465" y="13038"/>
                  </a:cubicBezTo>
                  <a:cubicBezTo>
                    <a:pt x="1393" y="13228"/>
                    <a:pt x="1346" y="13431"/>
                    <a:pt x="1441" y="13645"/>
                  </a:cubicBezTo>
                  <a:cubicBezTo>
                    <a:pt x="1560" y="12836"/>
                    <a:pt x="1929" y="12109"/>
                    <a:pt x="2275" y="11395"/>
                  </a:cubicBezTo>
                  <a:cubicBezTo>
                    <a:pt x="3715" y="8466"/>
                    <a:pt x="4608" y="5382"/>
                    <a:pt x="5001" y="2156"/>
                  </a:cubicBezTo>
                  <a:cubicBezTo>
                    <a:pt x="5025" y="1929"/>
                    <a:pt x="5037" y="1703"/>
                    <a:pt x="5061" y="1489"/>
                  </a:cubicBezTo>
                  <a:cubicBezTo>
                    <a:pt x="5061" y="1465"/>
                    <a:pt x="5072" y="1453"/>
                    <a:pt x="5084" y="1429"/>
                  </a:cubicBezTo>
                  <a:cubicBezTo>
                    <a:pt x="5120" y="1465"/>
                    <a:pt x="5144" y="1465"/>
                    <a:pt x="5156" y="1465"/>
                  </a:cubicBezTo>
                  <a:cubicBezTo>
                    <a:pt x="5180" y="1977"/>
                    <a:pt x="5203" y="2477"/>
                    <a:pt x="5215" y="2989"/>
                  </a:cubicBezTo>
                  <a:cubicBezTo>
                    <a:pt x="5263" y="4823"/>
                    <a:pt x="5132" y="6644"/>
                    <a:pt x="4763" y="8430"/>
                  </a:cubicBezTo>
                  <a:cubicBezTo>
                    <a:pt x="4418" y="10097"/>
                    <a:pt x="3703" y="11573"/>
                    <a:pt x="2584" y="12871"/>
                  </a:cubicBezTo>
                  <a:cubicBezTo>
                    <a:pt x="2382" y="13109"/>
                    <a:pt x="2179" y="13371"/>
                    <a:pt x="1882" y="13526"/>
                  </a:cubicBezTo>
                  <a:cubicBezTo>
                    <a:pt x="1892" y="13527"/>
                    <a:pt x="1901" y="13527"/>
                    <a:pt x="1911" y="13527"/>
                  </a:cubicBezTo>
                  <a:cubicBezTo>
                    <a:pt x="2109" y="13527"/>
                    <a:pt x="2245" y="13413"/>
                    <a:pt x="2382" y="13288"/>
                  </a:cubicBezTo>
                  <a:cubicBezTo>
                    <a:pt x="3715" y="11823"/>
                    <a:pt x="4596" y="10145"/>
                    <a:pt x="4942" y="8180"/>
                  </a:cubicBezTo>
                  <a:cubicBezTo>
                    <a:pt x="5323" y="5989"/>
                    <a:pt x="5430" y="3811"/>
                    <a:pt x="5275" y="1584"/>
                  </a:cubicBezTo>
                  <a:cubicBezTo>
                    <a:pt x="5251" y="1155"/>
                    <a:pt x="5239" y="739"/>
                    <a:pt x="5203" y="310"/>
                  </a:cubicBezTo>
                  <a:cubicBezTo>
                    <a:pt x="5203" y="203"/>
                    <a:pt x="5180" y="96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2228250" y="2939700"/>
              <a:ext cx="501275" cy="112975"/>
            </a:xfrm>
            <a:custGeom>
              <a:avLst/>
              <a:gdLst/>
              <a:ahLst/>
              <a:cxnLst/>
              <a:rect l="l" t="t" r="r" b="b"/>
              <a:pathLst>
                <a:path w="20051" h="4519" extrusionOk="0">
                  <a:moveTo>
                    <a:pt x="5309" y="0"/>
                  </a:moveTo>
                  <a:cubicBezTo>
                    <a:pt x="4937" y="0"/>
                    <a:pt x="4565" y="13"/>
                    <a:pt x="4191" y="39"/>
                  </a:cubicBezTo>
                  <a:cubicBezTo>
                    <a:pt x="3632" y="87"/>
                    <a:pt x="3096" y="170"/>
                    <a:pt x="2608" y="468"/>
                  </a:cubicBezTo>
                  <a:cubicBezTo>
                    <a:pt x="2536" y="516"/>
                    <a:pt x="2465" y="587"/>
                    <a:pt x="2405" y="658"/>
                  </a:cubicBezTo>
                  <a:cubicBezTo>
                    <a:pt x="3251" y="182"/>
                    <a:pt x="4167" y="146"/>
                    <a:pt x="5108" y="146"/>
                  </a:cubicBezTo>
                  <a:cubicBezTo>
                    <a:pt x="5166" y="146"/>
                    <a:pt x="5224" y="145"/>
                    <a:pt x="5282" y="145"/>
                  </a:cubicBezTo>
                  <a:cubicBezTo>
                    <a:pt x="7233" y="145"/>
                    <a:pt x="9128" y="532"/>
                    <a:pt x="10990" y="1099"/>
                  </a:cubicBezTo>
                  <a:cubicBezTo>
                    <a:pt x="12716" y="1611"/>
                    <a:pt x="14383" y="2266"/>
                    <a:pt x="16050" y="2968"/>
                  </a:cubicBezTo>
                  <a:cubicBezTo>
                    <a:pt x="16943" y="3337"/>
                    <a:pt x="17848" y="3683"/>
                    <a:pt x="18812" y="3861"/>
                  </a:cubicBezTo>
                  <a:cubicBezTo>
                    <a:pt x="19014" y="3897"/>
                    <a:pt x="19217" y="3921"/>
                    <a:pt x="19431" y="3992"/>
                  </a:cubicBezTo>
                  <a:cubicBezTo>
                    <a:pt x="19288" y="4040"/>
                    <a:pt x="19157" y="4087"/>
                    <a:pt x="19014" y="4111"/>
                  </a:cubicBezTo>
                  <a:cubicBezTo>
                    <a:pt x="18038" y="4326"/>
                    <a:pt x="17074" y="4349"/>
                    <a:pt x="16097" y="4385"/>
                  </a:cubicBezTo>
                  <a:cubicBezTo>
                    <a:pt x="15836" y="4391"/>
                    <a:pt x="15574" y="4394"/>
                    <a:pt x="15313" y="4394"/>
                  </a:cubicBezTo>
                  <a:cubicBezTo>
                    <a:pt x="13577" y="4394"/>
                    <a:pt x="11849" y="4263"/>
                    <a:pt x="10121" y="4087"/>
                  </a:cubicBezTo>
                  <a:cubicBezTo>
                    <a:pt x="8192" y="3873"/>
                    <a:pt x="6251" y="3611"/>
                    <a:pt x="4322" y="3373"/>
                  </a:cubicBezTo>
                  <a:cubicBezTo>
                    <a:pt x="3781" y="3303"/>
                    <a:pt x="3239" y="3254"/>
                    <a:pt x="2697" y="3254"/>
                  </a:cubicBezTo>
                  <a:cubicBezTo>
                    <a:pt x="2405" y="3254"/>
                    <a:pt x="2114" y="3268"/>
                    <a:pt x="1822" y="3302"/>
                  </a:cubicBezTo>
                  <a:cubicBezTo>
                    <a:pt x="1286" y="3361"/>
                    <a:pt x="774" y="3504"/>
                    <a:pt x="334" y="3814"/>
                  </a:cubicBezTo>
                  <a:cubicBezTo>
                    <a:pt x="215" y="3909"/>
                    <a:pt x="107" y="4016"/>
                    <a:pt x="0" y="4099"/>
                  </a:cubicBezTo>
                  <a:lnTo>
                    <a:pt x="48" y="4147"/>
                  </a:lnTo>
                  <a:cubicBezTo>
                    <a:pt x="107" y="4099"/>
                    <a:pt x="203" y="4087"/>
                    <a:pt x="238" y="4028"/>
                  </a:cubicBezTo>
                  <a:cubicBezTo>
                    <a:pt x="619" y="3683"/>
                    <a:pt x="1060" y="3552"/>
                    <a:pt x="1536" y="3456"/>
                  </a:cubicBezTo>
                  <a:cubicBezTo>
                    <a:pt x="1884" y="3402"/>
                    <a:pt x="2235" y="3380"/>
                    <a:pt x="2586" y="3380"/>
                  </a:cubicBezTo>
                  <a:cubicBezTo>
                    <a:pt x="3003" y="3380"/>
                    <a:pt x="3420" y="3411"/>
                    <a:pt x="3834" y="3456"/>
                  </a:cubicBezTo>
                  <a:cubicBezTo>
                    <a:pt x="5465" y="3659"/>
                    <a:pt x="7120" y="3873"/>
                    <a:pt x="8751" y="4076"/>
                  </a:cubicBezTo>
                  <a:cubicBezTo>
                    <a:pt x="10874" y="4326"/>
                    <a:pt x="13004" y="4518"/>
                    <a:pt x="15141" y="4518"/>
                  </a:cubicBezTo>
                  <a:cubicBezTo>
                    <a:pt x="15749" y="4518"/>
                    <a:pt x="16357" y="4503"/>
                    <a:pt x="16967" y="4468"/>
                  </a:cubicBezTo>
                  <a:cubicBezTo>
                    <a:pt x="17717" y="4433"/>
                    <a:pt x="18455" y="4397"/>
                    <a:pt x="19169" y="4171"/>
                  </a:cubicBezTo>
                  <a:cubicBezTo>
                    <a:pt x="19467" y="4087"/>
                    <a:pt x="19765" y="3945"/>
                    <a:pt x="20050" y="3837"/>
                  </a:cubicBezTo>
                  <a:cubicBezTo>
                    <a:pt x="20038" y="3802"/>
                    <a:pt x="20038" y="3778"/>
                    <a:pt x="20027" y="3742"/>
                  </a:cubicBezTo>
                  <a:cubicBezTo>
                    <a:pt x="19854" y="3787"/>
                    <a:pt x="19684" y="3805"/>
                    <a:pt x="19515" y="3805"/>
                  </a:cubicBezTo>
                  <a:cubicBezTo>
                    <a:pt x="19239" y="3805"/>
                    <a:pt x="18966" y="3758"/>
                    <a:pt x="18693" y="3706"/>
                  </a:cubicBezTo>
                  <a:cubicBezTo>
                    <a:pt x="17764" y="3504"/>
                    <a:pt x="16848" y="3159"/>
                    <a:pt x="15978" y="2790"/>
                  </a:cubicBezTo>
                  <a:cubicBezTo>
                    <a:pt x="13931" y="1920"/>
                    <a:pt x="11847" y="1135"/>
                    <a:pt x="9704" y="587"/>
                  </a:cubicBezTo>
                  <a:cubicBezTo>
                    <a:pt x="8256" y="206"/>
                    <a:pt x="6793" y="0"/>
                    <a:pt x="530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2233600" y="3029975"/>
              <a:ext cx="501575" cy="117300"/>
            </a:xfrm>
            <a:custGeom>
              <a:avLst/>
              <a:gdLst/>
              <a:ahLst/>
              <a:cxnLst/>
              <a:rect l="l" t="t" r="r" b="b"/>
              <a:pathLst>
                <a:path w="20063" h="4692" extrusionOk="0">
                  <a:moveTo>
                    <a:pt x="8804" y="2783"/>
                  </a:moveTo>
                  <a:cubicBezTo>
                    <a:pt x="8901" y="2783"/>
                    <a:pt x="8999" y="2784"/>
                    <a:pt x="9097" y="2786"/>
                  </a:cubicBezTo>
                  <a:cubicBezTo>
                    <a:pt x="10323" y="2810"/>
                    <a:pt x="11561" y="2893"/>
                    <a:pt x="12800" y="2953"/>
                  </a:cubicBezTo>
                  <a:cubicBezTo>
                    <a:pt x="13377" y="2971"/>
                    <a:pt x="13958" y="2995"/>
                    <a:pt x="14538" y="2995"/>
                  </a:cubicBezTo>
                  <a:cubicBezTo>
                    <a:pt x="15118" y="2995"/>
                    <a:pt x="15699" y="2971"/>
                    <a:pt x="16276" y="2893"/>
                  </a:cubicBezTo>
                  <a:cubicBezTo>
                    <a:pt x="16324" y="2893"/>
                    <a:pt x="16348" y="2905"/>
                    <a:pt x="16443" y="2905"/>
                  </a:cubicBezTo>
                  <a:cubicBezTo>
                    <a:pt x="16276" y="2977"/>
                    <a:pt x="16169" y="3024"/>
                    <a:pt x="16050" y="3072"/>
                  </a:cubicBezTo>
                  <a:cubicBezTo>
                    <a:pt x="15943" y="3108"/>
                    <a:pt x="15836" y="3155"/>
                    <a:pt x="15717" y="3203"/>
                  </a:cubicBezTo>
                  <a:cubicBezTo>
                    <a:pt x="14359" y="3763"/>
                    <a:pt x="12943" y="4084"/>
                    <a:pt x="11478" y="4155"/>
                  </a:cubicBezTo>
                  <a:cubicBezTo>
                    <a:pt x="11228" y="4167"/>
                    <a:pt x="10978" y="4172"/>
                    <a:pt x="10730" y="4172"/>
                  </a:cubicBezTo>
                  <a:cubicBezTo>
                    <a:pt x="9713" y="4172"/>
                    <a:pt x="8708" y="4084"/>
                    <a:pt x="7704" y="3989"/>
                  </a:cubicBezTo>
                  <a:cubicBezTo>
                    <a:pt x="6655" y="3895"/>
                    <a:pt x="5599" y="3831"/>
                    <a:pt x="4542" y="3831"/>
                  </a:cubicBezTo>
                  <a:cubicBezTo>
                    <a:pt x="4255" y="3831"/>
                    <a:pt x="3967" y="3836"/>
                    <a:pt x="3680" y="3846"/>
                  </a:cubicBezTo>
                  <a:cubicBezTo>
                    <a:pt x="3227" y="3858"/>
                    <a:pt x="2787" y="3882"/>
                    <a:pt x="2334" y="3893"/>
                  </a:cubicBezTo>
                  <a:lnTo>
                    <a:pt x="2334" y="3858"/>
                  </a:lnTo>
                  <a:cubicBezTo>
                    <a:pt x="2370" y="3846"/>
                    <a:pt x="2382" y="3810"/>
                    <a:pt x="2406" y="3810"/>
                  </a:cubicBezTo>
                  <a:cubicBezTo>
                    <a:pt x="3179" y="3643"/>
                    <a:pt x="3977" y="3489"/>
                    <a:pt x="4763" y="3310"/>
                  </a:cubicBezTo>
                  <a:cubicBezTo>
                    <a:pt x="6096" y="3010"/>
                    <a:pt x="7440" y="2783"/>
                    <a:pt x="8804" y="2783"/>
                  </a:cubicBezTo>
                  <a:close/>
                  <a:moveTo>
                    <a:pt x="20063" y="0"/>
                  </a:moveTo>
                  <a:lnTo>
                    <a:pt x="19836" y="226"/>
                  </a:lnTo>
                  <a:cubicBezTo>
                    <a:pt x="19693" y="393"/>
                    <a:pt x="19539" y="572"/>
                    <a:pt x="19396" y="679"/>
                  </a:cubicBezTo>
                  <a:cubicBezTo>
                    <a:pt x="18991" y="1084"/>
                    <a:pt x="18586" y="1488"/>
                    <a:pt x="18158" y="1858"/>
                  </a:cubicBezTo>
                  <a:cubicBezTo>
                    <a:pt x="17562" y="2393"/>
                    <a:pt x="16860" y="2679"/>
                    <a:pt x="16074" y="2762"/>
                  </a:cubicBezTo>
                  <a:cubicBezTo>
                    <a:pt x="15580" y="2822"/>
                    <a:pt x="15092" y="2843"/>
                    <a:pt x="14605" y="2843"/>
                  </a:cubicBezTo>
                  <a:cubicBezTo>
                    <a:pt x="14118" y="2843"/>
                    <a:pt x="13633" y="2822"/>
                    <a:pt x="13145" y="2798"/>
                  </a:cubicBezTo>
                  <a:cubicBezTo>
                    <a:pt x="12407" y="2774"/>
                    <a:pt x="11692" y="2739"/>
                    <a:pt x="10966" y="2679"/>
                  </a:cubicBezTo>
                  <a:cubicBezTo>
                    <a:pt x="10468" y="2641"/>
                    <a:pt x="9972" y="2622"/>
                    <a:pt x="9477" y="2622"/>
                  </a:cubicBezTo>
                  <a:cubicBezTo>
                    <a:pt x="7828" y="2622"/>
                    <a:pt x="6193" y="2830"/>
                    <a:pt x="4573" y="3215"/>
                  </a:cubicBezTo>
                  <a:cubicBezTo>
                    <a:pt x="3560" y="3453"/>
                    <a:pt x="2525" y="3691"/>
                    <a:pt x="1513" y="3941"/>
                  </a:cubicBezTo>
                  <a:cubicBezTo>
                    <a:pt x="1120" y="4048"/>
                    <a:pt x="679" y="4120"/>
                    <a:pt x="310" y="4358"/>
                  </a:cubicBezTo>
                  <a:cubicBezTo>
                    <a:pt x="191" y="4429"/>
                    <a:pt x="108" y="4536"/>
                    <a:pt x="1" y="4632"/>
                  </a:cubicBezTo>
                  <a:cubicBezTo>
                    <a:pt x="1" y="4644"/>
                    <a:pt x="12" y="4667"/>
                    <a:pt x="24" y="4691"/>
                  </a:cubicBezTo>
                  <a:cubicBezTo>
                    <a:pt x="72" y="4667"/>
                    <a:pt x="120" y="4667"/>
                    <a:pt x="143" y="4644"/>
                  </a:cubicBezTo>
                  <a:cubicBezTo>
                    <a:pt x="358" y="4405"/>
                    <a:pt x="643" y="4334"/>
                    <a:pt x="917" y="4251"/>
                  </a:cubicBezTo>
                  <a:cubicBezTo>
                    <a:pt x="1727" y="4060"/>
                    <a:pt x="2560" y="4013"/>
                    <a:pt x="3382" y="3977"/>
                  </a:cubicBezTo>
                  <a:cubicBezTo>
                    <a:pt x="3768" y="3955"/>
                    <a:pt x="4154" y="3946"/>
                    <a:pt x="4540" y="3946"/>
                  </a:cubicBezTo>
                  <a:cubicBezTo>
                    <a:pt x="5650" y="3946"/>
                    <a:pt x="6757" y="4026"/>
                    <a:pt x="7871" y="4132"/>
                  </a:cubicBezTo>
                  <a:cubicBezTo>
                    <a:pt x="8704" y="4227"/>
                    <a:pt x="9537" y="4274"/>
                    <a:pt x="10371" y="4298"/>
                  </a:cubicBezTo>
                  <a:cubicBezTo>
                    <a:pt x="10498" y="4302"/>
                    <a:pt x="10626" y="4303"/>
                    <a:pt x="10753" y="4303"/>
                  </a:cubicBezTo>
                  <a:cubicBezTo>
                    <a:pt x="12418" y="4303"/>
                    <a:pt x="14051" y="4012"/>
                    <a:pt x="15622" y="3382"/>
                  </a:cubicBezTo>
                  <a:cubicBezTo>
                    <a:pt x="16276" y="3108"/>
                    <a:pt x="16955" y="2858"/>
                    <a:pt x="17562" y="2489"/>
                  </a:cubicBezTo>
                  <a:cubicBezTo>
                    <a:pt x="17979" y="2227"/>
                    <a:pt x="18336" y="1929"/>
                    <a:pt x="18681" y="1596"/>
                  </a:cubicBezTo>
                  <a:cubicBezTo>
                    <a:pt x="18979" y="1298"/>
                    <a:pt x="19277" y="1012"/>
                    <a:pt x="19574" y="715"/>
                  </a:cubicBezTo>
                  <a:cubicBezTo>
                    <a:pt x="19777" y="500"/>
                    <a:pt x="19967" y="298"/>
                    <a:pt x="2006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2916725" y="2747500"/>
              <a:ext cx="135450" cy="492625"/>
            </a:xfrm>
            <a:custGeom>
              <a:avLst/>
              <a:gdLst/>
              <a:ahLst/>
              <a:cxnLst/>
              <a:rect l="l" t="t" r="r" b="b"/>
              <a:pathLst>
                <a:path w="5418" h="19705" extrusionOk="0">
                  <a:moveTo>
                    <a:pt x="60" y="0"/>
                  </a:moveTo>
                  <a:cubicBezTo>
                    <a:pt x="48" y="12"/>
                    <a:pt x="12" y="12"/>
                    <a:pt x="0" y="36"/>
                  </a:cubicBezTo>
                  <a:cubicBezTo>
                    <a:pt x="12" y="119"/>
                    <a:pt x="48" y="214"/>
                    <a:pt x="60" y="298"/>
                  </a:cubicBezTo>
                  <a:cubicBezTo>
                    <a:pt x="381" y="1560"/>
                    <a:pt x="500" y="2846"/>
                    <a:pt x="524" y="4144"/>
                  </a:cubicBezTo>
                  <a:cubicBezTo>
                    <a:pt x="548" y="5691"/>
                    <a:pt x="524" y="7239"/>
                    <a:pt x="548" y="8799"/>
                  </a:cubicBezTo>
                  <a:cubicBezTo>
                    <a:pt x="596" y="10644"/>
                    <a:pt x="858" y="12442"/>
                    <a:pt x="1453" y="14204"/>
                  </a:cubicBezTo>
                  <a:cubicBezTo>
                    <a:pt x="1632" y="14704"/>
                    <a:pt x="1834" y="15216"/>
                    <a:pt x="2084" y="15693"/>
                  </a:cubicBezTo>
                  <a:cubicBezTo>
                    <a:pt x="2310" y="16109"/>
                    <a:pt x="2489" y="16550"/>
                    <a:pt x="2691" y="16978"/>
                  </a:cubicBezTo>
                  <a:cubicBezTo>
                    <a:pt x="2703" y="17026"/>
                    <a:pt x="2739" y="17074"/>
                    <a:pt x="2763" y="17121"/>
                  </a:cubicBezTo>
                  <a:cubicBezTo>
                    <a:pt x="2739" y="17074"/>
                    <a:pt x="2739" y="17074"/>
                    <a:pt x="2739" y="17062"/>
                  </a:cubicBezTo>
                  <a:cubicBezTo>
                    <a:pt x="2560" y="16609"/>
                    <a:pt x="2370" y="16157"/>
                    <a:pt x="2179" y="15704"/>
                  </a:cubicBezTo>
                  <a:cubicBezTo>
                    <a:pt x="2084" y="15443"/>
                    <a:pt x="1941" y="15181"/>
                    <a:pt x="1834" y="14931"/>
                  </a:cubicBezTo>
                  <a:cubicBezTo>
                    <a:pt x="1370" y="13811"/>
                    <a:pt x="1084" y="12656"/>
                    <a:pt x="893" y="11466"/>
                  </a:cubicBezTo>
                  <a:cubicBezTo>
                    <a:pt x="643" y="9954"/>
                    <a:pt x="643" y="8442"/>
                    <a:pt x="655" y="6930"/>
                  </a:cubicBezTo>
                  <a:cubicBezTo>
                    <a:pt x="667" y="5417"/>
                    <a:pt x="655" y="3917"/>
                    <a:pt x="524" y="2429"/>
                  </a:cubicBezTo>
                  <a:cubicBezTo>
                    <a:pt x="477" y="1941"/>
                    <a:pt x="381" y="1441"/>
                    <a:pt x="310" y="905"/>
                  </a:cubicBezTo>
                  <a:lnTo>
                    <a:pt x="310" y="905"/>
                  </a:lnTo>
                  <a:cubicBezTo>
                    <a:pt x="358" y="965"/>
                    <a:pt x="405" y="1000"/>
                    <a:pt x="417" y="1048"/>
                  </a:cubicBezTo>
                  <a:cubicBezTo>
                    <a:pt x="560" y="1369"/>
                    <a:pt x="703" y="1703"/>
                    <a:pt x="846" y="2024"/>
                  </a:cubicBezTo>
                  <a:cubicBezTo>
                    <a:pt x="1072" y="2489"/>
                    <a:pt x="1310" y="2965"/>
                    <a:pt x="1560" y="3405"/>
                  </a:cubicBezTo>
                  <a:cubicBezTo>
                    <a:pt x="2941" y="5894"/>
                    <a:pt x="3894" y="8525"/>
                    <a:pt x="4453" y="11323"/>
                  </a:cubicBezTo>
                  <a:cubicBezTo>
                    <a:pt x="4858" y="13407"/>
                    <a:pt x="5061" y="15490"/>
                    <a:pt x="5120" y="17609"/>
                  </a:cubicBezTo>
                  <a:cubicBezTo>
                    <a:pt x="5132" y="18169"/>
                    <a:pt x="5191" y="18729"/>
                    <a:pt x="5251" y="19288"/>
                  </a:cubicBezTo>
                  <a:cubicBezTo>
                    <a:pt x="5263" y="19407"/>
                    <a:pt x="5311" y="19538"/>
                    <a:pt x="5358" y="19705"/>
                  </a:cubicBezTo>
                  <a:cubicBezTo>
                    <a:pt x="5406" y="19645"/>
                    <a:pt x="5418" y="19634"/>
                    <a:pt x="5418" y="19622"/>
                  </a:cubicBezTo>
                  <a:cubicBezTo>
                    <a:pt x="5227" y="18169"/>
                    <a:pt x="5239" y="16716"/>
                    <a:pt x="5132" y="15252"/>
                  </a:cubicBezTo>
                  <a:cubicBezTo>
                    <a:pt x="4941" y="12799"/>
                    <a:pt x="4477" y="10394"/>
                    <a:pt x="3751" y="8037"/>
                  </a:cubicBezTo>
                  <a:cubicBezTo>
                    <a:pt x="3501" y="7215"/>
                    <a:pt x="3203" y="6418"/>
                    <a:pt x="2822" y="5656"/>
                  </a:cubicBezTo>
                  <a:cubicBezTo>
                    <a:pt x="2489" y="4989"/>
                    <a:pt x="2155" y="4298"/>
                    <a:pt x="1810" y="3632"/>
                  </a:cubicBezTo>
                  <a:cubicBezTo>
                    <a:pt x="1429" y="2858"/>
                    <a:pt x="1024" y="2084"/>
                    <a:pt x="643" y="1310"/>
                  </a:cubicBezTo>
                  <a:cubicBezTo>
                    <a:pt x="477" y="988"/>
                    <a:pt x="358" y="631"/>
                    <a:pt x="227" y="298"/>
                  </a:cubicBezTo>
                  <a:cubicBezTo>
                    <a:pt x="179" y="191"/>
                    <a:pt x="108" y="95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2930425" y="2769225"/>
              <a:ext cx="173850" cy="448300"/>
            </a:xfrm>
            <a:custGeom>
              <a:avLst/>
              <a:gdLst/>
              <a:ahLst/>
              <a:cxnLst/>
              <a:rect l="l" t="t" r="r" b="b"/>
              <a:pathLst>
                <a:path w="6954" h="17932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179"/>
                    <a:pt x="310" y="346"/>
                    <a:pt x="464" y="536"/>
                  </a:cubicBezTo>
                  <a:cubicBezTo>
                    <a:pt x="810" y="977"/>
                    <a:pt x="1143" y="1417"/>
                    <a:pt x="1476" y="1870"/>
                  </a:cubicBezTo>
                  <a:cubicBezTo>
                    <a:pt x="1905" y="2489"/>
                    <a:pt x="2310" y="3108"/>
                    <a:pt x="2727" y="3715"/>
                  </a:cubicBezTo>
                  <a:cubicBezTo>
                    <a:pt x="2989" y="4120"/>
                    <a:pt x="3262" y="4537"/>
                    <a:pt x="3512" y="4965"/>
                  </a:cubicBezTo>
                  <a:cubicBezTo>
                    <a:pt x="3870" y="5561"/>
                    <a:pt x="4215" y="6180"/>
                    <a:pt x="4536" y="6787"/>
                  </a:cubicBezTo>
                  <a:cubicBezTo>
                    <a:pt x="5763" y="9109"/>
                    <a:pt x="6560" y="11561"/>
                    <a:pt x="6775" y="14193"/>
                  </a:cubicBezTo>
                  <a:cubicBezTo>
                    <a:pt x="6858" y="15478"/>
                    <a:pt x="6691" y="16729"/>
                    <a:pt x="6132" y="17907"/>
                  </a:cubicBezTo>
                  <a:cubicBezTo>
                    <a:pt x="6120" y="17907"/>
                    <a:pt x="6132" y="17919"/>
                    <a:pt x="6144" y="17931"/>
                  </a:cubicBezTo>
                  <a:cubicBezTo>
                    <a:pt x="6203" y="17824"/>
                    <a:pt x="6287" y="17741"/>
                    <a:pt x="6346" y="17633"/>
                  </a:cubicBezTo>
                  <a:cubicBezTo>
                    <a:pt x="6691" y="16895"/>
                    <a:pt x="6846" y="16086"/>
                    <a:pt x="6894" y="15252"/>
                  </a:cubicBezTo>
                  <a:cubicBezTo>
                    <a:pt x="6953" y="13883"/>
                    <a:pt x="6763" y="12549"/>
                    <a:pt x="6382" y="11240"/>
                  </a:cubicBezTo>
                  <a:cubicBezTo>
                    <a:pt x="6144" y="10371"/>
                    <a:pt x="5870" y="9525"/>
                    <a:pt x="5572" y="8680"/>
                  </a:cubicBezTo>
                  <a:cubicBezTo>
                    <a:pt x="5370" y="8120"/>
                    <a:pt x="5108" y="7596"/>
                    <a:pt x="4822" y="7096"/>
                  </a:cubicBezTo>
                  <a:cubicBezTo>
                    <a:pt x="4358" y="6251"/>
                    <a:pt x="3905" y="5418"/>
                    <a:pt x="3405" y="4584"/>
                  </a:cubicBezTo>
                  <a:cubicBezTo>
                    <a:pt x="2989" y="3894"/>
                    <a:pt x="2512" y="3239"/>
                    <a:pt x="2084" y="2572"/>
                  </a:cubicBezTo>
                  <a:cubicBezTo>
                    <a:pt x="1893" y="2274"/>
                    <a:pt x="1679" y="1977"/>
                    <a:pt x="1488" y="1679"/>
                  </a:cubicBezTo>
                  <a:cubicBezTo>
                    <a:pt x="1084" y="1036"/>
                    <a:pt x="595" y="48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2518450" y="3266300"/>
              <a:ext cx="333100" cy="122750"/>
            </a:xfrm>
            <a:custGeom>
              <a:avLst/>
              <a:gdLst/>
              <a:ahLst/>
              <a:cxnLst/>
              <a:rect l="l" t="t" r="r" b="b"/>
              <a:pathLst>
                <a:path w="13324" h="4910" extrusionOk="0">
                  <a:moveTo>
                    <a:pt x="13300" y="1"/>
                  </a:moveTo>
                  <a:cubicBezTo>
                    <a:pt x="12919" y="441"/>
                    <a:pt x="12562" y="917"/>
                    <a:pt x="12181" y="1370"/>
                  </a:cubicBezTo>
                  <a:cubicBezTo>
                    <a:pt x="11669" y="1953"/>
                    <a:pt x="11109" y="2465"/>
                    <a:pt x="10466" y="2870"/>
                  </a:cubicBezTo>
                  <a:cubicBezTo>
                    <a:pt x="9943" y="3215"/>
                    <a:pt x="9431" y="3573"/>
                    <a:pt x="8871" y="3823"/>
                  </a:cubicBezTo>
                  <a:cubicBezTo>
                    <a:pt x="7557" y="4431"/>
                    <a:pt x="6232" y="4762"/>
                    <a:pt x="4897" y="4762"/>
                  </a:cubicBezTo>
                  <a:cubicBezTo>
                    <a:pt x="3800" y="4762"/>
                    <a:pt x="2696" y="4539"/>
                    <a:pt x="1584" y="4061"/>
                  </a:cubicBezTo>
                  <a:cubicBezTo>
                    <a:pt x="941" y="3799"/>
                    <a:pt x="537" y="3263"/>
                    <a:pt x="275" y="2632"/>
                  </a:cubicBezTo>
                  <a:cubicBezTo>
                    <a:pt x="167" y="2382"/>
                    <a:pt x="96" y="2108"/>
                    <a:pt x="1" y="1834"/>
                  </a:cubicBezTo>
                  <a:lnTo>
                    <a:pt x="1" y="2025"/>
                  </a:lnTo>
                  <a:cubicBezTo>
                    <a:pt x="179" y="3144"/>
                    <a:pt x="810" y="3882"/>
                    <a:pt x="1846" y="4311"/>
                  </a:cubicBezTo>
                  <a:cubicBezTo>
                    <a:pt x="2847" y="4720"/>
                    <a:pt x="3853" y="4909"/>
                    <a:pt x="4865" y="4909"/>
                  </a:cubicBezTo>
                  <a:cubicBezTo>
                    <a:pt x="5768" y="4909"/>
                    <a:pt x="6675" y="4758"/>
                    <a:pt x="7585" y="4477"/>
                  </a:cubicBezTo>
                  <a:cubicBezTo>
                    <a:pt x="8180" y="4299"/>
                    <a:pt x="8752" y="4061"/>
                    <a:pt x="9311" y="3763"/>
                  </a:cubicBezTo>
                  <a:cubicBezTo>
                    <a:pt x="10978" y="2870"/>
                    <a:pt x="12312" y="1620"/>
                    <a:pt x="13324" y="13"/>
                  </a:cubicBezTo>
                  <a:cubicBezTo>
                    <a:pt x="13312" y="13"/>
                    <a:pt x="13300" y="1"/>
                    <a:pt x="1330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2900350" y="2256350"/>
              <a:ext cx="125050" cy="323875"/>
            </a:xfrm>
            <a:custGeom>
              <a:avLst/>
              <a:gdLst/>
              <a:ahLst/>
              <a:cxnLst/>
              <a:rect l="l" t="t" r="r" b="b"/>
              <a:pathLst>
                <a:path w="5002" h="12955" extrusionOk="0">
                  <a:moveTo>
                    <a:pt x="2501" y="1"/>
                  </a:moveTo>
                  <a:cubicBezTo>
                    <a:pt x="2489" y="25"/>
                    <a:pt x="2489" y="49"/>
                    <a:pt x="2465" y="60"/>
                  </a:cubicBezTo>
                  <a:cubicBezTo>
                    <a:pt x="2513" y="96"/>
                    <a:pt x="2548" y="120"/>
                    <a:pt x="2584" y="132"/>
                  </a:cubicBezTo>
                  <a:cubicBezTo>
                    <a:pt x="3215" y="346"/>
                    <a:pt x="3644" y="751"/>
                    <a:pt x="3989" y="1311"/>
                  </a:cubicBezTo>
                  <a:cubicBezTo>
                    <a:pt x="4549" y="2251"/>
                    <a:pt x="4751" y="3287"/>
                    <a:pt x="4727" y="4359"/>
                  </a:cubicBezTo>
                  <a:cubicBezTo>
                    <a:pt x="4715" y="6954"/>
                    <a:pt x="3930" y="9276"/>
                    <a:pt x="2287" y="11300"/>
                  </a:cubicBezTo>
                  <a:cubicBezTo>
                    <a:pt x="1739" y="11990"/>
                    <a:pt x="1036" y="12491"/>
                    <a:pt x="239" y="12860"/>
                  </a:cubicBezTo>
                  <a:cubicBezTo>
                    <a:pt x="179" y="12895"/>
                    <a:pt x="84" y="12919"/>
                    <a:pt x="1" y="12955"/>
                  </a:cubicBezTo>
                  <a:cubicBezTo>
                    <a:pt x="596" y="12883"/>
                    <a:pt x="1072" y="12586"/>
                    <a:pt x="1513" y="12229"/>
                  </a:cubicBezTo>
                  <a:cubicBezTo>
                    <a:pt x="2870" y="11121"/>
                    <a:pt x="3691" y="9681"/>
                    <a:pt x="4251" y="8061"/>
                  </a:cubicBezTo>
                  <a:cubicBezTo>
                    <a:pt x="4775" y="6585"/>
                    <a:pt x="5001" y="5061"/>
                    <a:pt x="4811" y="3501"/>
                  </a:cubicBezTo>
                  <a:cubicBezTo>
                    <a:pt x="4703" y="2704"/>
                    <a:pt x="4513" y="1918"/>
                    <a:pt x="4061" y="1227"/>
                  </a:cubicBezTo>
                  <a:cubicBezTo>
                    <a:pt x="3751" y="751"/>
                    <a:pt x="3346" y="358"/>
                    <a:pt x="2822" y="120"/>
                  </a:cubicBezTo>
                  <a:cubicBezTo>
                    <a:pt x="2727" y="84"/>
                    <a:pt x="2608" y="49"/>
                    <a:pt x="250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2463400" y="2452800"/>
              <a:ext cx="308100" cy="160175"/>
            </a:xfrm>
            <a:custGeom>
              <a:avLst/>
              <a:gdLst/>
              <a:ahLst/>
              <a:cxnLst/>
              <a:rect l="l" t="t" r="r" b="b"/>
              <a:pathLst>
                <a:path w="12324" h="6407" extrusionOk="0">
                  <a:moveTo>
                    <a:pt x="12287" y="1"/>
                  </a:moveTo>
                  <a:cubicBezTo>
                    <a:pt x="12240" y="25"/>
                    <a:pt x="12192" y="37"/>
                    <a:pt x="12168" y="61"/>
                  </a:cubicBezTo>
                  <a:cubicBezTo>
                    <a:pt x="11716" y="465"/>
                    <a:pt x="11180" y="692"/>
                    <a:pt x="10632" y="882"/>
                  </a:cubicBezTo>
                  <a:cubicBezTo>
                    <a:pt x="9227" y="1394"/>
                    <a:pt x="7799" y="1846"/>
                    <a:pt x="6394" y="2347"/>
                  </a:cubicBezTo>
                  <a:cubicBezTo>
                    <a:pt x="5417" y="2680"/>
                    <a:pt x="4453" y="3025"/>
                    <a:pt x="3536" y="3501"/>
                  </a:cubicBezTo>
                  <a:cubicBezTo>
                    <a:pt x="3120" y="3728"/>
                    <a:pt x="2679" y="3918"/>
                    <a:pt x="2286" y="4156"/>
                  </a:cubicBezTo>
                  <a:cubicBezTo>
                    <a:pt x="1524" y="4621"/>
                    <a:pt x="834" y="5168"/>
                    <a:pt x="262" y="5859"/>
                  </a:cubicBezTo>
                  <a:cubicBezTo>
                    <a:pt x="60" y="6121"/>
                    <a:pt x="48" y="6157"/>
                    <a:pt x="0" y="6407"/>
                  </a:cubicBezTo>
                  <a:cubicBezTo>
                    <a:pt x="381" y="5871"/>
                    <a:pt x="834" y="5406"/>
                    <a:pt x="1334" y="4990"/>
                  </a:cubicBezTo>
                  <a:cubicBezTo>
                    <a:pt x="1774" y="4621"/>
                    <a:pt x="2262" y="4311"/>
                    <a:pt x="2774" y="4025"/>
                  </a:cubicBezTo>
                  <a:cubicBezTo>
                    <a:pt x="4144" y="3263"/>
                    <a:pt x="5596" y="2728"/>
                    <a:pt x="7084" y="2239"/>
                  </a:cubicBezTo>
                  <a:cubicBezTo>
                    <a:pt x="7977" y="1942"/>
                    <a:pt x="8894" y="1656"/>
                    <a:pt x="9787" y="1346"/>
                  </a:cubicBezTo>
                  <a:cubicBezTo>
                    <a:pt x="10537" y="1073"/>
                    <a:pt x="11287" y="775"/>
                    <a:pt x="11966" y="346"/>
                  </a:cubicBezTo>
                  <a:cubicBezTo>
                    <a:pt x="12109" y="263"/>
                    <a:pt x="12204" y="156"/>
                    <a:pt x="12323" y="61"/>
                  </a:cubicBezTo>
                  <a:cubicBezTo>
                    <a:pt x="12311" y="49"/>
                    <a:pt x="12299" y="25"/>
                    <a:pt x="122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2468750" y="2507575"/>
              <a:ext cx="320000" cy="120050"/>
            </a:xfrm>
            <a:custGeom>
              <a:avLst/>
              <a:gdLst/>
              <a:ahLst/>
              <a:cxnLst/>
              <a:rect l="l" t="t" r="r" b="b"/>
              <a:pathLst>
                <a:path w="12800" h="4802" extrusionOk="0">
                  <a:moveTo>
                    <a:pt x="12788" y="1"/>
                  </a:moveTo>
                  <a:cubicBezTo>
                    <a:pt x="12573" y="156"/>
                    <a:pt x="12383" y="286"/>
                    <a:pt x="12169" y="429"/>
                  </a:cubicBezTo>
                  <a:cubicBezTo>
                    <a:pt x="11859" y="644"/>
                    <a:pt x="11561" y="882"/>
                    <a:pt x="11240" y="1072"/>
                  </a:cubicBezTo>
                  <a:cubicBezTo>
                    <a:pt x="10621" y="1429"/>
                    <a:pt x="10014" y="1787"/>
                    <a:pt x="9394" y="2120"/>
                  </a:cubicBezTo>
                  <a:cubicBezTo>
                    <a:pt x="8763" y="2442"/>
                    <a:pt x="8109" y="2715"/>
                    <a:pt x="7489" y="3013"/>
                  </a:cubicBezTo>
                  <a:cubicBezTo>
                    <a:pt x="6323" y="3549"/>
                    <a:pt x="5120" y="3930"/>
                    <a:pt x="3882" y="4239"/>
                  </a:cubicBezTo>
                  <a:cubicBezTo>
                    <a:pt x="2989" y="4477"/>
                    <a:pt x="2096" y="4644"/>
                    <a:pt x="1179" y="4668"/>
                  </a:cubicBezTo>
                  <a:cubicBezTo>
                    <a:pt x="1062" y="4675"/>
                    <a:pt x="946" y="4677"/>
                    <a:pt x="829" y="4677"/>
                  </a:cubicBezTo>
                  <a:cubicBezTo>
                    <a:pt x="705" y="4677"/>
                    <a:pt x="582" y="4675"/>
                    <a:pt x="458" y="4675"/>
                  </a:cubicBezTo>
                  <a:cubicBezTo>
                    <a:pt x="305" y="4675"/>
                    <a:pt x="153" y="4678"/>
                    <a:pt x="0" y="4692"/>
                  </a:cubicBezTo>
                  <a:cubicBezTo>
                    <a:pt x="131" y="4716"/>
                    <a:pt x="262" y="4751"/>
                    <a:pt x="381" y="4763"/>
                  </a:cubicBezTo>
                  <a:cubicBezTo>
                    <a:pt x="600" y="4790"/>
                    <a:pt x="818" y="4802"/>
                    <a:pt x="1034" y="4802"/>
                  </a:cubicBezTo>
                  <a:cubicBezTo>
                    <a:pt x="1585" y="4802"/>
                    <a:pt x="2129" y="4726"/>
                    <a:pt x="2667" y="4632"/>
                  </a:cubicBezTo>
                  <a:cubicBezTo>
                    <a:pt x="3834" y="4418"/>
                    <a:pt x="4989" y="4096"/>
                    <a:pt x="6096" y="3692"/>
                  </a:cubicBezTo>
                  <a:cubicBezTo>
                    <a:pt x="6978" y="3382"/>
                    <a:pt x="7823" y="3037"/>
                    <a:pt x="8644" y="2596"/>
                  </a:cubicBezTo>
                  <a:cubicBezTo>
                    <a:pt x="9597" y="2084"/>
                    <a:pt x="10561" y="1584"/>
                    <a:pt x="11490" y="1025"/>
                  </a:cubicBezTo>
                  <a:cubicBezTo>
                    <a:pt x="11919" y="775"/>
                    <a:pt x="12288" y="453"/>
                    <a:pt x="12693" y="156"/>
                  </a:cubicBezTo>
                  <a:cubicBezTo>
                    <a:pt x="12728" y="120"/>
                    <a:pt x="12752" y="72"/>
                    <a:pt x="12788" y="48"/>
                  </a:cubicBezTo>
                  <a:cubicBezTo>
                    <a:pt x="12800" y="36"/>
                    <a:pt x="12788" y="13"/>
                    <a:pt x="1278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2500900" y="2533775"/>
              <a:ext cx="302725" cy="107525"/>
            </a:xfrm>
            <a:custGeom>
              <a:avLst/>
              <a:gdLst/>
              <a:ahLst/>
              <a:cxnLst/>
              <a:rect l="l" t="t" r="r" b="b"/>
              <a:pathLst>
                <a:path w="12109" h="4301" extrusionOk="0">
                  <a:moveTo>
                    <a:pt x="12073" y="0"/>
                  </a:moveTo>
                  <a:cubicBezTo>
                    <a:pt x="12038" y="12"/>
                    <a:pt x="11990" y="36"/>
                    <a:pt x="11942" y="60"/>
                  </a:cubicBezTo>
                  <a:cubicBezTo>
                    <a:pt x="11502" y="358"/>
                    <a:pt x="11049" y="667"/>
                    <a:pt x="10585" y="953"/>
                  </a:cubicBezTo>
                  <a:cubicBezTo>
                    <a:pt x="9978" y="1322"/>
                    <a:pt x="9371" y="1679"/>
                    <a:pt x="8728" y="2001"/>
                  </a:cubicBezTo>
                  <a:cubicBezTo>
                    <a:pt x="8097" y="2322"/>
                    <a:pt x="7466" y="2596"/>
                    <a:pt x="6811" y="2870"/>
                  </a:cubicBezTo>
                  <a:cubicBezTo>
                    <a:pt x="6192" y="3108"/>
                    <a:pt x="5572" y="3346"/>
                    <a:pt x="4930" y="3513"/>
                  </a:cubicBezTo>
                  <a:cubicBezTo>
                    <a:pt x="3977" y="3751"/>
                    <a:pt x="3013" y="3953"/>
                    <a:pt x="2048" y="4120"/>
                  </a:cubicBezTo>
                  <a:cubicBezTo>
                    <a:pt x="1512" y="4203"/>
                    <a:pt x="941" y="4191"/>
                    <a:pt x="393" y="4227"/>
                  </a:cubicBezTo>
                  <a:lnTo>
                    <a:pt x="0" y="4227"/>
                  </a:lnTo>
                  <a:lnTo>
                    <a:pt x="12" y="4251"/>
                  </a:lnTo>
                  <a:cubicBezTo>
                    <a:pt x="227" y="4263"/>
                    <a:pt x="465" y="4287"/>
                    <a:pt x="691" y="4299"/>
                  </a:cubicBezTo>
                  <a:cubicBezTo>
                    <a:pt x="747" y="4300"/>
                    <a:pt x="803" y="4300"/>
                    <a:pt x="859" y="4300"/>
                  </a:cubicBezTo>
                  <a:cubicBezTo>
                    <a:pt x="2062" y="4300"/>
                    <a:pt x="3233" y="4060"/>
                    <a:pt x="4394" y="3787"/>
                  </a:cubicBezTo>
                  <a:cubicBezTo>
                    <a:pt x="5406" y="3549"/>
                    <a:pt x="6382" y="3168"/>
                    <a:pt x="7335" y="2775"/>
                  </a:cubicBezTo>
                  <a:cubicBezTo>
                    <a:pt x="8251" y="2406"/>
                    <a:pt x="9144" y="1989"/>
                    <a:pt x="9990" y="1465"/>
                  </a:cubicBezTo>
                  <a:cubicBezTo>
                    <a:pt x="10609" y="1096"/>
                    <a:pt x="11216" y="691"/>
                    <a:pt x="11823" y="298"/>
                  </a:cubicBezTo>
                  <a:cubicBezTo>
                    <a:pt x="11930" y="215"/>
                    <a:pt x="12014" y="120"/>
                    <a:pt x="12109" y="36"/>
                  </a:cubicBezTo>
                  <a:cubicBezTo>
                    <a:pt x="12097" y="24"/>
                    <a:pt x="12073" y="12"/>
                    <a:pt x="120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2533350" y="2425725"/>
              <a:ext cx="231900" cy="84550"/>
            </a:xfrm>
            <a:custGeom>
              <a:avLst/>
              <a:gdLst/>
              <a:ahLst/>
              <a:cxnLst/>
              <a:rect l="l" t="t" r="r" b="b"/>
              <a:pathLst>
                <a:path w="9276" h="3382" extrusionOk="0">
                  <a:moveTo>
                    <a:pt x="9275" y="1"/>
                  </a:moveTo>
                  <a:lnTo>
                    <a:pt x="9275" y="1"/>
                  </a:lnTo>
                  <a:cubicBezTo>
                    <a:pt x="8263" y="108"/>
                    <a:pt x="7239" y="155"/>
                    <a:pt x="6251" y="417"/>
                  </a:cubicBezTo>
                  <a:cubicBezTo>
                    <a:pt x="5358" y="667"/>
                    <a:pt x="4465" y="893"/>
                    <a:pt x="3596" y="1179"/>
                  </a:cubicBezTo>
                  <a:cubicBezTo>
                    <a:pt x="2727" y="1465"/>
                    <a:pt x="1905" y="1858"/>
                    <a:pt x="1179" y="2429"/>
                  </a:cubicBezTo>
                  <a:cubicBezTo>
                    <a:pt x="774" y="2739"/>
                    <a:pt x="381" y="3037"/>
                    <a:pt x="0" y="3382"/>
                  </a:cubicBezTo>
                  <a:lnTo>
                    <a:pt x="941" y="2751"/>
                  </a:lnTo>
                  <a:cubicBezTo>
                    <a:pt x="1512" y="2358"/>
                    <a:pt x="2072" y="1953"/>
                    <a:pt x="2715" y="1679"/>
                  </a:cubicBezTo>
                  <a:cubicBezTo>
                    <a:pt x="4560" y="905"/>
                    <a:pt x="6465" y="405"/>
                    <a:pt x="8454" y="191"/>
                  </a:cubicBezTo>
                  <a:cubicBezTo>
                    <a:pt x="8739" y="179"/>
                    <a:pt x="9025" y="155"/>
                    <a:pt x="927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2220800" y="3513650"/>
              <a:ext cx="168500" cy="165525"/>
            </a:xfrm>
            <a:custGeom>
              <a:avLst/>
              <a:gdLst/>
              <a:ahLst/>
              <a:cxnLst/>
              <a:rect l="l" t="t" r="r" b="b"/>
              <a:pathLst>
                <a:path w="6740" h="6621" extrusionOk="0">
                  <a:moveTo>
                    <a:pt x="6739" y="1"/>
                  </a:moveTo>
                  <a:lnTo>
                    <a:pt x="6739" y="1"/>
                  </a:lnTo>
                  <a:cubicBezTo>
                    <a:pt x="6489" y="36"/>
                    <a:pt x="6347" y="191"/>
                    <a:pt x="6204" y="334"/>
                  </a:cubicBezTo>
                  <a:cubicBezTo>
                    <a:pt x="5287" y="1203"/>
                    <a:pt x="4358" y="2072"/>
                    <a:pt x="3465" y="2977"/>
                  </a:cubicBezTo>
                  <a:cubicBezTo>
                    <a:pt x="2382" y="4085"/>
                    <a:pt x="1310" y="5228"/>
                    <a:pt x="239" y="6359"/>
                  </a:cubicBezTo>
                  <a:cubicBezTo>
                    <a:pt x="155" y="6442"/>
                    <a:pt x="84" y="6537"/>
                    <a:pt x="1" y="6621"/>
                  </a:cubicBezTo>
                  <a:cubicBezTo>
                    <a:pt x="2263" y="4430"/>
                    <a:pt x="4358" y="2120"/>
                    <a:pt x="673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2333025" y="2696525"/>
              <a:ext cx="210750" cy="68550"/>
            </a:xfrm>
            <a:custGeom>
              <a:avLst/>
              <a:gdLst/>
              <a:ahLst/>
              <a:cxnLst/>
              <a:rect l="l" t="t" r="r" b="b"/>
              <a:pathLst>
                <a:path w="8430" h="2742" extrusionOk="0">
                  <a:moveTo>
                    <a:pt x="73" y="0"/>
                  </a:moveTo>
                  <a:cubicBezTo>
                    <a:pt x="49" y="0"/>
                    <a:pt x="25" y="1"/>
                    <a:pt x="0" y="3"/>
                  </a:cubicBezTo>
                  <a:cubicBezTo>
                    <a:pt x="298" y="110"/>
                    <a:pt x="596" y="229"/>
                    <a:pt x="905" y="313"/>
                  </a:cubicBezTo>
                  <a:cubicBezTo>
                    <a:pt x="2381" y="765"/>
                    <a:pt x="3846" y="1206"/>
                    <a:pt x="5322" y="1670"/>
                  </a:cubicBezTo>
                  <a:cubicBezTo>
                    <a:pt x="6322" y="1980"/>
                    <a:pt x="7287" y="2361"/>
                    <a:pt x="8275" y="2694"/>
                  </a:cubicBezTo>
                  <a:lnTo>
                    <a:pt x="8406" y="2742"/>
                  </a:lnTo>
                  <a:cubicBezTo>
                    <a:pt x="8406" y="2730"/>
                    <a:pt x="8418" y="2694"/>
                    <a:pt x="8430" y="2682"/>
                  </a:cubicBezTo>
                  <a:cubicBezTo>
                    <a:pt x="8037" y="2444"/>
                    <a:pt x="7596" y="2265"/>
                    <a:pt x="7156" y="2122"/>
                  </a:cubicBezTo>
                  <a:cubicBezTo>
                    <a:pt x="6215" y="1825"/>
                    <a:pt x="5263" y="1527"/>
                    <a:pt x="4310" y="1241"/>
                  </a:cubicBezTo>
                  <a:cubicBezTo>
                    <a:pt x="3012" y="849"/>
                    <a:pt x="1703" y="468"/>
                    <a:pt x="405" y="63"/>
                  </a:cubicBezTo>
                  <a:cubicBezTo>
                    <a:pt x="297" y="23"/>
                    <a:pt x="188" y="0"/>
                    <a:pt x="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2975950" y="2335825"/>
              <a:ext cx="67300" cy="192025"/>
            </a:xfrm>
            <a:custGeom>
              <a:avLst/>
              <a:gdLst/>
              <a:ahLst/>
              <a:cxnLst/>
              <a:rect l="l" t="t" r="r" b="b"/>
              <a:pathLst>
                <a:path w="2692" h="7681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2382" y="2811"/>
                    <a:pt x="1668" y="5335"/>
                    <a:pt x="1" y="7680"/>
                  </a:cubicBezTo>
                  <a:cubicBezTo>
                    <a:pt x="1513" y="6466"/>
                    <a:pt x="2692" y="1977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2611925" y="3301125"/>
              <a:ext cx="200650" cy="78875"/>
            </a:xfrm>
            <a:custGeom>
              <a:avLst/>
              <a:gdLst/>
              <a:ahLst/>
              <a:cxnLst/>
              <a:rect l="l" t="t" r="r" b="b"/>
              <a:pathLst>
                <a:path w="8026" h="3155" extrusionOk="0">
                  <a:moveTo>
                    <a:pt x="8025" y="1"/>
                  </a:moveTo>
                  <a:lnTo>
                    <a:pt x="8025" y="1"/>
                  </a:lnTo>
                  <a:cubicBezTo>
                    <a:pt x="5974" y="2063"/>
                    <a:pt x="3534" y="3104"/>
                    <a:pt x="686" y="3104"/>
                  </a:cubicBezTo>
                  <a:cubicBezTo>
                    <a:pt x="460" y="3104"/>
                    <a:pt x="232" y="3098"/>
                    <a:pt x="0" y="3084"/>
                  </a:cubicBezTo>
                  <a:lnTo>
                    <a:pt x="0" y="3084"/>
                  </a:lnTo>
                  <a:cubicBezTo>
                    <a:pt x="371" y="3132"/>
                    <a:pt x="739" y="3155"/>
                    <a:pt x="1104" y="3155"/>
                  </a:cubicBezTo>
                  <a:cubicBezTo>
                    <a:pt x="2217" y="3155"/>
                    <a:pt x="3306" y="2940"/>
                    <a:pt x="4382" y="2537"/>
                  </a:cubicBezTo>
                  <a:cubicBezTo>
                    <a:pt x="5787" y="1989"/>
                    <a:pt x="7013" y="1168"/>
                    <a:pt x="8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2266950" y="3565750"/>
              <a:ext cx="77400" cy="81575"/>
            </a:xfrm>
            <a:custGeom>
              <a:avLst/>
              <a:gdLst/>
              <a:ahLst/>
              <a:cxnLst/>
              <a:rect l="l" t="t" r="r" b="b"/>
              <a:pathLst>
                <a:path w="3096" h="3263" extrusionOk="0">
                  <a:moveTo>
                    <a:pt x="3060" y="0"/>
                  </a:moveTo>
                  <a:cubicBezTo>
                    <a:pt x="1965" y="1000"/>
                    <a:pt x="1000" y="2120"/>
                    <a:pt x="0" y="3215"/>
                  </a:cubicBezTo>
                  <a:cubicBezTo>
                    <a:pt x="24" y="3215"/>
                    <a:pt x="36" y="3227"/>
                    <a:pt x="48" y="3263"/>
                  </a:cubicBezTo>
                  <a:cubicBezTo>
                    <a:pt x="1060" y="2191"/>
                    <a:pt x="2072" y="1120"/>
                    <a:pt x="3096" y="48"/>
                  </a:cubicBezTo>
                  <a:lnTo>
                    <a:pt x="306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7" name="Google Shape;567;p45"/>
          <p:cNvPicPr preferRelativeResize="0"/>
          <p:nvPr/>
        </p:nvPicPr>
        <p:blipFill rotWithShape="1">
          <a:blip r:embed="rId4">
            <a:alphaModFix/>
          </a:blip>
          <a:srcRect l="28680" t="19555" r="23804" b="32703"/>
          <a:stretch/>
        </p:blipFill>
        <p:spPr>
          <a:xfrm rot="-10333804">
            <a:off x="5428877" y="249362"/>
            <a:ext cx="1650300" cy="9326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04;p47">
            <a:extLst>
              <a:ext uri="{FF2B5EF4-FFF2-40B4-BE49-F238E27FC236}">
                <a16:creationId xmlns:a16="http://schemas.microsoft.com/office/drawing/2014/main" id="{DD0388F8-DFFE-7A6F-1015-EDE84433C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Plans</a:t>
            </a:r>
            <a:endParaRPr dirty="0"/>
          </a:p>
        </p:txBody>
      </p:sp>
      <p:sp>
        <p:nvSpPr>
          <p:cNvPr id="7" name="Google Shape;2599;p54">
            <a:extLst>
              <a:ext uri="{FF2B5EF4-FFF2-40B4-BE49-F238E27FC236}">
                <a16:creationId xmlns:a16="http://schemas.microsoft.com/office/drawing/2014/main" id="{D61043D7-A792-A294-41B5-77C31488153E}"/>
              </a:ext>
            </a:extLst>
          </p:cNvPr>
          <p:cNvSpPr txBox="1">
            <a:spLocks/>
          </p:cNvSpPr>
          <p:nvPr/>
        </p:nvSpPr>
        <p:spPr>
          <a:xfrm>
            <a:off x="1056047" y="1116296"/>
            <a:ext cx="6928624" cy="2885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74320" indent="-226059" algn="just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Admin Dashboard</a:t>
            </a:r>
          </a:p>
          <a:p>
            <a:pPr marL="48261" algn="just">
              <a:lnSpc>
                <a:spcPct val="150000"/>
              </a:lnSpc>
              <a:buSzPts val="1400"/>
            </a:pPr>
            <a:endParaRPr lang="en-US" dirty="0"/>
          </a:p>
          <a:p>
            <a:pPr marL="274320" indent="-226059" algn="just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Establishment of database and migration of records</a:t>
            </a:r>
          </a:p>
          <a:p>
            <a:pPr marL="274320" indent="-226059" algn="just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pPr marL="274320" indent="-226059" algn="just">
              <a:lnSpc>
                <a:spcPct val="150000"/>
              </a:lnSpc>
              <a:buSzPts val="1400"/>
              <a:buFont typeface="Arial"/>
              <a:buChar char="●"/>
            </a:pPr>
            <a:r>
              <a:rPr lang="en-US" dirty="0"/>
              <a:t>Search Engine Optimization</a:t>
            </a:r>
          </a:p>
          <a:p>
            <a:pPr marL="274320" indent="-226059" algn="just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  <a:p>
            <a:pPr marL="274320" indent="-226059" algn="just">
              <a:lnSpc>
                <a:spcPct val="150000"/>
              </a:lnSpc>
              <a:buSzPts val="1400"/>
              <a:buFont typeface="Arial"/>
              <a:buChar char="●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Elegant Rosé Watercolor Stains Student Pack for High School by Slidesgo">
  <a:themeElements>
    <a:clrScheme name="Simple Light">
      <a:dk1>
        <a:srgbClr val="000000"/>
      </a:dk1>
      <a:lt1>
        <a:srgbClr val="FFFFFF"/>
      </a:lt1>
      <a:dk2>
        <a:srgbClr val="FFE4E4"/>
      </a:dk2>
      <a:lt2>
        <a:srgbClr val="FFC5C5"/>
      </a:lt2>
      <a:accent1>
        <a:srgbClr val="E77A7A"/>
      </a:accent1>
      <a:accent2>
        <a:srgbClr val="FFF6F6"/>
      </a:accent2>
      <a:accent3>
        <a:srgbClr val="CBBCA0"/>
      </a:accent3>
      <a:accent4>
        <a:srgbClr val="FFFBF5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140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Actor</vt:lpstr>
      <vt:lpstr>Arial</vt:lpstr>
      <vt:lpstr>Bebas Neue</vt:lpstr>
      <vt:lpstr>Cantata One</vt:lpstr>
      <vt:lpstr>Catamaran</vt:lpstr>
      <vt:lpstr>Prompt</vt:lpstr>
      <vt:lpstr>Elegant Rosé Watercolor Stains Student Pack for High School by Slidesgo</vt:lpstr>
      <vt:lpstr>Event Organizing Website</vt:lpstr>
      <vt:lpstr>Developing Team</vt:lpstr>
      <vt:lpstr>About the Product</vt:lpstr>
      <vt:lpstr>Objective</vt:lpstr>
      <vt:lpstr>Live Demo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Organizing Website</dc:title>
  <dc:creator>PicoPixel</dc:creator>
  <cp:lastModifiedBy>William Corotan</cp:lastModifiedBy>
  <cp:revision>4</cp:revision>
  <dcterms:modified xsi:type="dcterms:W3CDTF">2022-12-09T09:14:14Z</dcterms:modified>
</cp:coreProperties>
</file>