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ink/ink1.xml" ContentType="application/inkml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notesMasterIdLst>
    <p:notesMasterId r:id="rId36"/>
  </p:notesMasterIdLst>
  <p:sldIdLst>
    <p:sldId id="281" r:id="rId2"/>
    <p:sldId id="376" r:id="rId3"/>
    <p:sldId id="313" r:id="rId4"/>
    <p:sldId id="314" r:id="rId5"/>
    <p:sldId id="374" r:id="rId6"/>
    <p:sldId id="375" r:id="rId7"/>
    <p:sldId id="377" r:id="rId8"/>
    <p:sldId id="326" r:id="rId9"/>
    <p:sldId id="315" r:id="rId10"/>
    <p:sldId id="378" r:id="rId11"/>
    <p:sldId id="379" r:id="rId12"/>
    <p:sldId id="396" r:id="rId13"/>
    <p:sldId id="382" r:id="rId14"/>
    <p:sldId id="397" r:id="rId15"/>
    <p:sldId id="380" r:id="rId16"/>
    <p:sldId id="381" r:id="rId17"/>
    <p:sldId id="383" r:id="rId18"/>
    <p:sldId id="384" r:id="rId19"/>
    <p:sldId id="385" r:id="rId20"/>
    <p:sldId id="386" r:id="rId21"/>
    <p:sldId id="398" r:id="rId22"/>
    <p:sldId id="399" r:id="rId23"/>
    <p:sldId id="401" r:id="rId24"/>
    <p:sldId id="400" r:id="rId25"/>
    <p:sldId id="402" r:id="rId26"/>
    <p:sldId id="387" r:id="rId27"/>
    <p:sldId id="388" r:id="rId28"/>
    <p:sldId id="390" r:id="rId29"/>
    <p:sldId id="391" r:id="rId30"/>
    <p:sldId id="392" r:id="rId31"/>
    <p:sldId id="393" r:id="rId32"/>
    <p:sldId id="394" r:id="rId33"/>
    <p:sldId id="395" r:id="rId34"/>
    <p:sldId id="37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ockett, April" initials="CA" lastIdx="1" clrIdx="0">
    <p:extLst>
      <p:ext uri="{19B8F6BF-5375-455C-9EA6-DF929625EA0E}">
        <p15:presenceInfo xmlns:p15="http://schemas.microsoft.com/office/powerpoint/2012/main" userId="S-1-5-21-1777954443-780945429-581009308-65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769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ockett, April" userId="571a9d59-45b5-4985-97c4-784f2cbe086c" providerId="ADAL" clId="{9962DEC3-56F2-46D4-8896-F361CB53D36A}"/>
    <pc:docChg chg="modSld">
      <pc:chgData name="Crockett, April" userId="571a9d59-45b5-4985-97c4-784f2cbe086c" providerId="ADAL" clId="{9962DEC3-56F2-46D4-8896-F361CB53D36A}" dt="2021-03-22T16:56:16.611" v="0" actId="20577"/>
      <pc:docMkLst>
        <pc:docMk/>
      </pc:docMkLst>
      <pc:sldChg chg="modSp">
        <pc:chgData name="Crockett, April" userId="571a9d59-45b5-4985-97c4-784f2cbe086c" providerId="ADAL" clId="{9962DEC3-56F2-46D4-8896-F361CB53D36A}" dt="2021-03-22T16:56:16.611" v="0" actId="20577"/>
        <pc:sldMkLst>
          <pc:docMk/>
          <pc:sldMk cId="470020652" sldId="391"/>
        </pc:sldMkLst>
        <pc:spChg chg="mod">
          <ac:chgData name="Crockett, April" userId="571a9d59-45b5-4985-97c4-784f2cbe086c" providerId="ADAL" clId="{9962DEC3-56F2-46D4-8896-F361CB53D36A}" dt="2021-03-22T16:56:16.611" v="0" actId="20577"/>
          <ac:spMkLst>
            <pc:docMk/>
            <pc:sldMk cId="470020652" sldId="391"/>
            <ac:spMk id="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4-17T16:22:31.96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177D36"/>
    </inkml:brush>
    <inkml:brush xml:id="br2">
      <inkml:brushProperty name="width" value="0.05" units="cm"/>
      <inkml:brushProperty name="height" value="0.05" units="cm"/>
      <inkml:brushProperty name="color" value="#ED1C24"/>
    </inkml:brush>
    <inkml:brush xml:id="br3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2094 381 4096,'-1'-3'1568,"1"3"-832,-3-2-448,0 0 736,6 4-608,-3-2 192,0 2-384,0 1 0,0 1-128,0 3 0,0 2-32,0 4 32,3 0-64,-3 9 192,1 2-128,-1 9 320,3 0-224,0 9 256,-1-3-256,1 10 160,-1-1-192,1 6 128,2-1-160,-1 9 64,2-3-96,-4 9 160,3-4-160,0 8 256,0-3-224,-3 7 96,3-6-128,-3 10 160,4-10-160,-2 11 192,2-6-192,-2 10 96,4-10-96,-3 8 96,0-6-128,-1 11 256,2-11-192,-2 8 96,1-7-128,-2 7-64,2-8 0,-5 6 32,2-8-32,-4 8 64,2-4-64,-5 27 192,2-12-128,-2-13 255,5-15-223,-2 13 32,2-9-96,0 8 32,2-8-64,1 3-32,-1 1 32,-2 27-32,3-9 0,-3-19 0,0-16 0,0 13 0,2-11 0,1 7 128,-1-7-64,1 5 32,2-1-32,0 54-64,5-5 32,-6-35 96,1-20-64,-2-2 128,2-5-128,-3 7-32,3-6 0,-3 2 96,4-1-64,-2 23 32,2-5-32,-4-15-64,3-8 32,0 7 32,0-6-32,0 7 64,-1-6-64,2 1-32,-1 3 32,-1 17-32,4-4 0,-6-11 0,4-11 0,-5 10 0,2-3 0,0 8 0,-1-6 0,1 2 0,-1 0 0,1 20 0,-1-5 0,-2-13 0,3-11 0,-3 7 64,2-7-32,-2 7 64,2-5-64,-2 2-32,3 3 32,0 18-32,-1-6 0,0-10 64,3-11-32,0 11 64,0-4-64,0 7-96,0-4 32,0 5-32,0-6 0,0 8 128,2-6-32,-2 6 64,3-1-64,-1 1-96,0-6 32,-2 8 32,3-6 0,-3 3 0,2 1 0,0 21 64,1-8-32,-3-17-96,0-11 32,0 9-32,0-4 0,-3 2 128,3-7-32,-2 6-32,-1-3 32,0 6-128,1-5 64,-3 2 32,3-1 0,-3 0 0,2-5 0,-2 2-96,0-2 64,0 3-32,3-1 0,-1 5 64,0-5 0,1 0 0,0-4 0,-1 4-96,0-4 64,1 5-32,-1-4 0,3 4 0,0-3 0,0 0 0,3 0 0,-4 1 0,3-6 0,1-1 128,0 1-32,-1-1 64,1-2-64,-1 3-96,0-6 32,1 0-32,-1-6 0,0 3-96,1-1 96,-1-2-192,1-1 160,-1-1-160,1-1 128,-1 1 0,0-3 64,-2 2 64,1-2 0,-2-2 64,1 0-32,0-4-32,0 0 32,1-3-128,-1-4 64,-2 0-32,-1-1 0,0 1 0,3-2 0,-3-2 64,4 0 0,-2-3-95,2 5 63,-1-7 32,-1 4 0,2-1 0,-2 0 0,1-3 0,3-1 0,-3 2-160,2-3 96,0 4-32,1-4 32,-1 0 64,3 0 0,-3 0 0,3 5 0,0-3 64,5-2-32,-2 4-32,1 1 32,1-3-128,0 2 64,-1 0-32,4-1 0,-1 1 64,1 3 0,-1-3 0,-2 1 0,2-4 0,3 4 0,-1-5 0,4 5 0,2-5 0,-1 2 0,3-2-96,-2 2 64,2-2 32,1 0 0,-2 0 64,2 0-32,14-2-32,0 0 32,-7-3-128,-3 5 64,2 0 96,-2 0-32,3 0-32,-3 0 32,2 0-32,-2 0 0,3 0-96,-5 0 64,2 0 32,-5 0 0,3 0 0,-1 0 0,6-2 64,-3 2-32,3-3-32,-1 6 32,3-3-128,-5 0 64,6 0-32,-6 2 0,0 3 64,0-3 0,0-2 64,0 0-32,2 0-32,-2 0 32,8-2 32,0-3-96,-3 3-64,-5-1 64,0 3 0,-2-1 32,-4 1 64,2 0 32,1 0-128,4 0-32,-1 0 32,0 0 64,0 0 0,0 0 64,0 0-128,3 0 0,-6 0 32,3-5 0,-4 5 0,-1-2 64,0 2-96,0-5 0,1 1-32,-4 0 0,-2 4 64,-2-3 0,-2 6 0,-1-3 0,-2 0 0,-1 0 0,-2 0 0,4 0 0,-4 0 0,0 0 64,3 0-32,-3 0-32,1-3-64,-1-1-32,-2 4 64,7-4 64,-7 4 0,5-7-32,-3 1 32,-2 1-32,-5 1 0,3 4 0,-4-3 0,2 3 0,-4-1 0,-2 1 0,0 0 64,0 0-32,2-2 64,-2-3-64,0 5-32,0-3-64,0 1 32,0-4 32,-2 4 64,2-3-96,-2-1 0,-1-3 32,0 2 0,-1-2 0,1-4 0,-2 0 0,5-4 64,0 3-32,-2-5-32,-1 3 32,3-1-32,-5-3-96,5-2 64,0 0 32,0 0 0,0-2 0,0-2 0,0-5 0,0 2 0,5-6 0,-2 0 64,-1-7 32,3 3 32,-2 1-160,-1 1 32,0-7 64,-2 7 96,0 2-64,0-5-64,0 1 0,3-1-32,0-1 0,-1 3 0,0-2 0,-2-4 63,0 3-94,0-1-1,3-4 32,-1 4 63,-2-3-31,3-2-32,-3 8 32,2-3 32,-2-2-32,3 3-32,-1-6 32,1-1 32,-1-5-32,6 7-32,-6-2 32,0-2 32,1-1-32,-1-4-32,-2 3 32,3-1-32,-3 0 0,0 3 0,0-3-96,0 2 0,0-6 128,0 5 32,0-3 0,-3 2 32,1 5-64,-1-5 64,-1 2-128,-4-4-64,6 3 64,-1-3 0,1 0 32,-1 0 64,1-2-32,-1-5-32,1-1-64,2-3 32,0 5 32,0-1 0,0 3 0,0-3 64,0 1-96,0 1 0,0 3 32,0 0 64,0 0-96,2 0 0,1-6 32,-1 3 64,1-2-96,-1 4 0,-2-4 32,0 3 64,0-5-32,0 5 64,0-1-128,-2 3-64,-1-2 64,1 6 64,-1-4 0,3-2 64,0 0-64,-2 2-32,-1-2-64,1 1 32,0-1 96,-1-1 32,0-3-128,-1 4 32,-4 2 0,1-3 0,2-1 0,0-3 0,0 1-96,0-1 64,0-4 32,3 2 0,-1-2-96,-2 0 64,5-3 96,-2 3 96,-3 3-128,2-5-96,-2 1 32,0 1 0,1 2 96,1 1 96,-2 3 0,0-4 0,-3 2-96,4-4-64,-1 5 32,0-3-32,0-2 0,0-5 64,0 5-32,2-4-32,-4 4 32,4 0 32,-1-5-32,-4 3-32,-2 2-64,0 6 32,0-1 32,1-1 64,-1-2-32,0 0-32,-2 3 96,-1-1 64,1 3-64,-3-5-64,5 2-96,1 1-32,-1-2 64,0 4 0,-1 2 32,2 2 0,-1 0-96,3 2 64,-1-2 32,1 6 64,-3-4-96,2-2 0,1 0 32,-3 0 0,3 2 0,-1-4 64,1 4-32,-1 0-32,4 2 32,-2 1-32,-1 1 0,2 3 0,0-1-96,-2 1 64,-1 2 32,4 0 0,1-2 0,3-3 64,0 1-96,3 1-64,-1-6 64,0 3 64,1-3 0,0 0-32,-3 2-64,0 5 32,0 4-32,0 3 0,-3-1 64,3 9 0,0 2 0,0 2 0,0 1-160,3 1-32,-3 1 0,2 2 128,0-2 32,-2-1 96,3-1-32,-3 1-32,2-3-64,-2-3-32,0 2-96,0 5 32,0 6 32,-2 5 65,-3 1-129,0 6 64,0 1-96,0 3 0,0 2 32,0-1 64,0 1 64,-2 0 32,0 2 32,-1-2 0,-5 2 0,-1 0 64,-6 0-192,3-2-32,-6 2-32,-1 0 128,-1 0 32,0-3 32,3 3 0,-5-4 64,0 1-32,0 0-32,-3 0 32,-4 1 32,-4 2-32,-1 0-32,-3 0-64,0 2 32,0 3 32,-2-4 0,-4 4-96,-6 2 64,-2-1-32,1-1-64,3-1 160,3-2 32,0 0 0,-4-2 32,-6 3-128,0-3-64,0 0-32,4 0 96,-4 0-64,-3 2-32,-5 0 96,1 0 64,-3 2-64,0 1 0,2 2 32,-2-3 0,-3 1 0,1-1 0,4 0 0,3-2 0,4 1 0,-2-3 0,0 0 0,2-3 64,3 3-192,6 0 32,-1 3-128,-3 1 0,1-2-224,0 5-64,-1-1-128,9 1-96,4 0-448,5-3-128,2 5-1408</inkml:trace>
  <inkml:trace contextRef="#ctx0" brushRef="#br1" timeOffset="-72140.965">3590 635 4224,'0'0'1664,"0"0"-896,0 0-416,0 0 480,0 2-32,0-2 0,0 0-32,0 0 0,0 0-416,0 0 64,-3 0 96,3 0-192,-2 0-32,-1 0-32,-2 0 64,3 0-32,-6 0 0,-1 0-32,-1 0 64,5 0 32,-7-2 96,2 2-32,-3-2 64,4 0-193,-6 0-31,-2-1 64,1 1-160,-6 0 128,5 2-192,-8-3 96,3 6-96,-5-3 0,5 0-32,-6 0 96,6 0-96,-2 0 32,3 0-32,-8-3-64,4 3 32,1-1-32,4 2 0,-15-1 0,3 5 0,-2 0 0,7-1 0,-6 0 0,6 1 0,-2-3 0,4 2 0,0-2 0,5 3 0,-2-3 0,5 2 0,-5 1-96,7 2 64,-9-1-192,10 3 128,-6 0-32,5 1 64,-4 1 128,3 1-32,-1-4-96,2 3 32,-2-2 32,8 2 0,-4-2-96,6 0 64,-4-3 224,7 1-96,-1-1-160,3 1 0,-1-1-320,3 1 224,-3-1 64,6 1 64,-3 0-64,5 0 64,0-1 32,5 1 0,2-1 0,1 3 0,-1-3 0,2 4 0,1-2-96,0 3 64,0-2 32,2 2 0,1-5-96,1 1 64,5 0 32,0-1 0,1-1 0,0-1 0,2 0 0,0 1 0,0-1 0,0 0 0,3 1 0,-3 0 0,-2-4 0,-3 1 0,0 1-96,0-1 64,3 1 32,-2-1 0,1 0 0,-2 0 0,0 0 64,1 0-32,-1-2-32,0 3 32,0-3-32,-2 0 0,0 0 0,-3 0 0,3-3 0,0 3 0,-1-2 64,-1 2-32,2-4-96,-3 2 32,2-5 32,-1 4 0,2 0 0,-3 0 0,1-1 0,1 4 0,-2-3 64,-2 3-32,0-2-32,0 2 32,-3-4-32,3 2 0,0-5 0,0 3 0,-3-3 0,3 5 0,-3-4-96,3 3 64,-2-4 32,-1 5 0,-2-4 64,2 4-32,-2-7-32,2 7 32,-2-3-32,2 3 0,-2-2 0,0-1 0,-2-3-96,-1 3 64,0-2 32,1 4 0,-3-7 0,0 6 0,-1-3 0,2 3 0,-4-2 0,0 1 0,1-1 64,-1 1-32,-2-4-32,3 5 32,-3-3-32,0 3 0,-3-5 64,3 3-32,-5-3-32,3 2 32,-3-4-32,2 5 0,-1-5 0,-1 4 0,-5-4 64,3 5-32,-6-6 64,6 6-64,-8-3-32,2 3 32,-4-5 32,2 1-32,-7 0-32,5 3 32,-8-2-256,3 3 128,-5-1-384,5 3 256,-6 0-1087,6 4 735,-2-3-2496,-1 6 1728,-5-6-2944,5 1 2464</inkml:trace>
  <inkml:trace contextRef="#ctx0" brushRef="#br1" timeOffset="-69034.673">3922 796 3968,'-2'-2'1472,"2"2"-768,0 0-416,0 0 736,0 2-608,0-2 384,0 0-480,0 0 192,0 3-288,0-1 64,2 2-160,0 1 288,1-1-224,-1 2 256,0 3-256,-2 2 32,0 0-128,0 5 96,0-1-128,0 5 192,0 2-160,0 4 96,0 0-96,-2 5 96,2 0-128,-2 2 128,-1-3-128,-1 4 192,4-4-160,-6 3 96,6-2-96,-2 2-64,2 0 0,-2 4-32,2-6 0,-6 4 192,6-2-96,-2 0 32,4-3-64,-2-1 32,0-3-64,-2 1-32,2-3 32,0 2-32,0 1 0,-3 3 0,3 1 0,-2-4 64,4-6-32,-2 2-32,0-2 32,0-3-256,0 0 128,-2-5-960,2-2 608,-5-5-3616,0-2 2240</inkml:trace>
  <inkml:trace contextRef="#ctx0" brushRef="#br1" timeOffset="-69986.787">2569 832 4096,'-3'0'1568,"3"0"-832,0 0-576,0 0 704,0 3-480,0-3 352,0 2-416,0 0 320,0 3-352,0-1 128,3 1-256,-3-1 128,2 2-160,1 3 160,-1 0-192,0 4 96,4 3-96,-4 10 96,3-2-128,-1 7 128,2 0-128,-1 2-32,0-1 0,0 1-32,-1 0 0,2 5 64,-2-3-32,1 2 64,0-2-64,0 5-32,0-5 32,-3 7-32,4-5 0,-4-9-160,0-3 96,1-4-1952,0 0 1120,-1-6-2816,0-2 2112</inkml:trace>
  <inkml:trace contextRef="#ctx0" brushRef="#br1" timeOffset="-68058.156">2698 1473 4736,'-3'-3'1760,"3"3"-960,3 11-928,0-6 320,1-1-160,1 0 256,0 3-160,-2 2 608,-1 0-448,1 2 320,0 2-352,-3 2 192,2 3-224,-2-1 128,0 3-192,0 0 0,2 2-96,-2 4 32,0 0-64,0-6-32,0 0 32,0 0 32,0-2-32,0-1-32,0-2 32,0 1 32,0-3-32,-2 0-96,2-2 32,-2 0 32,-1-2 0,-2-5-576,5 3 320,-5-5-2912,5 0 1728,-3-4-1920,6 2 1920</inkml:trace>
  <inkml:trace contextRef="#ctx0" brushRef="#br1" timeOffset="-67477.685">2703 1862 6016,'0'-2'2272,"0"2"-1216,10 2-1248,-7-2 512,-1 3-256,1-1 384,2 2-224,0 0 224,-1 3-224,3 0 0,0 0-128,-2-1 160,2 3-160,0-1 192,3 3-192,1-1 192,1-2-192,0-1 32,0 1-64,4-1 32,1 0-64,0-3 64,3 2-64,2-1-96,-2 2 32,2-1 32,-2 1 0,-1-1 0,1 1 0,0-3 0,-3 1 0,3-3 64,0 3-32,2-5 64,-2 1-64,2-1 128,0 0-96,3 0-32,-3 0 0,3 0 32,-3 0-32,0 0 64,0 0-64,1 0 64,-4 2-64,1-2 64,0 3-64,-3-1-32,0 0 32,1-2 32,-1 0-32,-2 0 128,0 0-96,0-2 32,2 2-32,-2-2-64,4-1 32,-4 0-32,3 3 0,-3-3 0,2 3 0,-2-2 0,-1 4 0,-1-2 0,2 0 0,-3-2 64,1 2-32,-1-2-32,0-1 32,-2-1-32,2 2 0,0-5 0,1 3 0,2-7-96,-1 5 64,1-6-32,0 4 0,-3-3-96,1 4 96,-1-6-608,3 4 384,-5-2-1216,3 2 832,-4-8-2944,1 4 2016</inkml:trace>
  <inkml:trace contextRef="#ctx0" brushRef="#br0" timeOffset="5131.66">2221 2258 3456,'-8'3'1312,"8"-3"-704,3-3-800,-1 1 352,3 2-160,3-3 288,4 1-160,3-2 448,2 4-320,3-4 160,2 4-256,8-3 64,-1 3-128,16-2-64,-1 2 0,15 0-192,-2-2 512,5 0 224,5-2-128,3-1-32,-3-1-224,-1 4-128,4-6-32,4 2-32,5-1 0,-1 3-96,-5 0 64,3 2-32,5 2 0,1 2 128,0 2 96,-6-4-224,3-2 0,5 0 64,-5 0 64,-5-1 0,-5-1-64,3 0 32,2-1-32,-5 1 64,-4 0 32,-4-3-128,-4 1 32,-2-1 0,-4 0 64,-4 3 96,-5-1 64,-5 3-96,-7 0-32,0 2-32,-1-2 32,-4 2-128,-3-2-64,1-1-992,-1 3-416,-1 0-928,14-2-448,0 2 1440</inkml:trace>
  <inkml:trace contextRef="#ctx0" brushRef="#br1" timeOffset="-62259.763">3852 2399 3968,'-13'-4'1568,"13"4"-832,0-2-448,0 0 800,0 4-608,-2-2 448,2 0-512,-3-2 320,3 2-416,-5-3 416,3 1-448,-5-2 288,-1 4-320,-4-2 288,2-1-320,-15-1 384,6 1-352,-6-1 288,2 4-288,-3-2 0,1 0-32,0-3 32,3 3-128,-1 0-32,1 0-32,-2 2-64,-1 0 32,0 0-32,1 0 0,-1 2 0,-3 0 64,4 0-32,-1 1-32,0-1 32,1 0-32,-1 0 0,0 0 64,3 3-96,0-1 0,-1 1 32,1-1 0,0 1 0,5 3 0,-5-1 0,7 1 0,-7-1 64,7 2-32,-5-2 128,5-1-96,-5 1-32,5 1 0,-2-1-192,5 0 96,-8 0-32,5 1 32,-7-1 128,7-1-32,-4 1-32,6 2 32,-4-1-128,7 1 64,-2 0 32,4 0 0,-2 0 0,3 1 0,-1-1-96,4 3 64,-4-4 96,6 3-32,-3-2-96,5 2 32,-5-3-32,5 2 0,-3-2 0,3 1 0,-2 2 64,4 0 0,-2 0 0,3 0 0,0 0 0,-1 0 0,0 0-96,3 0 64,-3-1 32,4 4 0,-2-5 64,4 2-32,2-3-32,0 1 32,2 0-128,3 2 64,2-4 32,0 1 0,6-1 0,2 1 0,-1 0-96,-2-2 64,6 1 32,-2 1 0,2-1-96,-1-1 64,5-1 96,-2-1-32,4-2 64,1 3-64,-3-3-96,-5 3 32,-2-3 32,0 0 0,-1 0 0,1 2 0,-3-1 64,0 1-32,1-2-96,-4 0 32,3-2 32,1 3 0,2-3 64,-3 0-32,5 0-32,-5 0 32,3 0-32,-3 0 0,3 0 64,-3 0-32,1 0-32,-1 2 32,2-4-32,1 2 0,-5-5 0,-3 1 0,0-5 0,1 5 0,-1-3 0,3 5 0,-1-5 0,1 3 0,0-3-96,-1 5 64,2-5 32,-2 5 0,1-4 64,0 1-32,-3-3 64,0 1-64,-1-4-32,-2 2 32,-2-2-32,1 0 0,-3 0 0,-1 4 0,-1-3-96,0 3 64,-4-4 32,3 2 0,-1-4 0,-1 4 0,-1-4 64,2 2-32,-4-2-32,5 2 32,-5-4-32,1 4 0,-3-5 64,3 6-32,-6-6-32,3 5 32,-5-4 32,-2 1-32,-1 1-32,4 2 32,-9-2 96,4 2-64,-9-4 191,5 2-159,-9-3 192,2 3-192,-6-2 32,1 4-64,-20-9-128,3 7 32,-12-1 32,0 6 0,-1 1 0,1 3-224,5 2-96,-1 0 193,-2-1-737,0 1-288,-2 2-896,5 0-288,4 0-1056</inkml:trace>
  <inkml:trace contextRef="#ctx0" brushRef="#br1" timeOffset="-59650.725">4170 2621 3712,'0'2'1472,"0"-2"-768,0 13-480,0-8 832,0 2-608,0 1 288,0 3-448,0 4 0,0 1-192,0 4 0,0 1-32,0 2-64,0 14 96,0 15 64,0-12 64,0-7 96,-2 11-160,0-7-32,-1 9 64,0-6-32,1 8 64,0-6-64,-1 6 64,0 16-64,1-25 64,-1-3-64,1 1 0,2-6-32,-2-3 64,2-4 96,0-4 160,0-3-416,0-5-64,0-1-352,0-7-160,0 0-864,0-8-352,0 2-1120</inkml:trace>
  <inkml:trace contextRef="#ctx0" brushRef="#br1" timeOffset="-60438.029">2794 2649 4864,'-9'-6'1824,"9"6"-960,-6 0-864,4 0 544,4 5-352,-2-4 352,0 4-320,0 2 224,0 1-224,0 1 128,3 2-192,0 5 128,2-1-160,-1 4 160,2 4-192,-2 7 192,1 3-192,0 16 192,0-6-192,0 12 32,3-2-64,-4 8 96,4-5-96,-3 5 192,0-2-160,-3 1 32,3-10-64,-2 1-544,-1-8 256,-2-5-2592,0-5 1568,0-11-2432,0-5 2080</inkml:trace>
  <inkml:trace contextRef="#ctx0" brushRef="#br1" timeOffset="-58765.27">2888 3563 3072,'0'2'1216,"0"-2"-640,5 7-320,-2-5 352,-1 2-352,6 0-64,-4 3-128,4 2 160,-1-2-128,3 1 384,0 1-256,0 2 320,2 0-320,3 2 160,0 3-224,0-3 64,0-2-128,-1 0 160,4 0-160,-4 0 96,4 2-96,-1-2 160,3 0-160,2-2 96,3 2-96,-3-5 96,1 3-128,1-4 32,-2-1-32,3 0 96,-3 1-96,0-1 128,1 0-128,4 1 128,-2 1-128,-6-4 128,1 3-128,-1-5 128,2 2-128,1-2 128,0 0-128,3-2-32,-1 0 0,6-5 32,-3 3-32,-5-3-32,0 3 32,1-5-32,-3 3 0,2-4 64,-2 4-32,2-7-32,-2 4 32,2-4-32,0 2 0,1-4 0,-2 4 0,2-5 0,-1 6 0,3-4 0,-3 5 0,0-2-224,-2 5 128,2-5-320,0 2 256,-5 0-384,-1 3 320,-1-5-1088,-4 4 736,-1-6-2496,3 4 1728</inkml:trace>
  <inkml:trace contextRef="#ctx0" brushRef="#br0" timeOffset="6258.788">2421 3990 4480,'-3'0'1760,"6"0"-960,-1 0-864,-2 0 352,5 0 160,0 0 160,2 0 0,1 0-64,2 0-288,3 0-32,-2-2 0,4 2-192,5 0-64,0 0 0,2 0 64,3 2-64,4 1 0,1-3-32,2 2 0,8 0 64,5-2 0,5 2 128,1 0 160,6-2-224,-5 0-32,5 0-32,5 0 0,5 0-96,-1 0 0,-1 0 64,-1 0 64,5 0 0,3 0-32,2-2 32,-6 0-32,-3 0 64,1-3 32,4 1-32,1 0 32,-4-3-64,-3-1 64,1 1 0,3-2 32,7 0-160,-6 0-32,-2 3 32,-6-1 64,3 1 0,1-1-32,1 0 32,1 3-32,-2 2-96,-7-3 0,7 1 64,11 0 64,-2-1 0,-4 3 64,-9-2-64,-1 2 64,-11-1-64,-2-1-32,-5 1 160,-5 2 32,-7-1-1344,-8 2-576</inkml:trace>
  <inkml:trace contextRef="#ctx0" brushRef="#br0" timeOffset="12415.68">2510 5449 3456,'-10'2'1312,"7"-1"-704,-2-1-448,5 0 416,0 0-32,0 0 32,0 0-224,0 0-64,0 0-160,5 0-96,3 0 64,4 3 0,3 2 32,5-3-160,2 0-32,5 0 160,5-2 96,5 0 96,13 0 160,8 2-256,3-2-32,11-4-32,7 0 0,10-4-160,3 0-32,-1-3 96,8-2 32,4 0-96,-1 0 32,-1-3 0,5 1 0,-5 2 0,-4 1 0,1-1 0,1 5 0,-5-1 64,-7 5 96,-8-1-128,-3 3-96,-7 2 32,-2 0 0,-8 2 32,-5 3 64,-2-1-32,-2 0-32,-8 1-64,-5-3-32,3 0-32,-1 0 0,3-2 96,2 0 0,1 0-192,4 0 0,1 0-608,-6 0-192,3 4-1216</inkml:trace>
  <inkml:trace contextRef="#ctx0" brushRef="#br1" timeOffset="-42205.999">4192 5903 3712,'-4'-10'1408,"4"10"-768,-3-2-320,3 2 384,0-1 32,0-2 32,-2 1-64,-4 0-64,2-1-320,-1-1 64,-3 2 128,1 2-64,-8-4 0,3 1-64,-3 1 0,-10-2-288,0-1-32,1 1 128,2 0 192,0 2-64,2-1 0,2 1-192,-1 0-32,-1 2 32,-2 0 0,2 0 0,0 0 64,0 0-96,0 0 0,-4 0-32,-1-3-64,0 3 32,-1-2 32,-2 2-32,1 0-32,0 0 32,2 0-32,0 0-96,3 2 64,-5 1 32,2 1 128,1 3 64,-3-3-64,-3 1-96,0 3 0,3-1 32,2 6-32,-2-2-32,0-2-128,2 0 0,3-1 128,2 1 0,6 0 0,-4 0-128,4 2 64,-4 0-32,1 2 32,2-2 64,5 0 0,3 0-96,-3 0 0,2-2-96,3-1 96,0 1 0,3 0 32,0 0 64,4 2 0,-2-3-96,5 3 64,0-1-128,5-2 96,-3 1-96,3 0 64,2-3 0,1 3 32,4-3 0,1 4 0,3-4 0,4 3 0,5-3 64,-3 1 0,5-3 64,-2 3-32,2-3-96,-3 0 32,6 1-32,-3 0 0,5-3 64,-2 2 0,7-2 64,-3 1-32,1-3-32,-3 2 32,0-2 32,-5 0-32,0 0 64,0 0-352,0-2-64,0-1 352,0 1 192,0 2-64,3 0-96,-3 0-32,-2-2-128,0 2 64,-3-2 32,0 4 64,0-6-32,-2 1 64,2-1-64,0-1-32,0 1 96,1 0 64,-1-3-128,2 1-32,1-1 0,-3-2 64,-2 1-96,-3-2 0,-2 4 96,-3-1 32,-2-1-32,0-1-64,-3 0 32,-2 1 32,-2-2-32,-1 2 64,-2-3 64,-2-2 128,-3 0-64,-6-1-64,-3 3-64,-6-2 0,-10 2-128,-2-2 0,-5 2 32,0 0 0,-1-2 0,1-1 64,0-1-32,0-2-32,-3 1 32,-4 1-32,-5-3-96,-4 5 64,-1 5-256,2 1-64,-2 4-32,-3 6 0,-5-1-288,0 5-128,3 4-416,5 0-192,2-1-1632</inkml:trace>
  <inkml:trace contextRef="#ctx0" brushRef="#br1" timeOffset="-30548.705">3062 6045 1792,'0'7'768,"0"-7"-384,0 0-320,0 0 544,0 5-320,0-3 352,0 2-384,0 3 288,0-1-288,0 3 192,0 2-224,0 2 224,2 3-256,-2 3 256,3 1-256,-1 2 160,0 0-192,1 2 128,0 2-160,-3 3 288,2-3-224,-2 3 160,0-1-192,0 1 64,0-1-128,0 1 160,0-3-160,0 1 32,0-3-64,0 2-64,5-2 32,-3 3 32,3-3-32,-2 5 64,-1-3-64,1 3-32,-1-3 32,1 2 32,-1 1-32,-2-1 128,3 1-96,-3 0 32,2-3-32,0-2-64,1 0 32,0 0-32,-1-2 0,0 4 64,1-3-32,-3-2-32,2 2 32,-2-2 32,0-1-32,0-1-32,0-1 32,0-2-192,0-1 96,0-2-960,3-2 576,-3-4-2848,2-1 1824</inkml:trace>
  <inkml:trace contextRef="#ctx0" brushRef="#br1" timeOffset="-29420.861">4581 6076 4736,'-3'2'1760,"3"-2"-960,0 3-320,0-3 928,0 0-768,0 0 96,0 0-448,0 0 32,0 0-192,0 0-64,0 0-32,0 0-128,0 2 64,0-2 96,3 4-32,-3 3 192,0 1-128,0 6 32,0 1-64,0 2-64,0 4 32,0 0 160,0 1-96,0 5 192,0-1-192,-3 3 32,3-3-64,-2 5 32,2-3-64,-2 1 128,-1 0-96,-2-1-96,5 1 0,-5-1 32,5 1 0,-5-1 128,5-1-64,-5-1-32,5 2 0,-2-1-32,4-4 0,-2 4-160,0-3 96,0 3 32,0-3 32,0 2 64,0-2-32,0 3 64,0-3-64,0 2-32,0-2 32,0 1-32,0-4 0,-2 3 0,2-4 0,-3-2 64,3-1-32,-2-2 128,2 1-96,-5-3-96,5 0 0,-3-1 32,6 1 0,-3-2-160,0-1 96,0 1-256,0 1 192,0-6-736,0 3 480,0-5-1792,0 1 1216,-3-8-2400,3 1 1920</inkml:trace>
  <inkml:trace contextRef="#ctx0" brushRef="#br1" timeOffset="-28231.07">3161 7209 2688,'0'0'1056,"0"0"-576,2 0-160,-2 0 512,2 0-448,-2 0 160,3 3-320,-3-3 64,2 2-160,1 0 64,0 0-96,-1 0 224,0 3-192,1-1 256,1 2-256,2 1 256,1 2-256,1-3 96,-1 3-128,0-2 0,3 2-32,0-3 160,2 3-128,1 0 256,2-1-224,-3-1 96,3 2-128,0-2-64,-1-1 0,1 1 32,2 1-32,5 2 128,1 0-96,-4-1 128,2 0-128,-7-3 192,-1 1-160,-1-3 96,0 1-96,8-1 96,2 0-128,5-2-32,-4 3 0,1-3-32,-1 1 0,2-1 128,-3 0-64,-1 0 192,0 0-160,-2-2 192,1 0-192,0 0 96,-3 0-96,3 0-64,-3 0 0,0 0-192,1 0 96,-1 0 32,3 3 32,0-1 192,-1 0-96,1 0 32,0 0-64,-1-2 160,1 2-128,0-4 192,-3 2-192,0-4 32,-1 2-64,-1-5 32,2 5-64,-2-2-32,2 1 32,-2 1-32,-1 2 0,1-2 0,-2 2 0,-3-3 0,2 3 0,-2-2 0,0 2 0,0-4 64,-1 2-32,1-5 64,0 5-64,0-5-32,0 3 32,-1-7-32,4 7 0,-3-3 0,2 5 0,1-5 0,-1 6 0,1-4 0,-1 2 0,-2-3 0,2 4 0,-2-5 0,0 3 0,0-5-160,0 3 96,-1-6-256,1 6 192,0-5-576,0 2 384,-3-2-928,1 3 736,-3-4-2944,0 6 1920,-3-5-2016,3 2 2048</inkml:trace>
  <inkml:trace contextRef="#ctx0" brushRef="#br0" timeOffset="13503.533">2471 7538 2816,'11'-3'1120,"2"0"-576,2-6 0,-3 9 448,5 0-320,3 0-128,5 2-256,4 1-32,6-3-160,7 0-128,13 0-64,7 0 64,5 0 64,7 0 0,10 0-32,5-3-64,4 6 32,4-3-32,7 0 0,-1 2 64,1 0 0,7-2 0,-4 3 0,-3-1 0,2-2 0,3 0 64,-6 0 32,-1 0-128,-4-2-32,3-3 32,-7-2 0,-2-4 32,-6 3 0,-4-3 64,-6 1 96,-9 2-64,-8-1 0,-2 3-32,-5-1-64,-5 1-480,-5 1-160,-7 3-1440</inkml:trace>
  <inkml:trace contextRef="#ctx0" brushRef="#br0" timeOffset="15241.995">2783 8566 4224,'2'0'1568,"0"-4"-832,1 4-864,-3 0 320,5 4-96,0-4 96,0 2-160,0-2-32,2 0 0,1 0 64,2 0 32,-1 0 96,4 0 32,1 0-32,6 2 32,2 1 160,0-3 128,3 2-192,0-2-96,2 0-224,5 0 0,3 0 0,4 0 0,6 0 0,5 0 64,1 0-32,6-5 64,0 3 0,4-4 32,6 6-160,5-5-32,0-1 32,2 4 64,5-3 0,2-1-32,1 4 32,-6-1-32,1 1-96,4 0 0,-9 2 128,-3-3 32,0 3 64,-2 0 64,0 0-96,2 0 0,-3-2-96,-1 1-96,1-2-32,1 1 0,-3-3 96,-5 3 64,4-2-64,-7 2-64,1 0-32,-3-1 96,-2 1-224,-2 0-64,-6 0-736,6-3-288,-4 1-768</inkml:trace>
  <inkml:trace contextRef="#ctx0" brushRef="#br1" timeOffset="-7555.125">4707 8734 4736,'-3'4'1824,"3"0"-960,0 1-512,0-2 480,0 0-192,0 2 32,0 0-96,0-1-64,0 2-256,0 1-32,0 0 96,3 10 352,-3-1-192,2 3-96,-2 3-160,0 5 0,0 4-64,0 6 64,3 0-128,-1 1 0,1-2 96,-3 4 32,0-2-32,0-1-32,0 4 32,0-1 32,-3 4-32,1 0-32,2-7-96,0 1-64,0 6-64,0-7 32,2-4 32,1-1 64,-1 10-96,-2-6 0,0-5 96,0 6 32,0-9-32,0 3 32,0-5-128,0-4-64,0-4-32,0-3 96,0 3-160,0-7 0,0-1-416,0 2-96,0-12-1184,0-2-160,-2-8-160,2 4-544</inkml:trace>
  <inkml:trace contextRef="#ctx0" brushRef="#br1" timeOffset="-8469.952">3221 8828 3840,'0'2'1472,"0"-2"-768,0 3-256,0-1 960,3 2-768,0 0 320,-1 3-576,0-1 224,1 1-352,0 0 192,2 2-224,-3-1 128,3 1-192,-2 4 288,-1 1-256,0 5 256,1 1-256,-1 6 32,3 1-128,-2 1 96,2-2-128,-1 5 128,2 0-128,-2 6 192,4-1-160,-1 3 192,3 3-192,0 13 96,2-5-96,-4-4 160,-1-6-160,1 8 96,-1-4-96,-2 0 0,2 0-32,1 2-64,-1-11 32,1 2-384,-1-3 192,-2-2-1280,0-5 800,-3-8-3744,4-6 2432</inkml:trace>
  <inkml:trace contextRef="#ctx0" brushRef="#br1" timeOffset="-6436.51">3487 9847 1792,'0'0'768,"0"0"-384,0 0 32,0 0 352,0 0 96,4 3 32,2-1 0,-6-1 352,2-1-672,0 5 32,1 0-352,-1-3 192,3 2-256,0 0 96,0-1-96,0 3 192,2-1-224,1 1 288,4-2-256,0 6 96,1-4-160,2 3 0,-1 2-64,4-3 32,2 3-64,-1-1 64,1 0-64,0-3-32,0 4 32,2-7 32,-2 7-32,2-4 128,-2 2-96,-1-3 128,-1 3-128,1 0 32,-1-1-32,1-1 32,1 4-64,0-6 128,-1 6-96,2-5-32,-2-2 0,1 3-32,0-3 0,-1 1 64,1-1-32,2-2 64,-1 5-64,0-5 192,0 1-128,1-3 32,-1 0-64,0-3-64,-2 1 32,4-5 32,-4 1-32,6-5-96,-2 4 32,1-1 32,-2 1 0,3-2 0,-3-2 0,0 4 0,-2 1 0,2-5 64,-2 2-32,0-2-32,-3 7 32,0-10-32,-1 6 0,-2-5 64,1 4-32,-3-2 64,-2 0-64,0 4-32,0 1 32,0-3-128,0 2 64,-1-1-192,1 1 128,0-4-448,0 2 288,-2-8-1216,-1 4 832,-2-12-3264,2 4 2208</inkml:trace>
  <inkml:trace contextRef="#ctx0" brushRef="#br1" timeOffset="-10923.039">4415 8538 4096,'2'-7'1568,"0"7"-832,-2 0-384,0 0 576,0 0-128,0 0 0,0 0-64,0 0 0,-2 0-416,0 0 32,-1-1 0,0-2 0,1 1 32,0 0 0,-1-1 0,-2 1-64,0 0-32,0 0 32,-2 0 32,0 0 192,-4 2 96,1-3-128,-1 3 31,-2 0-31,1-2-32,-1 2-32,-2 0-32,1-2-160,-4 2 0,1 0-96,0 0 64,-3 2-64,0 3 0,-2-1-32,-1 0 0,1 3-64,1-2 32,-2-2-64,1 2 64,0 0-64,2-3 64,0-2 0,3 0 32,0 4-160,2-4 32,0 0 0,-3 0 0,1 2 64,0 1 96,-3-1-64,3-2-64,-3 2 0,3-2-32,-3 0 0,0 0 64,1 0-96,-2 0-64,0 0 64,1 0 64,0 4 0,0-2-32,3 1 32,0-1-32,4-2-96,-1 6 64,4-4 32,-5 3 0,2 0 0,3 1 0,3-1 0,-8 1 0,1 1-96,-1-3 64,0 0 96,2 1 32,1-1-192,0 0-64,0 1 64,-1-3 96,1 4 32,2-1-32,-3 0-64,1 1 32,0 1 32,0-1 64,2 1-96,-3 1-64,4 2-32,-1-2 0,0 1 96,2 0 64,1-3-160,0 1 32,-1-3 32,3 5 96,0-3-64,0 1 0,0 0 32,2-1 0,2 1-96,-2 0 0,0-3-32,1 0 96,0-2 0,-1 5 32,3-2 0,0-1 64,0 3-32,0-3-96,3 3 32,1-1-32,2 1 0,1-1 0,3-2 0,-1 3 0,4 0 0,2-3-96,2 1 32,3-3 64,-1-2 32,4 4 96,-1-2 32,-3 1-128,4-1-32,-1-2-64,0 4 96,1-4 64,1 0 64,3 2-128,5-2-32,-2 2 32,0-2 0,-3 0 32,0 0 64,0 0-96,-2 3 0,2-3 32,-2 0 64,-3 4-96,-2-2 0,0 0 32,-1 1 64,3-1-96,1 0 0,2 3 32,-3-1 0,3-4 0,-1 2 64,1 0-96,0-2 0,-1 0 32,-2 0 0,-1 0 64,-2 0 32,4 0-32,-4-2-64,-2 2-64,3 0 32,-2 0 32,-1 0 0,0 0-96,3-2 64,0-2 32,-1 2 64,4-1-32,-1 1-32,0 0 32,0-3-32,1 3 0,-1-2 0,-2-1 0,-1-1 0,-2 4 0,1-7 64,-1 7-32,1-3-32,-4 1 32,-1 0 32,-1-3-32,-2-2-32,0 0-64,-1 1 32,-1-3 32,0 4 64,-1-2-32,0-2 64,-2-2-64,0-2-32,0-3-64,-2 3 32,-3-1 32,0 3 64,-3 2-32,0 2-32,1 1 96,-3 1 0,0-2-128,0 1 32,-2-3 0,-1-1 64,-2 1-32,-2 3-32,0-3 32,0 2-32,-1 3 0,1-1 64,-3 2-32,0 3 64,-2-2-64,-3 2-32,3-1 32,-1-3-32,1 4-96,0-3 0,0-1 64,-3 1 64,0 1-160,1-1-32,-2 4-448,2-2-96,-6 1-480,-2 4-191,0 1-897,-3 0-320,-4 2-960</inkml:trace>
  <inkml:trace contextRef="#ctx0" brushRef="#br2" timeOffset="22962.836">350 3672 7296,'-16'-11'2720,"16"11"-1472,-29-9-960,22 7 608,4 2-512,-7-2 0,0 0-256,-2-3 64,2 3-96,-5-3 0,3 5-32,-1 0-192,3 3 64,-1 1-256,3 3 192,-2 6-160,5 2 160,0 7 0,2 0 64,3 3 0,3-1 0,2-3 0,5 2 0,3-8-96,-2-2 96,4-9-32,3-2 32,-3-8 128,0-1-32,-4-8 64,5 2-64,-9-9 64,1 4-64,-6-3 64,0 5-64,-4-2-32,2 5 32,-2 0-32,4 6 0,0 5-96,3 4 64,3 5 32,4 4 0,3 2 0,0 3 0,0-3-640,2 2 352,-2-4-1568,2 0 1024,0-7-2368,0-1 1792</inkml:trace>
  <inkml:trace contextRef="#ctx0" brushRef="#br2" timeOffset="23445.403">428 3382 5888,'8'15'2176,"-8"-15"-1152,20 40-928,-16-29 768,4 0-544,-1 5 224,1 1-320,-1 2 64,3-1-160,0-2 224,0-1-224,-3-2 512,1 0-352,-6-2 288,3-2-320,-5-5-160,3-1-32,-6-8-64,3 1 0,-5-14 0,3 3 0,-3-9-352,5 4 192,-3-6-800,3 4 544,0-3-928,3 8 736,-1 0-1152,3 3 960,-2-1-1920,2 6 1536</inkml:trace>
  <inkml:trace contextRef="#ctx0" brushRef="#br2" timeOffset="23773.392">641 3266 4992,'20'15'1920,"-20"-15"-1024,19 20-768,-13-11 640,1 0-480,0 4 288,3 2-320,-2-2 352,2 3-352,-1-3 384,1 0-384,-5-2 288,3 0-288,-4-2 352,1-3-352,-5-4 224,3 1-256,-6-10-224,1 3 0,-8-9-64,3-1 0,-8-8 128,2 3-32,3-6-96,3 6 32,-1-6-256,6 8 160,0-5-864,4 6 544,0-1-1344,6 6 992,-1-5-2432,3 8 1824</inkml:trace>
  <inkml:trace contextRef="#ctx0" brushRef="#br2" timeOffset="24105.533">883 3134 4992,'2'-2'1920,"-2"2"-1024,6-5-544,-4 3 1120,0 2-832,-2-4 640,0-1-768,-2-1 224,2-1-416,-5-4 96,2 4-256,-2-1 0,3 3-96,-6-1-128,4 1 32,-6 1-320,5 4 192,-5 4-384,5 3 320,0 7 64,2 3 64,1 5 32,4-1 0,1 4 0,2-1 0,2 0 0,1-4 0,2-7 128,-1 0-32,1-8-32,1-3 32,-4-6 160,0-1-96,-4-6 448,-1 0-288,-4-6 224,2 1-256,-6-4-128,4 5-64,-5-5 32,5 7-32,-4-2-96,6 6 32,-2 2-128,2 7 96,0 3-32,5 1 32,0 3 0,4 1 0,4 1 0,-1 2 0,3-4 128,0-1-32,0-6-32,2 3 32,-2-8 32,0 1-32,-5-10 128,-3 1-96,-4-9-32,1 2 0,-8-6 32,1 5-32,-4-10-32,-1 7 32,-4-5-32,4 5 0,-1 2-160,4 9 96,0 4-32,5 7 32,0 4 0,5 7 0,2-1 0,3 5 0,5 1 0,-1 1 0,4-4 64,-1 0 0,0-7 128,4 1-64,-4-8 32,0 3-32,-5-8 224,1-1-160,-6-8 256,-2-1-256,-5-8 160,0 2-160,-3-9-64,3 4-32,-2 0-192,0 8 96,-1-2-256,3 10 192,0 5-160,5 6 160,3 6-64,1 5 96,6 8 0,0 5 32,7 7 0,0-1 0,11 14 128,1-1-32,3 10 64,0-3-64,-5 5 416,-5-5-256,-9 3 256,-4-7-224,-8 0 224,-4-7-256,-10-6 384,1-7-320,-10-11 575,2-4-447,-7-14 288,5-3-384,-4-14-96,7 0-96,-1-15 0,5 4-64,3-16 64,4 7-64,1-13 64,2 8-64,-3-11-736,6 8 416,-6-7-1887,3 6 1215,-7 1-4160,2 8 2880</inkml:trace>
  <inkml:trace contextRef="#ctx0" brushRef="#br2" timeOffset="25486.74">404 4479 6016,'4'6'2272,"-4"-6"-1216,10-6-1152,-7 1 480,2 5-256,0-8 352,3-1-256,-4-7 448,3 5-384,-1-6 224,-2 1-288,-4-5 0,3 0-128,-6-5 0,1 7-32,-6-3 96,4 4-96,-3 3-32,1 3 0,-3 4-128,3 6 64,2 6-32,1 5 0,0 4 64,6 5 0,0 2 64,4-1-32,0 3-32,4 0 32,-2-2 96,1-3-64,5-3 128,2-3-128,3-7-32,0-2 0,2-8-32,3-1 0,-3-9-224,0 1 128,-5-9-1152,0 2 672,-4-8-3136,-3 3 2080</inkml:trace>
  <inkml:trace contextRef="#ctx0" brushRef="#br2" timeOffset="25936.635">485 3704 7040,'-7'6'2624,"7"-6"-1408,3 24-1216,-1-15 640,3 2-416,2 7 32,3 1-160,5 8 96,5-1-128,4 5 32,1-1-32,2 6 96,0 1-96,3 0 32,-3-1-32,-2-1-416,0-3 224,-6-1-1312,1-2 800,-5-7-2912,-3-2 2016</inkml:trace>
  <inkml:trace contextRef="#ctx0" brushRef="#br2" timeOffset="26180.85">870 4095 6784,'-2'8'2528,"2"-8"-1344,2 2-672,-2 1 960,3-1-832,-3-2 0,3 0-448,-1-5-32,0 1-96,1-7-64,2 2 32,-2-6 32,1 4-32,-4-7-224,3 3 96,-3-7-672,0 5 448,-3-6-800,3 8 640,-2-2-320,0 4 448,-4 1 0,6 6 192,-5 6 160,5 4 32,-2 5 256,2 4-160,0 5 320,2-1-256,1 8 32,5-4-128,1 4 0,1-1-32,3-5-192,1-3 64,1-7-384,0-1 224,0-8-864,2-2 608,-2-9-2400,0 3 1600</inkml:trace>
  <inkml:trace contextRef="#ctx0" brushRef="#br2" timeOffset="26565.311">967 3673 5120,'-8'-11'1920,"8"11"-1024,3 22-640,0-16 736,-1 3-608,0 4 192,5 1-352,1 3 128,5 3-192,-1 2 224,5 0-256,3 6 96,0-2-128,-3-3 160,-2-6-160,0 0 448,-1-1-288,-1-3 384,-4-2-384,-3-4 96,-2 0-224,-4-7 0,0-2-64,-4-12-128,-2 1 32,-1-9 32,3 2 0,-7-8 0,4 3 0,-3-3 0,6 6 0,-2 0 0,6 7 0,0 1 0,6 6 0,1 8 0,3 4 0,2 5 0,0 4 0,0 2 0,3 1 0,-2-1 0,2 1 0,-5-3 128,2-2-64,-5-4 128,3-4-128,-7-6 32,1-2-32,-4-11-128,3 3 32,-6-8 32,1 1 0,-5-11 0,4 5 0,1 4 0,2 7 0,0-1-96,2 7 64,1 5 32,4 4 0,1 6-96,1 3 64,4 5-192,1 1 128,1 0-672,2 2 448,1 1-1216,-1-2 864,-2-3-1472,0-3 1248,-3-2-2048,-2-2 1664</inkml:trace>
  <inkml:trace contextRef="#ctx0" brushRef="#br2" timeOffset="27180.714">1456 3618 6912,'3'-7'2624,"-3"7"-1408,-3-8-864,0 3 1152,3 3-864,-2-7 192,0 2-512,-3-3-128,2 1-96,-4-2 0,2 2-64,-5-2-32,3 2 32,-3 3-544,2 1 288,-1 3-544,3 2 448,1 4-128,3 5 256,0 3 96,4 1 96,0 2-96,6 2 64,2 3-128,2 0 96,3-3 32,0-1 32,2-7 0,1-1 0,-1-8-96,0-2 64,-2-6-192,0-1 128,-5-9-96,-1 3 96,-4-11 0,-2 3 32,-6-7 64,3 5 0,-2-3-160,-1 4 96,-2 0 32,5 4 32,-2 2 256,2 10-128,0 3 256,2 7-256,1 3 256,2 4-256,0 4 256,0 0-256,2 2 320,0 1-256,4 2 96,-4-3-160,0-2 352,0 0-256,-1-2 320,-1-2-320,-5-5 32,2-2-160,-4-6-64,-1 0 0,-2-10-192,0 1 96,-2-9-32,2 2 32,-2-8 64,1 4 0,1-5-96,3 5 64,0-4-32,4 8 0,0 4-96,3 8 96,5 1 32,-2 7 32,1 4-96,2 5 64,3 2-320,1 3 192,2-1-800,1 0 544,-1-2-1216,3 2 928,-1-4-2304,1-3 1696,-5-6-1728,-2-2 1760</inkml:trace>
  <inkml:trace contextRef="#ctx0" brushRef="#br2" timeOffset="27949.03">1688 2722 7168,'-2'9'2720,"2"-9"-1472,0 15-1024,0-6 800,2 2-640,1 9-32,4 2-224,3 11-32,2-2-32,6 6-64,-1-2 32,5 5-128,0-6 64,3 6-832,-2-5 480,-1-2-1472,-3-2 1056,-4-7-2528,0-4 1856</inkml:trace>
  <inkml:trace contextRef="#ctx0" brushRef="#br2" timeOffset="28197.673">1674 3208 9216,'4'2'3424,"-4"-2"-1856,20-7-1056,-12 2 1503,2 4-1183,4-13 352,1 3-736,5-6-128,-1-1-192,9-8-1088,-3 1 544,-6-1-2687,1 7 1759,-6-8-3808,1 8 2912</inkml:trace>
  <inkml:trace contextRef="#ctx0" brushRef="#br2" timeOffset="32103.83">1060 5564 6784,'2'2'2624,"-2"-2"-1408,0-5-1280,0 3 896,0 2-544,-2-7 512,2 3-480,-3-7 576,1 4-512,-5-3 576,1 1-544,-6-5 128,0 3-288,-8-4-96,3 4-97,-8-2-63,5 4 32,-9 3-319,6 6 159,-1 4-512,4 2 352,0 7-224,5 3 320,5 6-64,6 5 160,4 1 64,4-2 32,4-2-160,2-1 96,2-10-32,3-2 32,0-11 192,2-3-64,-5-12 128,1 2-128,-6-9 320,-2 2-192,-5-6 320,0 6-288,-5-7-32,2 6-128,-1-2-64,1 6 32,1 2-32,4 4 0,3 4-96,3 7 64,9 5-32,5 3 0,6 1 128,-2 2-32,4-2 64,-3 2-64,0-4-96,1 1 32,-6-3-832,0-1 480,-5-4-2368,-2 0 1504,-7-6-2880,-3 1 2336</inkml:trace>
  <inkml:trace contextRef="#ctx0" brushRef="#br2" timeOffset="28682.459">786 4742 6144,'2'9'2368,"-2"-9"-1280,3 0-864,-1 0 928,0 2-672,4 3 448,1 3-512,3 5 192,2 0-352,3 5 0,2 0-160,3 6 0,2-2-32,-4-2-672,-1-3 320,-5-1-2016,1-1 1312,-11-9-2848,0 1 2176</inkml:trace>
  <inkml:trace contextRef="#ctx0" brushRef="#br2" timeOffset="28909.541">637 4523 8064,'-5'0'2976,"5"0"-1600,-2 19-1536,0-14 352,4-1-224,0 0-896,3 1 512,3-1-2144,1 0 1408,7 1-2016,-1 0 1792</inkml:trace>
  <inkml:trace contextRef="#ctx0" brushRef="#br2" timeOffset="29086.426">1042 4470 8320,'-10'4'3072,"10"-4"-1664,-2 7-736,0-5 1312,2 2-1120,-5 3 223,0 2-703,-5-1 0,5 4-224,-5-1-160,3 0-32,-4-1-320,7 3 192,-1-1-640,5 1 448,0-2-703,5 0 607,2 0-480,3-2 544,8-7-160,-1 0 320,2-4 32,1 2 128,2-2 128,-1 2-32,-2 2 768,-2 2-448,-4 3 896,-3 2-672,-5 1 191,-3 3-447,-4-1-192,-1 1-64,-5 0-416,1 4 192,-7-3-1503,1-1 927,-4-4-2720,4-1 1952,-1-5-2496,6-1 2304</inkml:trace>
  <inkml:trace contextRef="#ctx0" brushRef="#br2" timeOffset="29567.293">1413 4231 8320,'-15'-8'3072,"15"8"-1664,-5-11-928,3 6 1120,2 5-928,-5-4 223,3 2-543,-6-3 32,3 5-256,-3-2-192,4 4 0,-3 3-192,4 4 160,0 4-160,3 4 128,3 1 1,2 1 63,2 2-352,3-2 192,3-1-736,1-1 544,4-1-864,-1-5 736,2-7-1152,1-2 960,2-8-2688,-2-1 1920</inkml:trace>
  <inkml:trace contextRef="#ctx0" brushRef="#br2" timeOffset="29838.701">1574 3981 7040,'-23'-6'2624,"23"6"-1408,-12 6-640,7-4 1024,5 3-928,-5-1 64,2 3-480,-4 1-96,5 3-96,-1 7-128,3 0 32,0 3-32,3 2 0,-1-2 0,5-1 0,3-2 0,0-1 0,0-5 128,2-4-32,-2-8 64,5 0-64,-9-11 64,1 2-64,-5-6 64,3 2-64,-5-4 64,0 3-64,-3-3 128,1 6-96,0-1-32,4 6 0,-2 1-192,2 5 96,1 5 32,2 3 32,0 4-224,3 3 128,1 0-960,1 1 608,3-3-1440,1-2 1056,-1-2-608</inkml:trace>
  <inkml:trace contextRef="#ctx0" brushRef="#br2" timeOffset="30322.709">1536 3614 7680,'-2'11'2880,"2"-11"-1536,8 33-1568,-6-26 512,5 10-128,1-1 64,4 10-96,-2-4-32,12 11-32,-4-5-64,9 8 32,-5-5-32,7 1 0,-4-3-288,0 2-128,-2-3-480,-6-4-256,-2-4-352,-6-7-192,-1-2-576</inkml:trace>
  <inkml:trace contextRef="#ctx0" brushRef="#br2" timeOffset="30531.769">1680 3518 7552,'2'2'2816,"-2"-2"-1536,10 26-1088,-5-17 992,3 2-704,2 9 384,2 6-512,5 5 256,0 0-352,3 4-64,0 0-128,2 0-480,-2-4 224,0-3-1376,-1-2 832,-1-3-3520,-4-4 2368,-4-5-2080,-2-5 2304</inkml:trace>
  <inkml:trace contextRef="#ctx0" brushRef="#br2" timeOffset="30770.998">1988 3851 9472,'0'-2'3584,"0"2"-1920,0-13-1600,0 9 864,0 2-608,0-7-96,3 0-128,-3-4-96,0 2 32,0-9-32,0 4 0,-3-5-448,3 3 256,-4-3-416,1 5 352,-4 1-160,4 4 256,-4 2-64,4 6 128,-4 6 0,5 4 32,-4 3 64,6 6 0,0 3-160,6 1 96,-2 2-320,4-2 224,2-2-512,0-3 384,4-4-416,4 0 384,-1-9-896,3-2 704,4-8-1280,4 0 1024,-6-7-960,0 2 992,-2-11-192,-3 2 544,-2-8 1152,0 5-416,-3-8 1600,1 7-1120,-9-7 1184,4 9-1152,-8-1 768,2 8-960,-7 2 416,3 4-608,-11 2 64,6 6-288,-5 3-32,-1 3-128,-4 4-64,5 4 0,-1 4-128,9 1 64,-2 3-128,4 3 96,4 2-32,4 2 32,1-4 0,3-2 0,5-7 64,-1 0 0,1-8 0,0 0 0,0-12 128,-3 0-64,-5-10 320,3 1-192,-4-10 320,-1 0-288,-8-10 96,3 3-192,-10-10 0,2 3-64,-6-11-128,2 10 32,-8-10 32,7 10 0,-2-5 0,3 10 0,0 1-96,2 9 64,0-1-256,5 10 160,0 2-224,3 6 192,-1 5-64,3 4 128,0 6 64,5 5 32,5 11 0,2 4 0,3 5 0,2 2 0,3 7 64,0-1-32,5 3 64,-6-5-64,-1 1 256,2-6-160,2 3 160,0-4-160,-2-13-64,-1-5-32,4-11-256,2 0 128,2-10-1152,-3-1 672,1-9-3904,-2 3 2496</inkml:trace>
  <inkml:trace contextRef="#ctx0" brushRef="#br1" timeOffset="-12553.855">3651 5000 6784,'-10'-6'2624,"10"6"-1408,-10-2-992,8-1 704,2 6-544,-3-3-128,1 0-160,-3 0-160,5 0 32,-3 0-32,3 2 0,-2 0-96,4 2 96,-2 1 32,3 1 32,0-2-96,1 3 64,4-2 32,-1-1 0,0-4 0,3 0 0,-2-2 64,-1 0-32,-1-5 64,-2 2-64,-1-3 128,-1 3-96,-4-3 192,2 3-160,-5 1 96,3 2-96,-4 0 96,4 2-128,-5 0-32,4 4 0,-4 0-128,4 3 64,-2-3-32,3 3 0,-1-3 0,3 0 0,-2-1 128,4-1-32,-2-2 64,3 0-64,-1-2-32,0-1 32,1-1-32,0 0 0,-3-3 64,2 5-32,-2-4-800,0 3 416,-2 1-3424,2 2 2048</inkml:trace>
  <inkml:trace contextRef="#ctx0" brushRef="#br1" timeOffset="-13289.135">3619 4591 5760,'-3'-2'2176,"3"2"-1152,-2 0-992,0 0 576,4 2-384,-4-2-32,2 2-128,-3 1-64,6 1 32,-3 2-128,0 1 64,0 2-32,0-1 0,0 2 64,2-2 0,0-3 0,4 1 0,-4-4 64,3 1-32,0-6 192,0 1-128,-3-2 256,1-1-224,-3-3 160,2 1-160,-4-2 160,2 5-192,-3-3 96,1 5-96,-3-2-64,2 4 0,-4 0-32,5 2 0,-4 0 0,4 2 0,-3-1-96,5 1 64,-2 0-32,4 1 0,-2-1 64,3 1 0,-1-3 0,3 0 0,0-2 0,0 2 0,-3-4 64,1 2-32,-1-4 64,1 2-64,-3-3-224,0 3 96,-3-3-1312,3 3 800,-2 0-2784,-1 4 1888</inkml:trace>
  <inkml:trace contextRef="#ctx0" brushRef="#br1" timeOffset="-14089.481">3607 4271 7808,'-4'4'2880,"4"-4"-1536,-3 2-864,1 0 1184,4 1-960,-2-1 160,0 0-544,0-2 95,0 2-255,0-2 0,3 0-96,-3 0-64,2 0 32,-2 0 32,0 0-32,0 0-96,2 2 32,-2 1-128,3 1 96,-3-1-96,3 0 65,-3 0-65,2-1 64,-2-4-64,0 2 64,0-4-160,0-1 160,0-4-320,0 5 256,0-3-224,0 5 224,-2-2 0,2 4 96,-3 0 0,0 4 0,-1-2 0,4 3 0,-5-1 64,5 3 0,-5-3 0,5 2 0,-3-1 0,3 2 0,0-3-160,3 0 96,-1-1-96,1-1 64,-1-4 0,1 2 32,-1-5 128,0 3-32,-2-4 64,3-1-64,-6-2-32,3 2 32,-4-1 32,1 3-32,-4-1 64,2 1-64,-3 3-96,3 2 32,-2 2 32,2 3 0,0 1-640,3 3 352,-1-2-1792,3 2 1152,3-5-2688,2 3 2048</inkml:trace>
  <inkml:trace contextRef="#ctx0" brushRef="#br2" timeOffset="33049.449">600 6114 6144,'-2'9'2368,"2"-9"-1280,10 19-1408,-3-8 288,6 3 0,-1-4 160,12 21-64,-3-4-32,8 17 0,-2-10-128,8 8 0,-6-6 128,1-4 96,-5-3-32,-6-5-64,-1-5 128,-8-5 32,-3-1 64,-10-11 64,1 0-96,-13-17 32,-2-4 128,0-4-224,-16-16-64,4 4-64,-3-7-128,7 9 64,1-8 32,3 5 0,4 1 64,8 7-32,1-1 64,8 7-64,2 0-32,4 7 32,1 2 32,5 4-32,-2 2 256,2 5-160,1 2 448,-1 4-320,-2 5 288,0 2-288,-3 2 128,1 3-224,-6-1 64,3 2-128,-5-1 0,3-3-32,-3 0-64,0 0 32,0-2-192,0-2 96,0-2-96,2-3 64,1-6-224,4 2 192,3-4-224,0 2 192,4-5 0,1 4 96,8-1 64,-1 4 0,2 0 64,6 4-32,-3 6 192,-2 1-128,-5 6 384,-1 5-256,-6 0 320,-3 0-320,-8 4 96,-2-2-192,-9 1-64,1-1-32,-9-3-480,0-3 256,-6-7-1184,6-2 768,-6-7-1696,6 0 1280,-2-8-2528,4-1 1984</inkml:trace>
  <inkml:trace contextRef="#ctx0" brushRef="#br2" timeOffset="33771.61">943 5918 6656,'3'0'2528,"-3"0"-1344,3 2-736,-3-2 800,2 5-736,1-1-32,1 5-320,2 2-32,4 2-64,2 2-64,2 3 32,4 2-32,2 2 0,-1 2-96,4-2 64,2-3 32,-4 2 0,1-4-160,-1-2 96,-2-3-96,-2-4 64,-4-8 0,-3 0 32,-5-11-96,0 0 96,-8-11 32,3 1 32,-7-10 0,0 4 0,-9-6 64,7 5-32,-6-5-32,5 8 32,0 2-32,3 5 0,-1 5 0,6 4 0,2 5 0,2 6 0,6 9-96,2-1 64,2 8-32,0 4 0,5 3 128,1 1-32,2 0-512,-1-2 256,1-2-1376,0-2 864,-3-7-2528,0 0 1792</inkml:trace>
  <inkml:trace contextRef="#ctx0" brushRef="#br2" timeOffset="34248.016">1354 5659 6656,'-5'-4'2528,"5"4"-1344,-13-9-736,6 9 1216,5 4-960,-8-2 544,5 1-768,-5-1 96,3 2-320,-3 1-160,4 2-64,-1 1-128,5 5 64,-1 5-32,6 0 0,-1 6 0,5-1 0,3 4 64,5-1 0,5 1-160,0-1 96,2-4-96,3-4 64,0-8-416,-3-3 256,2-7-928,-1-2 672,-4-9-1344,1 2 1056,-8-10-2560,1 3 1856</inkml:trace>
  <inkml:trace contextRef="#ctx0" brushRef="#br2" timeOffset="34618.459">1384 5354 6656,'2'13'2528,"-2"-13"-1344,7 25-1024,-2-17 608,3 1-480,2 4 64,2 2-224,3 5 224,0 0-224,2 9 96,2-3-128,4 5 0,-4-3-32,1 3 32,-2-1-64,1-1-576,-2-3 288,-2-3-1504,-2-6 960,-6-6-2656,1 0 1920</inkml:trace>
  <inkml:trace contextRef="#ctx0" brushRef="#br2" timeOffset="34838.289">1576 5330 7040,'13'-5'2720,"-13"5"-1472,0 5-672,0-3 1440,2 4-1120,-2 6 608,2 1-865,1 4 65,0 3-416,-1 4-96,0 3-128,1 3 32,-1 1-64,0 0-32,1-5 32,0-2-128,-1-4 64,1-7-128,1-2 96,2-4-96,1-3 64,3-4-160,2 0 160,3-2-512,2 0 321,3 2-929,2 2 704,5 0-1120,-2 2 928,-5 1-1984,-1 1 1504,-4-1-2336,0 2 1984</inkml:trace>
  <inkml:trace contextRef="#ctx0" brushRef="#br2" timeOffset="35212.848">1715 5099 7552,'-6'11'2880,"6"-11"-1536,0 33-1280,0-22 832,6-2-576,-4 9 224,5 1-320,3 5 64,5 1-160,2 1 64,0 0-96,1-2-64,-1 1 0,1-4 32,1 0-32,-2-4 64,3 0-64,0-1 64,-3-3-64,-2-11 64,-3 1-64,1-8-32,2 1 32,-1-10-192,1 3 96,0-4-800,2 4 448,0-2-1440,1 2 1056,-5 0-2944,-1 2 2080</inkml:trace>
  <inkml:trace contextRef="#ctx0" brushRef="#br2" timeOffset="35949.56">1821 5312 9472,'-13'11'3520,"13"-11"-1920,3 0-1504,-3-2 672,4 2-512,2-7-64,1 1-128,3-7-64,-1 1 32,4-7-320,-1 1 160,3-4-1280,0 5 768,0-5-3264,0 4 2208,-3-4-2304,0 5 2304</inkml:trace>
  <inkml:trace contextRef="#ctx0" brushRef="#br2" timeOffset="35681.655">1675 5114 9984,'-8'-4'3776,"8"4"-2048,3-6-1600,-3 1 767,5 5-575,0-6-256,5-1-64,-1-6-416,1 2 193,5-5-1217,2 3 800,1-4-1568,-1 3 1248,0-3-2912,1 4 2176</inkml:trace>
  <inkml:trace contextRef="#ctx0" brushRef="#br2" timeOffset="36526.042">1850 4867 9728,'-3'15'3584,"3"-15"-1920,-1-2-1664,1-3 1088,4 3-673,1-9 353,3 3-448,4-13 64,2 4-256,7-12 0,1 1-64,22-29-64,0 6 32,-4 7-256,-6 12 128,-3-1-864,-5 6 512,2-4-2047,-4 8 1375,4-13-3584,-1 7 2656</inkml:trace>
  <inkml:trace contextRef="#ctx0" brushRef="#br2" timeOffset="36229.092">2016 4708 9984,'-5'11'3776,"5"-11"-2048,2 36-1792,-2-26 704,5 1-448,3 7-96,2 0-64,5 6-32,2 2 0,2 3 0,4-3 0,-1 2 0,0-1 0,0-3-224,1 0 128,-6-2-960,-2-2 608,-1-5-1728,-1 1 1216,-6-8-3072,1-1 2272</inkml:trace>
  <inkml:trace contextRef="#ctx0" brushRef="#br1" timeOffset="-20626.219">3927 8366 6272,'-6'9'2368,"6"-9"-1280,0 7-640,0-5 1216,0 0-960,0 0 672,0 1-832,0-1 448,0 0-576,0 0 191,0 0-351,0 0 64,0-2-192,0 0-64,3 5-32,-3-3-32,3 0 0,-3 0-800,2 0 449,-2 1-2881,2-1 1792</inkml:trace>
  <inkml:trace contextRef="#ctx0" brushRef="#br1" timeOffset="-21112.979">3861 8039 6272,'0'5'2368,"0"-5"-1280,0 2-704,0-2 1024,0 3-800,0-1 192,0 0-480,0-2 32,3 2-224,-3-2 0,2 2-64,-2 1-64,2-1 32,-2 0-32,3 0 0,-1-2 64,1 2-32,0-2-32,-1 5 32,0-5-384,1 2 192,-1-4-1568,0 2 960,1-3-3200,0 1 2240</inkml:trace>
  <inkml:trace contextRef="#ctx0" brushRef="#br1" timeOffset="-21698.858">3887 7739 8576,'-5'15'3232,"5"-15"-1728,0 2-1696,0 0 960,0 1-512,0-1 384,2 0-384,-2-2-64,3 3-96,-1-3-96,0 2 32,-2-2-320,0 0 160,0 0-928,3 1 576,-3-1-1632,0 3 1184,0-3-2784,3 2 2048</inkml:trace>
  <inkml:trace contextRef="#ctx0" brushRef="#br3" timeOffset="41796.68">3715 5984 6144,'2'-13'2368,"-2"13"-1280,3-9-1120,-1 7 608,1 2-384,-3-2 416,2 0-352,-2-3 288,0 5-288,-2-2 64,-1 2-192,-2 0 160,0 2-192,-7 1 32,4-1-64,-1 2-128,1 0 32,-4 3 96,4-1-32,-2 1-32,3 0 32,0 0-192,2-1 96,2 1-32,3-1 32,3-2 0,4 3 0,1-3-224,2 1 160,2 1-160,2 1 160,-1 0 64,-1 1 64,1 3 64,-1 0-32,-5 0-32,-1 1 32,-4-2-32,3 3 0,-8-2 128,3 0-64,-4-2-32,1-2 0,-4-5-32,2 2 0,-3-6 64,6 0-32,-4-7 128,5 2-96,-2-6-32,6 5 0,-2-5-128,7 2 64,-3-5 32,5 5 0,0-6-96,2 1 64,-4 1-736,-1 6 384,-2-2-1728,3 2 1184,-4-1-2176,1 3 1728</inkml:trace>
  <inkml:trace contextRef="#ctx0" brushRef="#br3" timeOffset="41416.63">3505 5944 5632,'-3'-1'2112,"3"1"-1152,0-3-832,0 1 640,0 4-480,0-2 160,0 3-288,0-2 128,0 4-160,0 0 288,0-1-224,0 5 448,0 1-352,0 1 352,0 2-352,0 5 64,0 2-224,0-2 64,0-3-96,0 0 0,0-2-32,0 1 32,0-3-64,0-3-96,0 3 32,0-4-896,3 2 512,-3-7-2784,2 0 1760,1-4-2400,2 0 2208</inkml:trace>
  <inkml:trace contextRef="#ctx0" brushRef="#br3" timeOffset="42483.666">3882 5956 6016,'-4'2'2272,"4"-2"-1216,0 0-608,0 0 928,0 0-800,0 0 32,2 0-416,0 0-96,4 0-64,-2 0-32,1 2 0,3-2 0,2 2 0,-1-2 64,2 0-32,-1 0-32,1 0 32,0-2 160,1 2-96,-2-4 256,0 2-224,-3-3-32,3 5-64,-3-5 32,1 5-32,-6 0-32,3 5 32,-5-3-128,0 3 64,-2-1 32,2 3 0,-5 1 64,0 1-32,0 0-32,3 2 32,-4 0-128,4 0 64,-3 4 32,5 1 0,-5 1 64,5 1-32,-5 2 64,5-3-64,-5 0 64,5-1-64,-4-5-32,4 0 32,-6-4-1024,6-3 544,-2-4-1856,4 2 1280,-2-6-2432,0 2 1952</inkml:trace>
  <inkml:trace contextRef="#ctx0" brushRef="#br3" timeOffset="43067.948">4125 5967 7040,'-5'-3'2624,"5"3"-1408,2 0-992,1 0 640,-1 0-512,0-2 96,4 2-288,-2-2 128,4 0-160,-1-2-64,1 4-32,-1-3-32,3 3 0,-3-2 0,3 4 0,0-2 0,0 3 0,-2-3 0,2 0 0,-3 0 128,3 0-64,-3-3 32,3 3-32,-2-2-64,-1 0 32,-2-2 32,2 4-32,-2-3-32,0 6 32,-2-3-128,-1 0 64,-2 0 32,2 1 0,-4 2 0,2 1 0,-2-1 0,2 1 0,-3 0 128,0 3-64,-1-1-32,4 3 0,-5 2 32,5 2-32,-5 0 192,5 3-128,-5-1 384,5 1-256,-5-1 160,5 2-224,-5-1-64,5-1-64,-5 0-736,5-1 384,-2-1-2208,2-2 1408,-6-2-3168,4-3 2400</inkml:trace>
  <inkml:trace contextRef="#ctx0" brushRef="#br1" timeOffset="-24805.055">3491 6699 4224,'-2'0'1568,"2"0"-832,0 0-640,0 0 672,0 0-448,0-2 416,0 2-448,0-2 448,2 0-448,1-3 160,0 3-288,-1-2 64,0 2-128,1-5 96,-1 1-128,1-4-32,-1 6 0,1-5-32,2 1 0,-1-1-96,4 5 64,0-3 96,-1 3-32,8-3-32,-3 2 32,-2 1-32,2 4 0,-2-4 64,2 4-32,-2-3-32,2 3 32,-2 0 160,0 3-96,-2-1 320,2 2-224,-3-2 96,1 3-160,-4 0 0,2 1-64,-4-2 96,3 3-96,-5-3 320,3 3-192,-6 2 256,0-3-256,-1 1 160,-2 0-192,-3-1 64,3 1-128,-5-1 0,3 1-32,-5-1-128,3 3 32,-2 0-32,2 0 0,-2 0 128,2 1-32,-2-1 64,4 2-64,-4-2-32,5 2 32,-6 0-32,6 0 0,-3 2 0,3 3 0,-3-3 0,5 0 0,-2 0 64,1 0-32,-1 0 128,5 3-96,-4-3 192,4 2-160,-3-2 192,2-2-192,-1 0 191,4-2-191,-5-3 192,5 1-192,-2-2 96,2-1-96,-3-2-128,6 1 0,-3-3-128,2 0 96,0 0 32,5 0 32,-1-3-96,1 1 64,3-2 32,0 4 0,2-5 0,3 5 0,2-2 0,3 2 0,0-2 64,0 2-32,-1-3 64,1 1-64,-3-2-384,1 2 224,-3-3-1247,-3 3 767,-3-4-2688,-1 1 1824,-3-3-2720,3 1 2400</inkml:trace>
  <inkml:trace contextRef="#ctx0" brushRef="#br1" timeOffset="-23805.124">3820 6614 5632,'0'-9'2112,"0"9"-1152,2 2-832,-2-2 832,3 3-544,-1-1 416,3 0-480,0 0 480,3 2-512,-3-1 352,2-1-384,-2 0 192,2 0-256,1 0 64,1 0-160,1-2 0,3 0-64,2-4 96,0 2-96,2-5 128,0 5-128,1-2 32,1 4-32,-2-4 32,-2 1-64,0-1 64,-3 1-64,-2-1-32,2 2 32,-4-3-32,2 3 0,-5-2 64,3 4-32,-4-7-32,1 5 32,-3 0-32,4 2 0,-4-2 0,0 4 0,-2-2-96,3 0 64,-3 0 32,0 2 0,0 0 128,0 5-64,-3 2 128,3-1-128,-2 6-32,2-1 0,-5 4 32,2 1-32,-4 2 127,0 2-95,-5 6 128,4-2-128,-1-1-32,3-1 0,-4 0-32,5-2 0,-5-2-639,6-2 351,-4-5-2432,6 0 1504,-6-9-3392,6-2 2560</inkml:trace>
  <inkml:trace contextRef="#ctx0" brushRef="#br2" timeOffset="20935.357">1 2586 8192,'0'-25'3072,"0"25"-1664,12-13-1504,-6 7 512,1 3-288,5-12-160,1 2 0,4-11 32,0 4 0,3-9-864,2 7 480,0-4-2304,-2 6 1504,0-4-2176,0 6 1920</inkml:trace>
  <inkml:trace contextRef="#ctx0" brushRef="#br2" timeOffset="21206.322">127 2851 8064,'5'0'2976,"-5"0"-1600,17-31-1408,-9 18 640,2 4-416,4-13-96,1 1-64,2-8-480,4 7 256,-2-5-1600,-2 6 992,3-4-2848,-2 8 2080</inkml:trace>
  <inkml:trace contextRef="#ctx0" brushRef="#br2" timeOffset="20432.412">100 2521 5120,'-10'0'2016,"10"0"-1088,3 11-864,-3-11 448,2 2-320,0 1 320,1 2-288,0 1 384,1 3-352,-1 2 160,2-1-256,0 11 64,0-2-128,-1 9 0,4 3-32,-1 7-64,3-3 32,0 7 32,0-3-32,0 1 64,0-5-64,-3-4 64,3-3-64,-3-4 128,3-4-96,0-7 32,3-2-32,2-6 160,4-3-128,1-6 192,2-1-192,-2-8 96,2 2-96,0-7 0,1 3-32,-9-3-768,1 7 416,0-4-2880,-2 2 1760,-3-3-2336,-3 5 2112</inkml:trace>
  <inkml:trace contextRef="#ctx0" brushRef="#br2" timeOffset="21427.084">611 2565 6272,'3'-13'2368,"-3"13"-1280,2-8-416,-2 3 1280,0 5-1088,-2-5 448,2 1-800,-5-2 128,0-1-352,-5-6-32,3 4-160,-6-4 95,3 5-127,-5-6-32,6 3 0,-1-2-543,2 9 287,-1 2-544,1 4 448,-2 6-128,5 5 256,0 5 32,3 2 96,0 2 64,4 2 0,-2 0 0,5 1 0,-1-4-96,4 1 64,-1-7-32,3 1 0,-2-7 128,2-3-32,0-6 480,0 0-288,-6-8 320,4 1-288,-6-4 128,1 5-224,-3-4 0,0 4-96,0-1-128,2 5 32,1 0 32,1 4 0,4 0-96,0 5 64,1 2-384,4-1 192,-1 1-864,3 2 608,-3-2-1120,3 0 896,-2-3-1696,1 1 1344,-2-7-2048,1 0 1760</inkml:trace>
  <inkml:trace contextRef="#ctx0" brushRef="#br1" timeOffset="-63354.057">3455 1234 6144,'0'2'2272,"0"-2"-1216,-2 4-896,-1-2 896,6 0-640,-6 1 288,3 1-416,-5 3 416,0 3-416,-7 6 448,2 2-448,-8 8 224,4-2-288,-8 4 64,2 1-160,-5 2 0,5-3-64,-5 1 32,6-1-64,-6-1-800,8-1 416,-5-1-2592,5-4 1632,-4-3-2880,9 0 2368</inkml:trace>
  <inkml:trace contextRef="#ctx0" brushRef="#br1" timeOffset="-64139.243">3379 1280 4224,'0'-5'1664,"0"5"-896,0-4-416,0 1 928,0 6-736,-2-6 448,2 3-576,-3-2 384,3 0-448,-5-2 384,3 4-416,-6-2 192,1 2-288,-5-3-128,4 6-64,-7-3-256,3 2 128,-8 0 32,6 2 64,-4 3 192,4 0-96,-4 2-96,4 1-32,-4 6 32,4-3 0,-4 2 64,5 1-32,-1-1-96,4 3 32,0 1-32,3 1 0,2 0 64,2 0 0,1 1 0,4-1 0,1 0-96,4-3 64,3-1-32,2-1 0,5-2 64,1 0 0,4-1 128,3-3-64,0-3-32,-1 3 0,1-5-32,0 3 0,-1-7 64,-1 2-32,-1-6-32,-2 1 32,-1-8 224,-2 3-128,1-7 384,-4 1-288,2-6 160,-4 5-224,-2-7 64,0 4-128,-5-3 96,-3 3-128,-4-4 32,-1 5-32,-4-6-256,-1 8 96,-6-7-672,1 7 448,-6-5-1024,1 7 768,-4-1-1120,5 6 960,-1-3-2560,6 4 1856,-3 3-1376,5 2 1632</inkml:trace>
  <inkml:trace contextRef="#ctx0" brushRef="#br1" timeOffset="-5225.112">3881 9234 6400,'-2'0'2464,"-5"0"-1344,4 0-896,3 0 640,0 0-384,0 0-32,0 4-128,0 1-32,3-1-160,-1 5 64,-2 2 96,0 2-96,0 11-32,0 0 0,-2 1-32,-1 3 64,0-2 32,-2-2 32,1-2 64,-2-2-160,2-5-32,-1-4 0,2-2 64,3-2-160,-2-3-32,7-4-64,-3 0 0,3-4 0,0 1 0,2 1 0,1-4 0,2 6 0,0 0 0,2 0 128,3 0 32,2 0-192,0 0 0,1 0-128,-1-3 0,-2 1-384,-1 0-160,-1-2-288,-3-1-96,-3-1-1344,-2-3-1376,-2 0 1248</inkml:trace>
  <inkml:trace contextRef="#ctx0" brushRef="#br1" timeOffset="-4790.696">4078 9200 6784,'-13'15'2624,"11"-8"-1408,-8 1-928,8-1 704,-1 2-256,1 2-32,-1 2-256,1 7-128,-1 2-160,3 0-192,0 6 0,0 3 32,3-2 0,-1 10 0,3-4 64,0 0-32,0 2-32,-2-1 32,-1-3 32,-4-5-320,-1 3-64,0-9-480,1-9-192,0-2-832,-1-6-288,-2 1-640</inkml:trace>
  <inkml:trace contextRef="#ctx0" brushRef="#br1" timeOffset="-4453.771">4357 9290 8960,'-3'-5'3328,"3"5"-1792,-2-11-1312,0 7 1248,2 2-896,-6-7 95,4 7-415,-6-9-160,4-2-64,-4 2 32,3 0-32,-4-2-32,1 1 32,-2-1-384,3 5 192,-8-1-735,5 5 511,-7 4-384,4 0 448,-1 8-128,1 3 288,-2 7-192,6 2 192,1 4-64,3 0 128,3 0 64,4 2 32,3-6-224,3-7 128,1-1 32,8-2 64,1-14 192,2-2-96,2-8-32,-2-1-32,-1-5 96,-1-2-64,-4 4 384,-1 3-224,-3 0 224,-2 4-224,-4 6 128,1 5-192,-3 2 224,1 5-256,0 0 256,-1 8-256,1 5 319,-1 2-255,0 9 96,4 0-160,-2 5 64,2-2-96,-2 10 0,4-7-32,-3 4-64,2-3 32,-2-3 32,0-2-32,-5-6-800,2-1 416,-4-9-2655,0-2 1663,-6-15-3456,3 0 2720</inkml:trace>
  <inkml:trace contextRef="#ctx0" brushRef="#br1" timeOffset="-57886.922">3586 3042 4608,'0'0'1760,"0"0"-960,0 0-224,0 0 1184,0 2-960,-2-2 416,2 2-736,-5 0 224,2 3-416,-4-3 192,2 2-256,-5 0-64,0 3-96,-2 0-64,4 0 32,-6-1-32,4 1 0,-5-1-96,3 3 64,2-3-32,3 1 0,-1-5 0,5 2 0,1-4 0,2 0 0,2-4 0,3 0 0,5-5 0,0 0 0,-3-2 192,4 4-64,-4-3-32,0 3 0,1 0-128,-1 3 64,-2 0 32,3 4 0,-6 2 128,3 2-64,-5 3 128,3 4-128,-3 2 32,0 0-32,0 5-64,2 1 32,-2 1-32,2 2 0,1 3 0,-1-1 0,3-4-96,-2-1 64,-3-1-608,0-1 352,0-1-1216,0-1 832,0-2-2944,0-2 2016</inkml:trace>
  <inkml:trace contextRef="#ctx0" brushRef="#br1" timeOffset="-57275.065">3381 3448 7552,'-5'2'2816,"5"-2"-1536,3 0-1088,-1 0 704,3 0-544,2-2 32,3 2-256,8-7 0,-1 3-64,3-3-64,2 5 32,5-4-32,3 3 0,5-1-352,-6 4 192,1-3-1152,-3 6 736,-3-6-3136,1 3 2080</inkml:trace>
  <inkml:trace contextRef="#ctx0" brushRef="#br2" timeOffset="22258.464">715 1708 6272,'-7'-11'2368,"7"11"-1280,-5-7-928,5 7 608,2 3-480,-2-1-160,3 4-64,-1 6-64,6 3 0,2 9-96,2 0 64,2 9 32,1 2 0,3 7 0,1-3 0,3 5 64,1-2-32,-1 0 192,-2-3-128,-3-6 544,-2-5-384,0-3 608,-5-1-480,-3-4 64,1-5-256,-8-15-96,0-4-64,-6-9-32,4 0 0,-3-12-96,3 6 64,-1-10 32,3 5 0,0-3 0,5 3 0,0 4-96,5 5 64,2 4 32,1 5 0,4 8 128,3 4-64,2 7 128,0 3-128,0 6 128,-2 2-128,3-2 32,-4 0-32,1-3-672,-3-1 320,-2-5-2912,0-2 1760,-5-6-2848,0-1 2464</inkml:trace>
  <inkml:trace contextRef="#ctx0" brushRef="#br2" timeOffset="21958.635">754 2262 7296,'-7'-14'2720,"7"14"-1472,-12 0-896,7-2 864,5 2-704,-5 0 32,0 2-352,-3 2-96,6 6-64,-3-2-32,3 10-96,-1-3 64,6 11 32,-1-4 64,5 5-32,-1-5-160,6-1 0,-2-3 64,4 0 32,-1-5-64,2-7 0,-1-1-32,1-11 0,8-15-128,-11 2-64,-2 3-416,-3-10-160,0 4-576,-4-15-224,0 6-896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F019D-DC92-4A77-B1EF-942900685CE1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F6081-CA06-490B-95C0-7590F14B7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4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6081-CA06-490B-95C0-7590F14B77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11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6081-CA06-490B-95C0-7590F14B77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14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6081-CA06-490B-95C0-7590F14B77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0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6081-CA06-490B-95C0-7590F14B77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87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6081-CA06-490B-95C0-7590F14B77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02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6081-CA06-490B-95C0-7590F14B77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14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6081-CA06-490B-95C0-7590F14B77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18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6081-CA06-490B-95C0-7590F14B77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47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6081-CA06-490B-95C0-7590F14B77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44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6081-CA06-490B-95C0-7590F14B77A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2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6081-CA06-490B-95C0-7590F14B77A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3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6081-CA06-490B-95C0-7590F14B77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01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6081-CA06-490B-95C0-7590F14B77A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50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6081-CA06-490B-95C0-7590F14B77A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01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6081-CA06-490B-95C0-7590F14B77A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27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6081-CA06-490B-95C0-7590F14B77A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91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6081-CA06-490B-95C0-7590F14B77A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44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6081-CA06-490B-95C0-7590F14B77A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09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6081-CA06-490B-95C0-7590F14B77A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121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6081-CA06-490B-95C0-7590F14B77A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14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6081-CA06-490B-95C0-7590F14B77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38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6081-CA06-490B-95C0-7590F14B77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73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6081-CA06-490B-95C0-7590F14B77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09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6081-CA06-490B-95C0-7590F14B77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83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6081-CA06-490B-95C0-7590F14B77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21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6081-CA06-490B-95C0-7590F14B77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84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6081-CA06-490B-95C0-7590F14B77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0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6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6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7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6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4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7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8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4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3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0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81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3762" y="4432151"/>
            <a:ext cx="9448800" cy="104007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Hash Tables</a:t>
            </a:r>
          </a:p>
        </p:txBody>
      </p:sp>
      <p:pic>
        <p:nvPicPr>
          <p:cNvPr id="1028" name="Picture 4" descr="Image result for hash table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876" y="313185"/>
            <a:ext cx="6037244" cy="384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84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Hash Function with Modulus Operator (%)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FF0000"/>
                </a:solidFill>
              </a:rPr>
              <a:t>KEY % N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Given a 10-element array, where would the following keys go?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tx1"/>
                </a:solidFill>
              </a:rPr>
              <a:t>key:  182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tx1"/>
                </a:solidFill>
              </a:rPr>
              <a:t>key:  96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tx1"/>
                </a:solidFill>
              </a:rPr>
              <a:t>key:  81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tx1"/>
                </a:solidFill>
              </a:rPr>
              <a:t>key:  46</a:t>
            </a:r>
          </a:p>
          <a:p>
            <a:pPr marL="0" indent="0">
              <a:buNone/>
            </a:pPr>
            <a:endParaRPr lang="en-US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62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Hash Function with </a:t>
            </a:r>
            <a:br>
              <a:rPr lang="en-US" b="1" dirty="0"/>
            </a:br>
            <a:r>
              <a:rPr lang="en-US" b="1" dirty="0"/>
              <a:t>Modulus Operator (%)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893006" cy="402336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FF0000"/>
                </a:solidFill>
              </a:rPr>
              <a:t>KEY % N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Given a 10-element array, where would the following keys go?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tx1"/>
                </a:solidFill>
              </a:rPr>
              <a:t>key:  182%10 = </a:t>
            </a:r>
            <a:r>
              <a:rPr lang="en-US" sz="4000" dirty="0">
                <a:solidFill>
                  <a:srgbClr val="FF0000"/>
                </a:solidFill>
              </a:rPr>
              <a:t>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tx1"/>
                </a:solidFill>
              </a:rPr>
              <a:t>key:  96%10 = </a:t>
            </a:r>
            <a:r>
              <a:rPr lang="en-US" sz="4000" dirty="0">
                <a:solidFill>
                  <a:srgbClr val="FF0000"/>
                </a:solidFill>
              </a:rPr>
              <a:t>6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tx1"/>
                </a:solidFill>
              </a:rPr>
              <a:t>key:  81%10 = </a:t>
            </a:r>
            <a:r>
              <a:rPr lang="en-US" sz="4000" dirty="0">
                <a:solidFill>
                  <a:srgbClr val="FF0000"/>
                </a:solidFill>
              </a:rPr>
              <a:t>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tx1"/>
                </a:solidFill>
              </a:rPr>
              <a:t>key:  46%10 = </a:t>
            </a:r>
            <a:r>
              <a:rPr lang="en-US" sz="4000" dirty="0">
                <a:solidFill>
                  <a:srgbClr val="FF0000"/>
                </a:solidFill>
              </a:rPr>
              <a:t>6</a:t>
            </a:r>
          </a:p>
          <a:p>
            <a:pPr marL="0" indent="0">
              <a:buNone/>
            </a:pPr>
            <a:endParaRPr lang="en-US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744" y="408790"/>
            <a:ext cx="4919885" cy="568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4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Collision Handling</a:t>
            </a:r>
          </a:p>
        </p:txBody>
      </p:sp>
      <p:sp>
        <p:nvSpPr>
          <p:cNvPr id="4" name="AutoShape 2" descr="data:image/jpeg;base64,/9j/4AAQSkZJRgABAQAAAQABAAD/2wBDAAMCAgICAgMCAgIDAwMDBAYEBAQEBAgGBgUGCQgKCgkICQkKDA8MCgsOCwkJDRENDg8QEBEQCgwSExIQEw8QEBD/2wBDAQMDAwQDBAgEBAgQCwkLEBAQEBAQEBAQEBAQEBAQEBAQEBAQEBAQEBAQEBAQEBAQEBAQEBAQEBAQEBAQEBAQEBD/wAARCAF3AfQDASIAAhEBAxEB/8QAHQAAAQQDAQEAAAAAAAAAAAAABgQFBwgAAgMJAf/EAGYQAAECBQICBwMHBwYFDgkNAAIDBAABBQYSEyIHMggRFCNCUmIzcoIVITFDkqKyCRYkQVPC0iVRYWPi8Bc0c4HyGDU4RFRxdYORlKOxs7UmN2R2obTD0dQZJyhWV2Z0d5OWpKXT/8QAGwEAAgMBAQEAAAAAAAAAAAAAAAIDBAUBBgf/xAAuEQACAQMEAQMEAgIDAQEAAAAAAgMBBBIFEyIyERRCUgYhIzEVM1FiJEFyJTT/2gAMAwEAAhEDEQA/AJDo/EW4zV0AT7S0z2aJgGYevOJSoPSHodEapNH1K0T5M4idtWOHi1OA12gMHGGzWRNHM4b39yUAGBoKOjWBc9maIGHvgcenc83gWdo/G+h1vAKauGZ+DCHsLqrAZrmuiAeDkirQUGylm7d0xXNg9PkNI8AjrVWd401IF2N3G5aKfVBBggYE/Vjii6bDpgnrHnyAGcMh8RXyyubtNYAP0GEQ/ZnEinUp+dKuBMzVDkNUwDOJDptz2VcjrshukUQ8hrYYQ6YBgHFK4otQZgpp6x5wZM7wQfoAvngGEQlUkaHSldOm1XPx4AcaNuJwM1QpRoHv2Z5wj4BgTctUmlVzTDf7kRvdtjKLPTXBANI/XDrb1bQWSBNBdEz5+eFDmvPjVNounsD0BCOTI7oRk5s9BFI8EAzgMf286B0agIZxLD9yuauenmHuR1OmtDb6+hvis8JcSYgp/RDWM9QMICq9R9EzwieK8wAyPAMIjysUoDz1IrPCWUmIfctlETPUgcWeaLzTBSDi4aavv0+SIvraK7Z/nvim5cT8hI1sGo5VBPUiWqK1Fizm5cz005fPOc4hKw6lg6SNfzwW8Yb5cUGxHrtg46lAQn1Q8LkMyC9S8b34l3O44c8EbIdXZXG4ibs0SFNsyAp9UjXWOcgTlPqLqlOfWXVPGU5ygjd9B/pzVLvwuzhSzEvn0Tqz+ZD/AETxZTl/yTi2PQf4YUvhp0b7QmlTib1i5aejX62qsnIXCr1yElCFSfVKc9ORSTl1/PIQGX6oduLnSUpHCbjJws4OOrYd1J5xPdvG6TxJwKabAG4DOZkM5TmcyIxlKUur5sp9fzSlNHmd6nFjVaHnLxb4O9JzgI0nW+KdmNKnbwSlr163XBPGrec+v2wzEFUxl1c5JyD55Sy659URnVuIDRiwTezXmsK3VJIE5dZGU/olKUvpnOf6o9xHzFnU2S9OqDZNw1cpkisiqMiBQCl1TGcp/NOU5Tjy/wCib0b6Ah0++IdrVhk2fW/wocK1GkNFQLBBdyoKjLZOcxKSKRHKUy8QgUpSnLatJa0/Y2NAOsroU9MzizRE7lZUK3LJZOZCbVG6X6rd0skQyKRzRQRVNL6erFSQHKcp9Yy+brc6r+T+6a9n05WrpnYd1khLLsFHq68nKkv149pbohOf9Ezl/RHqtXquhb9DqFddDMkac1VdKSlOUusQCZTl1z+aX0QH8BeLjLjtwitrizT6OtSkLjZydCyWVkqaE8pymMzlKUi+eX09Uo5uN/kKpSp42vOIKttpVJtcVLeUisUg5ovac8RJJdBSUvnEwL55T/X/AL04mZPo99PdKfU06O4qIF84lO5qPLrl/wA7gu/LI8L6LSmFqcZ6YmDao1RVS3KnIJT/AEsZJmsgZfP1dYYKj19XXORy657ZR6aU7/W9r/kQ/DKH3m/6F21r+zxZ4gN+KPD26k7E4xWdO2bhWYJ1NJnJ82dZNjNQBPNuoYS6ySUl1TLr2/R88utJYHCjpI8aqdULj4I8MfzmpVMqBUxy5+WGDTTcimChBi4XTKexVOfXKU5burr65TlKVvylhEPTMpBde2Vgsev/AJ6+ievyRM+vgjf/AFT+b8/nXV/zBlDVlbEXaXIqZcXBrpW8Ibdc33xf4OyoNsU9RBN2/lXKa50prLAin3aDg1C61FAl8wz6uvrn1S65wobL3NdFcodj8N6DOtXNcOr8nU/tKLfWmmiap94sYJj1AmZbil19XVL55ylO+P5TOc5dDO9Zyn1T7ZRP+9WsUX6KShT6ZfBOUpz6p/KX/dTuCkzY18hWJfNAspnAXp9MFNP/AFOcpolP5+u5qNP5v+dw0NeJ9cb1OdmoW4+fXoFUXonyAzxcL9uRMgVSlNOZCUhID6ylOYykMy6+qXXHrvFA/wAnvYzN70jukjxJfIpLOWF71WisDIOs28ifuFV+qf6pH3Mvo8EKszKdaJajI16MHTsuamoVBGXDi2ZrjI+w1arLm5R6/Cc2zZVPr905y/pgdv8A6LPTXoVvTdV2h2teaKBZGjbNWUN0mEuucykm5RRz6v5hmRT/AFSnF7+kZxupHR04N3FxgrdJXqbehJJYskVNMnCyqoJJJ54lhKZqDKZdU+qU+vqgztG4m932rR7qaIGgjWGKD5NI59ZAKgSOQz/pl19Uc3n8+fJ3ZT/B5ocPOIVq1+waijWZTYK0tM03aTkJpqt10Z9RAoBfOJSnKcpyn1TlOXVDVZvB/pOdISgG+4VWlTqBbi8iJnXbieE1Qej19UiSAAUWIZy+eR6eE5fQU4Kekpw4ody/lKrN4WTR7PRr+p7Gs1xBGUpC8JCTwlBOXV1TkoDEAL+cZz/X88elrVq2YtkmbNAEUEAFNJNMZCIDKXVKUpS+iUpRJJcs1KUoIsFKNWtTzWs7oTdOfh85nVZXJwwrYJdZ9hRq72RqekdVoAdc/wCkpS/ph+tzjbcdo3M8tniFa7y0bppqIuXlJeYTySnKfUqkYzmCoT6ilmBEPWM5dfXKcot1wJ6QND47veILSiUVywGwLsd2msosrI5O1W4jksMpSliMyIpSl8/L19fzxEv5SGwWNZ4BuuJLKniVwWUsk4auQmIKSaLKgm6TmU+rrDTnnMev5yTHqlOcpSjkVwyVB4Fan2IJ4lsOl5xup7a5uGPAAanbtXbScsKgVfpSJOETHaUxUcicpTl+ohlP+iI1u6/OK3ASxF7B432Gta9ac02blmJPG7oF0pFMZmKjdQwylOXzjllLrlOcuqcuv0L6GxTPos8MDnPrnO2mc+v/AIuUVn/LEcNTrfAqjcVKegHabQqcmrxWZzlOTF51JzlKUvmnPXk3+n9XX1T/AFT56h6t5qFYEx8UI7tjhD05aKq1D/U3TcMUiE5S/Oajyzl/POXa/niYVOk0NtUxOz3NkOZXyi7+S5W2zmDpcnfVKc0xmkRCXVL55zlOcpSlOc59UouvTp9dPaz/AKkPwyilHRDtJKr9MvpD31UmMlJ0KppUumLkfXpmvkbiUh6/mnimhunL6JzlKfNKGW6kp+zjW6VGKvcB+nfxKfhdbJvw7s4Fw+amVarrk5Tl+qSnZm6yfX/vHOE1S4O9OixWqdYr1v2be7NqUpqtLbqik3eEvpKQuUUZH1eUZzKf6pTi5PHfi0w4F8JLm4r1GkLVRG3GRO+xIqSTJwXXKQhI5ynIeuc5fP1T6vp6pw9cN73p3Evh9bfESjoqJMbmpTWrNgU5hSXSFQZT65S+fqKX6pQlbiSv3rUfZT9eCoPDPilQeI9KNw3am0c09Um7qnqpkmu2WCcxNNQC6iAhKU5TlOXXKcuqcOdVra5qmumgCIByeuG3jLSELM6Z86i0atUqfdtrou3SacsSVeoqqJmqcurqnOaehKU+uc54T+jql1vFHZ/LdzdqXQ/QkOQI0oZNxMqlCVNtvARWAj2lDty6B6qnJnEkU1saxga/JA62WQbJAAIAiEEtKcqLYeSLKIQO4+tgQD2cdXKuaR5wiNyCPdhDPVa2mikaGe89kGAHINR46VdnyByRyfv0ETBAFIwHKDOmmoZ+DOBSlVLt7xV0fIB7IfMMAzbdy31PGcZ8xy9cN4PMxCFALbIjA6574UIo5wiDernDk2PMYlAUIowuBHZHFHTwhQBxyopuEdj5I45/0Rmf9EQAJ1mxrQyVVhmkcEZ8kN7xHPOJ4XI3Qjx5R/0gu7jILFGaec+7jIuZiYFabYuS33LorYuejA2cB9do7D+OCILMs5YDafI6KIL8iyOGZ+4cCt/00/lk1EMzcLn3KyR4fbjagv71WS+TnztssAeNHfmEQ5nRFfPCh22bmvQ1+0pc5gCPJ8YQnt6g9mYdkud88A/ItyRKtn3VSmCoNKkHJ48NkPtyHZVyGGm0A1Q8njgxQCuV1WZRmCvbqaueC+zejrAf24ZWC1NpSBqO2KwGfIqiGcWCf0GlP25sWLEA8GYZ7/ghnOzPkEQUqVGBZofPhh+CEdBkcg1g5qTN0btB2s8zPAEjWggRfu0cHVxtTRDn2AYRJDzhvatVV+VbcT0VUPAAQz1upVKlNeyVy3zWachrAEJhgPkgotu5LYWVSXY1wwPk3hEisFs8F1HYLJeiIXZ2xblSQN21/Rj9B4YQ/W9R3QCANLjPBPkBWOjkygi1ch3AB8cM9Vc6OemYBhAi5qVzU0ATTPNI/HzwyualXAdZ1UDAD5zDfEbgg+vzXciZxHVYqv6UbTwQZObnpTZgqnvzAIheq3a0Weq6fninM+Bch5mXDUmiIHES3O5aLK5p4ZwVXDWE3IGmnmBwBOWxuV4oTOasKBLbDZc8Fw8EM3HFZ0dkVBVQzmGnP/qgst5ynSmoJmAb4EuN77tVj1JMA+p/98InQ5JzY9jeE7fsvC+0m2eenRWQ5dXV19yP6op902axQ7d6aXRhuC5a3T6PS6erWV3T6oOQbt0AkKO41DnIRl1zlLrnOXzzlFxuGX/i5tf/AIHZ/wDYjFDvymtjVvifx/4FcOLbVpiVVuFrWmjRSpKGDYT625d4QAZSl1DP6Bn8/VCERcT/AFVvRclPqn0k+FnX/wCeNO//ANorh0Ra9Qbt6dnSZue069Tq5RnyNAUbVGmu03LZcezzHrBVOcxLqISlPqnP5xnL9UVqL8kt0oTW1Z17g99PX/rnUf8A4GJh/JpcO67wd6Q/HPhXda9LWrNBY0NJ0pS1FFGpEUllZYEoAFPaqMp9YS+eU/1fPMOl7eKv/ixu3/gR7/2JxD35PT/YccMf+CP/AGhRMPFX/wAWV2f8CPf+xOIe/J6f7Djhj/wR/wC0KA4QL+WilL/U82aXVLKV5JylPq+eUuwO/wD3Si/dO/1va/5EPwyign5aOfV0d7N/880//UHkX7p3+t7X/Ih+GUAHln+UXaJu+mdTE1P1WAxnL/nr6Jt/JHJ6PBbiCn5b/dS//gMohL8owvodM6mll1f/ADfsf/XX0Td+SQKZcFuIM5//AF/df+oMoevWgtP2SF+U1/2GV6//AIyif96tYon0Syy6ZXBPr+mU6l/3U7i9n5TX/YZXr1/7son/AHq1iinRNEQ6ZXBUR/WVSn//AFTuBetQr+z2Qigf5Pu+WbDpHdIzhq+UTScVO9qtW6fKc9y8gfrpLyl83h7mf0+Of80X8jxTua8bTs/ibxLry12OrauqkcRq+7o1TZnisgpJ+vL5v5xnKcxIZymJDOYzlOU5yjirl9gavg9fuLHDC1+M3DuucMryRVUpFeak2cTRPFQPnlMTCfz9RCUpFKfV9Mo8+eOJ/lFei2LZFrx3Wq3DRkANGVbYWpSlCp6ADKQC8Tm1Ik+qUurV6yCfVKcyGZSGJF6Kf5UDh9xKqTThpxoqFPoF0rKybMawl1hTKoU5bZFOf+LKz+jEp4FPqxKUykEr0uG7SoNVGrpBJw2cBMFEzGRgoE5fPKcp/NOU5Rz9VO/s8ouj/X+JHFPpy8Jb9v8AvT886szaP0VKkDNq1kkxFi80xwbgmE5SUcz+fGZdZ/T1S+b1jjz1pPBq2+jj+Ugsek2sgTK1r9pFUc0ZiM5kDR4CRG5QTl4EpCEjGXX1SzmMuqUhlHoVHWrStfscWlaU+5TX8nJ1du6RfV/9sdc/6xiVenKIl0TOJsyASxoSxS65dfVOU5TlOIq/Jyf490i//wA465/1jEr9OKXX0TeJsv56EtL/AKoWgwq6F05z6KXCyc/12wy/7OUFnHrhu14vcGLz4au+uUrgozpmmcpSnNNUk56Zy6/m65HjOX9MoE+hfLq6KfCyX81ssv8As5RLrWqNXb97Tki79gSclR/oMJEM/wDen88v804AobUrKVLZyOU5F2dPrlP6ZTxlFIeiDfCFK6avSJ4d1J7MCrlTTqtLRmn1SM0OsHPUfV9OKrfbOf0DOcpfMU4vRHjzxtrFo2zxw4lXYvfDm1rpo92LOqPUGp4rJKyEZdcv55TlOcpjP5ilOcpynKc5Q6LnXwK7Y08nq9xO4dW1xbsGucN7vQVVpFwM1GTqSR4KSEpcwF+opT6pyn/PKPPXitQ/ygPRJYUuh25x1XqPCOiNkqdTaqytelrK0hmiEgSTegbYjlIQGUtbIhnj1lMZzlKDrop/lRLEv6oM+GnHKp0+i3Iop2dlX0ZadMqU/BJTrn+jKz+j5+7KcvmIZlIIvmqk2fNiRWTTXbrhMSEpSIDCcvonL6JynKFp9qnf3Q877M/P3iI9ZX9xF4j/AJ6v0Gc27V7Kmtmsk0SnlMcWySYz+f5+ucpziZaI8Y0FqGopmryAERPxKtV30WukKztjhrT5Ts+/Ga1TYUbtBCDF2kcpOEkZS5Up6iZCPXOQzIhl1DIRlISN7VxsIL1mylj8ezA42LZlZKY0MuejUfkHNNBd+4SdOlMAPeAQXtnKDZIEwiNW3E5iCXa31sPEQANmaMD7DpAtH79w1TaLNgA8EdYMM/txbzQrk1OXOw1z8ECrxyDl4kaim/OGcOISblmaa6BgZhDOjcOtqrqevCDMbAcrwuRQ8GKB5mfgCNaI57oAU8ECjPtSyqr58GZn7GC2iNgbNdc95+SIsxx4bOVHKuHgCCBgGYd5DPR2yh9+onhnBGiGHJEwhgI74dWyOAwiDT9pChs5TNXTCAUdQR2Rvh/TGiO+OxxEBxMI3DnjDONM/wCiADFuSEQHrZ6kLT3jDKbzsa5oKchxIgHF4afaCjI5PGiiqsjTU2zGUZE4hX+q8Pa+8a9uXX1nob0fH9yGoMGaX8uGszdobAP2MPtB4l1W2EklHyBvGh8+COcPdVvCx+IrI2oIIouzDZqonzwgg3/INNrdGN0e9XwK588M9vU2uW2qbpdiazIOQ/GAejzw30qsVmzFVaU+QRNpv0Vs4kWgvKxW6MqgaDbsh+sIZOYDtRL8tmtpA1QwRVDZ5IdXJu1jBqomCyR+cPxxELnh6pSnir6lPtFY/IcOFN4ou7bwY3P33gBUwg/9AGZ0pTtugxaogf8Afxwnf02ots2tRYgbc/GG/CHC2LhUrBm7YromB+CHWtuV3jBVNRAzw5MNkOBGrnhv8sJGpStnrCA9zw9d0HNRRdZEw8i2ES1bFYfMAVQ7IeHg5IT1tZBZUzfAGB7MOeIXRCXMjJgtUQSzdrmYAeyH35VTftQQXTDPwR2WcoNnXZU0+6PyQA34a7NfUYr6PoCKzvtkyJuCi8EWLZgqmmmjmfoiGnLZMHqpmgGELarcNwPO7NczAIZzqpgkZrpxmzTbhsW0OBjmmtXOZhh8EaUezO0q93CVFZ2AGummZhB7wxrCAPQTfIc8U0/I5ff8aGf4N1OxAuoHJEVcXKAaFn1huhLUGaU5/wDoi3dwuWPyRsDnCK9XrTk3ibhsR9YOQmE/88TOm2VYm3GPSfo415G6eAPDq40EJohUrYprmSUyymnMm4TmE59Uuucp9cvo/VFcel1Q6086bfRYqjGkvHLRF9WE1l0kSJNKemkXUZSl1D1jIpylOfzyGf8ANEadD3pl0bgVbqXBHjybthRKaqQ29cYoKuEU0DPrk1cyHIgwmU8DlLCQSlIscZTK5KXSx6LiqclJdI7hiMpy6+pS7GAF/nElZTl/yRBSvkjZarXxUlaKMdFK4qXVfygvSaJo6SVm6+TASmBynKc2waK0vmn9In80/wCafzT6pwV9IH8odwus6iOrf4HVdjxBvR2nJNp8nHNamM8+uWus6DuzkPVOemmUynPGU8JTyl598Ob5v3o8cT6dx1panyvXFF3B3E3WER+VUHKmbkJzlLYRFKRjOUpSkYj80x6xmVrSgyozU80PZziS1VfcPLnZoDOai9HeJhKQznOc5olKXzS+ecQ9+T+ZvWPQ94YoP2irZX5HE9NUZiWMzKcp9U/55TlP/PGcM+nx0VOJVASrE+L1AtV11CLqmXQ9SpTlsrMZFMJ65CCnV19WaZGE5yn1FPqnD1dHTV6J9p0lesPekBZD9NAevQo9YRqbk5/zCi2JRQp/70o6IVf/AC0rkP8AALZLHMMzu2S2PinIWTmU5y/o3y/5ZR6BU7/W9r/kQ/DKPETptcfK50uLt/OOm0l5TLUt5qo0oDF1IZLHM5ymq5UkPKR4hKQ9c+oQl+uZR6PoflLOhQybpNV+MiwqJJiBS/Nas/NOUur/AHJAdrStP2QT0+OjL0muKHSVpnEXg7wu/OSho2k0pSzn5Zp7XFwDl0ZBg4XA59QqhPrkPV8/0/NPqkT8lfa1z2Twx4m2nelK+Ta5TOIbpB80101tFX5PYzmOaREBfTL5xKcoNh/KadCQ54jxmWnOf/3WrP8A8JEN9HTpv9FzhrWeL768OJqzJC7OILqu0g/zeqivaGJsmaYq9SbYphvSUHE8S29fV1TlOffP28HPBYTp5cMb/wCMXRduvh9wwt/5buSouKYo0ZdqQbakkX6CyneLmCcuoEyn85S6+rql1z6pRRLo48DukFwl6XnA93xq4dfm0g6d1VoyU+VWLvWMaS7IpdTZZScuqX65ylKLnS/KZdCac+qXGRf/APatZ/8AhIifir0xujffXHDglxCtjiA7eUKyqtVnVacytyqB2ZJeluEEiwNtI1OtUwHqCRTll1z6pSnOCla/qhypfiPP/wDJzuCHpN9K1qZz6ju0lAH+iVTqkp/ilE0j+Ug6GpqSSHiy8mc59XV+ada+n/mkUj4R8WLi4F8er249W1RXletK7LlrCjxmmBIqvqYu+UWQcJCrIZiqEikQipIeuRkM8ZzyHqozfo5VqU/Zfbp6NHT3oicTUWjVRwcqKahJpjMimAkMyn1S/mlKc/8AND30PDuJTou8MZ3Um8CpyttmK0nmWv1STlIZqZbsserr6/nhNanTR6Ll2UpOqp8bbWo0y6xNrcFQTpTlMpT6pyJJ1MC+n9cuuU/plOcvnje5emZ0XbapilSnxvtOszGchBrQKinVnShTn1SEUWs1D+mcvnnKUpfTOcpSnOFG8kUdJJRNHp7dFVU5ylKQ3WBT/XLJgIj1/wCef/XFv482+KrjiJ0gbqDpHJouLMRstNJWzmT8hkslMFJKGq4kBfSqUhEgkUxwGQ9c+uc5z9wO/KIdHvidRARvG96RZVyMx0qi0qzoUGmqM8Smi7PqSMZz65ylMpH1fSModo2WnmtBFkVq1pSo1fk+qHWaJUOkINXpTplJxxeraqE10ST1k5zCcjDrluGcpynKcvm+eDrp8VdtR+iXxBVcqinJ2xTYJ9YzLJRdYEgGUpfrmRyl1/RL6Z/NKcEz/pd9FamtVHbjpHcNTBIZlMG90Ml1Jyl/MmmoRlP+iUpzilnST6SbzpbrJ2Nwgo1RU4e0ou2uao5bGgVYdjLrTEU1JSIEU57t8pER9XzDIJTPipV6+KHWai081Lj9DMceitwuGf6raZS/6OUDlJ4nKUrp53JwjeLqTb17h3S62yDqlgC7d47TV+f6ciBVP5vo6kp/R+uMeBfTg6L3BrgpZXDriJxIdUmv0GitmdQalbdVVkisASkY6ibYgLqn1y6xKcp/qnEFcVOPNp3Z03bI6UfCOrva7ZlvUphSqu9GnvGshRNd2DrrSVSFRTTScCrIZBORTGUpfP8AQY1rXwd808HqbFIehi+/+mR0omBqT+eo0xQB6/5ic9f4pRI//wAo/wBDWauh/hZd59fVj+ala+n/AJpFQLOvu7OGvSivLpQcOKU9uezblqCqL1kCSzZR7Tz056qSashnJZMg6xkoMuuWY9Y55S6qM3nxQVnVf3UvN03GTt/0TuKDVi0VcqlbzmckkgmZFKUuufVKXzz+aU436FKlwKdFXhnO5kXaT4aA3GYupFJXTlLqTmWXz9eGP0xlp9NPovXZTBqM+NFs0FTrxVZXE/TpLpE5fSJJuZhOfV/OPWM/1TnKFFw9MfovW7TVKlPjjaNXw6pC2oVTTqrlQpz6pSFFrNQ5/P8Ar6uqX0znKXzwvio5D3TGRJbpLcBQAcpdmr+cpS6/myYdXX/6Yl46a1WHvEAOIMoFbuLpE8ZG3GitW47oNuUJkTG3Ke+Ee04qFIlV1ZD1yEjmISxkU5SkA/P1znE9gsnGparVE+5mXLUZ/scQprVZI0DQDDyYRGXFe27VbN2jpOlIg41thgESmB74h/jleFDpSrJo+PRPW5z5IuZlcTg27oE/uRobbDZGjC4aG8apLoPkTA/AB5xu5rDQEu4zOIwE6zk2yWCi+iHnh9o9w01ZVu0DWWA/GAbIZ6U8pVVfpNHaew/XGXDxdtWyaiFuMbf7Y4wzDSRzOJE+YO5LbNHAA9cPbZHuoizh1fNfvarmb6hrMG4cmqGES6ZpojDoJmcHIJotTU+xGlHZmilmpznCfv37ru/ZBD0COyOiigDwGMM45RnPC4jnXP8AojXDfGRme3u47+gMMFPq4Z3gZrgmv4/HDkZmA93HJyCDlqepz4QIAwOHCjRWaGoe2MjqbtESmmsoGSe2cZE5HmQMwP8ANh4bWqse0tw5Nm8AguYUqzrwwXpSnZlQ5DA8Dh1uS2Gj8z1MMD5IjJajvrMfqu2qhg3Pzns/sQCZj1c9mVhgkqooaz9uAe2AAzAIT2NR3bwDClV80Ug5wDwfbgmtLijRqkkdHqQGZ4bwWDeEEDmg06mpHVaMmBme/uYOB0HzB82VNq+TNZIPGGAQkqtvU64WCqZsTBX1hnBHSjQqSpr8h+NI+SCBm2aAPZTQBEz84QwFdGyNcttcwpqjlHQPk8EHFKv+uOUgadhzA/rjPPOJLrdmNHLXXTahn54HG1sMTSwTQwVzzPAOSFOZjUb902XSTXANI/IEdaqwUrCQYLhsjTezq3YV0wWb/bhdclNanSzdUp3omAeyOIHLKEc1WmvmyveL7A5IDbnWMEjNRTOOt7Xm+pqRJmpmYc8RlVbwdVhLPUwjKublEN6wsHu34Cdy5/TDT8GcLQpqFVEEE4Ymxm5DMA3+eCq2P0bvN+Zxg+p5np1sEjhwTuObC2E0aeaGnDxb1KaMEtRRDeEOrBsblLUh7pTZBykaGnvjVhwPN3OdHwGqpP03LA9M+SIvrayazjvIPbko75mqrp7EjiJ7heGwNXM4rXLlywh3BW5a0t81FF61QWCfzdRj1yhunwk4aVAO1/m42z6+v5hlAx8vOzcc54ZwcUGsZpBqRCkxbubJk+41DbNFo0yb0emot5S8oSlOBO8UJLpGYH1yiSXgAtmoEAN1Nl98PmRJGQtVaPRl1f0pgkZ/0jC627etxJzKYU1GRS/XjC6qsFAVNTxxyYIrgqCicIjkbwUCNZunIpt0wlj9HV1R9aWpT3ZZTpSZT/nmEoU0oO04Aae+Dq3qaoCu9PZEyFR0A2n2RT3BmJUlvKYeiHlOxmMy6jpCByl/OEoPEWbVs4BdNPYcEwUpqaQKAmGEWUKzuA1qcMrfdLCS1EQnL/Jyibbcsi02jQW6VDa4z+mWnLqnA3SjTbKh3cHDaqp6Hd4RZioU5a5m7awLIcl1Tt9hL9epoyCFNxcMWT6lKt6cafXIOpPqHd/yRwRqW8z1IxzWHXIm6MPjiwjUIsalX7s4SXdTZvX7pu2qLdGZzFNZtJWSgeicuSD/AIDPOHtNb4lZrRrW+vrEDQlPL3Ik54t2kDBfBYD54H21jIdvO4AQRbAgGzDZAi0/dTu20n2Qj3pd8TOINPtidt0tcUWT9PTVmgXUSacU94c3BSqEFWN/SklGiiOEk1eqXUYBz/PFrOIvEawwqx0qvrg5wPxhEW3VbHCu5MF6VoogfgDZnFea4RW8KbNtoE0yZsVhqr9k5cm6api1mapTnOUi6pSL6ItXwA6UJWhR2durMmxppd3NVSWmeEQlxXs+jAqkhbKe9AN/uRG8qJcyOKAU1yfuBEbStT+srwWsUM2E56h1binwhu6l5u7SpzpyoPWsack+uEVtcReHs6YtbdKoyNPSV7tSRN9Hr+xsjzet65K/bzs05LrImHOBnE28AbnrNw3uFN1DWAwzMIiju2d8GNebT7f0jTIXgtq1OFBtFX9QpbVTTDUOZzl1wcyqFIYWik5tunpqNQPPCQy6oEbMC36bqsbgMGyq4YABwWrItG1LBq0UDSDMwjYjpQ8Y75kQr2HYvEKpOXFx2mjIlZ9RYSl1ynEpcPOCnCe0RBaj2u1kqnPrzUlKc/8AqjjSmCCLBw+UQzw34BFf+LvGnixbapuqPRux0xBbDVW3wr1WNc/BJbRyTvt0qXnpThFGaaSCQpgMuqUhl1SlD8DmKpdGzjTVb5oyrqvgCJoHgZhngfrh1v8A6VzS26krR7ZpS1bdoe2Bvhs+3HN5HTMsPYSo7RP2UtGC2eEQj0k6JRrhSp6D5AM8w34QK8Ful1b/ABOqh2+7auWFQR527gMDh94x1LtlXp7TwAYQI6SdCF4Xj4OBljWYxZvTNNdZZIOQDPMAiSEWzRFI000Az9yBe0tiqsFBrc6cAgnNFAz9nvCErag046y3qSiALLAe8zhVzn7T9+HC3mab+st2KnIueEOI5MFHc0pFqBoNQAMOcAhQsfaVdNNcMIaqC2URVVoGYGAeOCgKI1REE9Q8omzIjrS2KZEKGnsDnjV/VWrNc0PJC8EfktgqvnnsgAeLL1VVXQPenEafkc5/WFQVJot7NSOwLJmOomoBwA1Wsfm2kl8qp7D8eELqVXmtSS12LrMIlEzDgI4uTBEIYkawuHIYHCj5YBYNNRPfAPmOZ7x7uNA09LvOdONEX6Cw4akcgWwVNDnzgOjLUqQoq8M0lNs4yFpvQTKYfzRkTAV/f8YF2bBJN9mtn49GHWicSLKvBqLVR0jq8h4HAf8A4LqVVaWZsXawKnvANY8/cgSDhibN5+nNDBUORYwww+xEHOM5ihLFYtuj01mb6ld9znsgfonE6uWwfa6k1Nanhz4eAIQtjqttpGguuZgewMz3h/HCVnVVzVNrVWgLNF9+GG8IMwwJKRvah15+lUbYdgCphv37Dg+YVIFmv8qp4evnCK/hWLOo7g2NDdg2cH7YMwhQtxIdgSTHtet/XBBmGBPT+52LZqeDoIYgr2iXak1APOA+lVunfJuD4MzMPHAZcNYNEleyOu68hnCPNtk0NtuOE1evNNtUjUPnOBe4eJyelgmZ/b2fBEf1JzWFjNfU1s/BzwH1ipPmyumugYfBGbNf7ZuWulPO+CDxeF1NHiR6gHmcDJrU54z0AAMow0Trx6fsQjG1vJ00DUzzjyuqX6SLwc+ifTOkzQO28nAyiHgroQQM1l0X4NDTwz8cMtERUOomensgqqSLRykBp7DDxxDDc5xLmWbmzW1uHdOoZ0o1wAE01M4M6Oj2bA1E4im2K2bZUE1IlOm1hBZDvMI3rOZMOx4q/hfezwEV51JBZLu0Ir/eFKduXR8+BxPVYcoGB7AOI/rzZBz3mG+K14+5+i9p0Lp7CLW1BQbB3icODNEMNMNkP500NIu72Q1LNjbckUN7bNV4dwUACjZLvDgduFZrpFnhDg/WX0jwgRforrZ6kCXIiae7gvVUU1lT8kcmDMNXvIczbd7ChmzUP2cWUmKc1t7BypTZph3mw4ka0kUFgBNPCAdtTVNgKJ4Zw9UdyvSnQeTzxchfcMe8hePg4fVK29ZkrobDDfDfTak7RSBo72KobIcqPciZloLxlbZtFh7W05+c4uIY7i4HLTAFNQM4VBWNENPUgKcgAM9cFzzDwQnYVJ2aWooe+JsxMCRW1eQ2eeFC1YQcmCYKb4j9hVVDPUPnCFyLkzLXUU3w6ODw4Bq2chnpmcAnE7iRUbewpoAYNOc8MN8PBuf5NVXNfRPDnzio/Fe87qrdynZdAX+VVXp6IYcgQ6Jw5iJM8D5oR/xjrzS8Lm7W0XADDn9cHfRdsO3L8rLte8a4sDSnciILYZwFXnwRqto0loD5qstWHph3Ic+ZxnDKnXBZt5dlqSCzFBcMFklg2HFDZwm5nof5R3tmZH5ElcfmHCBhUW/+C+sgbjPBZIFsw+wfIccrMoK7m33buq9mAwDPMww3wFcTqC1qt2g7t9rvA/BsziSqCbFyrRLcqq5s2i+HaTz8EX3wPOI7u+b8iuV1MHXyk4dagLBn4AiVejNZl6vLyaOrcdtmyp8+tvg46SdgcL6IlT0OHjpE3a+ALAiecLuFHBO8bVf0q5kK+5RDDPSz2fYinDC+8bt/MnpFonEtbclmO6awCpXMuCzhDA80fPBGzM/kRJcM8DR2QyBUlKlZrhR877SZ7IInJg2txoGn9TGwh5JxBSq2mDU2vrPZFcek/e1zrMDobShn8lJ71lsOSJDvy4azQbUd1WhtO0uAzMACIErHHWsXna7i1ajbDwKgvsw0f34SZ1wwYs6bVqTI9Qg6Pd+Lnb9VthomAH2bNFb0RFtBv+sWNdFQdr6KypuTBYFt+tviSLG4dVy1bIqFfTA0Xq6OYByRF9kvLSrbx7Sr8PRdrme9XZvjNdHwVGPXpc23q5Zl5cevyJS6PFSo1S4qq3A+XBFVfeiH78WhvN/2yvN8DzAP4IpHwoth2HEtJOhrrLMmq2erz4Rbs3OdXDU5wDD7kWbNHjVszF114ZJkeH49fiEbByu2SNdPnzgrYPAWbgoofexH7yq9mSBiggazhffsDYiHnPyQS2887M3zXaLcmZngBn9yLOZj4cAjNyn41D+xnC2iPNF+kugYZBv54ZPlJqYmv2oDCER1hBsqBsdY3HPhhsgzEdCVmF7B+cYKHsPxw+v+MdKZ1llR+yLLKujwAA8EQY5rbFZ+0d6houF9hgezM/f5IfUax8jvwuapU1FYEOTWchsP8f2IbeoQ4OWGuSq/oqSCmwDDM4il/dSdtqnUVwMwXWwziN7248XVVVTQpVKRZpYBv1gM/v8AJEX1XiFWH9INq7pTls4WPe7RcrLIrH49YDhd5IyZLZ5H5lln/FGy37hJjVXYYGAYZnD1R/zZeNzQt92jh48IqVSkfzhSYsakgBuAMMFs95gGfjh1s+507ArNbBN8sCXaUAADPMA2eD34EuSy9gnsLF1K2LgRcKu6PVTPPwHCcK9etHSM6jTdYA58IjKq8YLjo9cZNWqgLdqRM8DPDkg64b8SKlc9IqbusMcDpxmBhz8kTJKjuU3tnTmP1N4kMXKoIO2iyKxnhyQYA/T0gX19nriLKPxj4bVgjTX0UVUDwODUH9v3C1BoxqqPfhgGBw6OgjQug7GogqWeYfP64yAw7HrSRYI1w8ZfRvjIkFGeiI0pGnK1FOo4bM8AhqPiXb5t3CFSwA0D2GYYZxHLAHxpJIKOjNoZ8gLGH24IT4dW+/EHaiCOZhvjmbjYA9XuITR+PZFGpm3z2Lc4e/Cdg2rLZIKjSnQLJYZm0WW8EEzazGgOuyNWndeQIdT4er6Rp012el+yPkis7lmGEhSvW9UalWQqq6HZgPYejshtrDCv0EwdUZ3rYbzzDPOJaeW3WWbgEHaZrAHgwjk5bW+2zzTRzU8HJ/c4rPMkZchtdwDLYvapVhA2LowRPkPA+eN379cC0Ju8zz8cbubVByqbulLgiGfwQKVtnUWCuxMzw58DihNdcDYtdNfMI21yYKgg62YQVtqbR7qDQNBHMPHAJb1pL15VIHS+icSpR+GzqliBt6kZ/HHg9a1VX4Uc+p/T+lNaJnMgiWsajM2fdoBq+fCBC4aOgi1PD2sFt5rPqOgCCZ5mfxwGIvFH6+m+PfGPYK8nNzevLjb4ICrbXbEaGhvhejruR094H64I/wA3gWcdqT3w5/I4LJZ6GBh6I1fUpGYvpnkBylM1AcACnng2Z6+loJ85whYUdc/q98C9w8V7fs9+bV8p3qHOEPDevJwhK1zpsUfObqSMtb1ZRSA1OQ4Tv7VU7P3ZgZwL0HpRWHWEAYrvkUXHJvOJKpq3bGvbgAzSXDMIx59VvoJsJOJr22l2M8OaEW1Vgo2zQUDeEDzlsGHs4kO5EQWcHpp/cgSc0pcy7tA8I0ob/cTNyi+m4TYIDTltmHs44nbCBsjNQMDg1YUHtOCeHewQVWxnfyManZcNnkinNqsMdcDRh035lcn7DBcwT5IfrMtt0/egCiGzzw+rWlg4NQ9+Bw8G/QthuCiaYAcWaaruJghF/DpA+9N0NLqo7RnpBpgGHPDEsfdezzjR5c51tXTXhQCIaXtI9JptXSLmeD12iXVwzQmrZ/o4Hhhh54em1YB43MFNkJWzNqaXeJxsdHMEjNA/vxqpNmebezdBtqrZcFc2i/wQkZuVGy4a+zfGOXL5E9NRPPCND7W5MFDQwPzxZRym6bY7A8am401NmfghyWeMUUgDtQInh4zgFqTlRska6gH3G/MIB7kv9O8GpW/ausFQ5DMDh4SF3w7jled+XBXqolY9sLmsC62CyqO8ACLA0ThXY/DG36Pca7FFZ8giGssYb8z5zgM6OvCJRhS+1PsFnZnmax88WKr1gfnbS29HPeAYZ7+eLkJTuCjvFTjGxrF8q1m32PaexLbAw2bIFKrxI/OStpPqrQ+zHhgABzxfhh0dbHttIE1KGjmvvM8AiKuJ3B+h29VG9YTo6JtAWDMMIHhd/cOlyiJ1KqVWlXdUlVXdsW4/WVM80TBt/HEm8NOjHxG4hIJVW5jOmn+y0Qzi63DpGynNJaLg0bAAIhmeESgwqVj9iVQQdNgMA5AOHaHPuVkmw6FB6x0M16U/CotayssYLAZgaPPEsfmTUUaMkgmpvBHQiWrhcoHmaGGGcNqzYDZBppxMiJH0EeZ5O5E7ZsvbFqhTXzo1nq7kA3+/EhXg5Cm2k3NQOdEAiPbwZ9prbTUd6IAsB88GV7OQO3EkFN+wAgQhcFWxprMATNPMD8B74bwti3wddrToyOrz56MOrZHBql7kJ1th/wBiLKEXk6mCGloYBpHsw8ER7cPBCxK887WuxBE+c8MIMHNYQbK6eprK+RI8z+PyQ0v7kfBmggmiB+/rGHvxDNNDH3LMKTP0F1q2Zb9nstOjsQD1mGEbdpXWqhmmGAB4zzgVc1iouR3uljVPwItg3w3ubhdtj0zdgieexEzzW+wG+KD3/sRS8ljXu7EpNnLRsusouuieuiG/WDnDwfYOH5hVac2De6RR8+f4Ir45vM1ldBDBZX/IhmH78bm/duRM1KaiB/8AlbA9/wB/OK3qXJvTIT6dboZq6CdSRRVA+cFsDCETm7UEUFWiiYOT3romlgZh64ru/rDRgqenQ6O5w2YN6ksisfwGcaBc5mIdus6ttkuTWCpBh/20HqXD0yB7dvGnsaqrRRisiABvV0TDf4DAIGv8KN61twC7UFkUgwMzBHn+2YZ/BDe5uF8ikDRjcD8AzwAKiYLB7m/A8Pjhsc1usaSqZqMFg0c9gGj8eB5/jODez7hsogUBeyiKpgonVQM9mfc8/jzwhR+dTU8zUUW1fIqZxFTm8EGDpVCq2+i5ac+s3WwWR+D+CHWj1KgXDgFuVVstsw0czRWD1gHItBmOSWwfoH34L7w59+jDn2lByqCb5NFYOcAV37/f5Iic1qjRFQ1HZhz+2Rw+x4IfaVebRYOyug0Xfk0dn2IM8ByaEak0qQJLvgRA2qJgB+MOQ9/oiYOHTloztWqpoBomeeB55gsHgiqjO5+xr4ILos1QDPAD2e+Bn4IMLe4iumGGmoAAuG8ET7lb1+SLMNzt9ys8LugXXVQaHRLfN0uCOqusZmZ8/IfJDrwWpprXHSl6c+WNuCJgYa2YZ7IThdtj3a1SpV4tdFI9hmYYLAfuch/Bh7kSLwu4dWrR3/5x2jX0XlPwwPSW9j74eCLKPuc0EdsIsHB3iFWr3aXU7QpdXBJtKcsB/mjIfbt4ZXXV664foP8ATRUn3Y/zD+qMix5KucJ1Z0Fi5rKTTshgAbMPBBsdHpTAdPTwz8myEjapUapPzUDYsEK6q5aOUj396HIcSPMkZXhheQ0YW2xRXN2GG+FYMGrMzd5gAQMnUnyLU1EN5w29vqKwn2o8AzinNMhqw203QIqwbVbu0wBb1hEb3tw9QqSXa0zNFX0QTNqq1bFoc6sOT9y0cs8PHhGVNMkht21k8eGZA7l/+bDU2K6+7wHnDhb1NTrAhrp5ge/M4jfiKdSO6HCB+yDeESRw6bPnNDSX5DjzFzc90Pc2Fg3B8AtYW8g2V0ww2QQOVlwZ6CZnmHJH2j0TWINPPM+eC1e0kwQ1gPdhHzK/dUm5nuHvIo6IjkOVJg6cvwN93wQ1ObV7S/BMAwM/JEp1Wgu1C0zTwDwQwhR3aNRS0DzP1xrwzukPAV0hk5nIOHqyLMJN1D3+KNHNDXYJAmonnEsUqnqGkIujwn5IZK82TRfYHhhFNLx5Gwcpw3K54IMVLtYyam7AN2EU642UcG171VNRMDPAI9EabTe10TUZh4PniiPHVE0b6rCBp96BgB/Yi/8ATlznfMhk6jc+rt3T4sQPbFpIP7opiCiGYLvEA5PXHp1Q7cQY2+1T0wwklFEuHVKQWu2hJqJ5n29CPR9ClZ0ZqCZ5nhB9aXO3KiFSxk9Daf8ApiLX9pJvH4KGhsjU7GTWzwafciaqJZusqKzrk8kE6VtMgIjkAFHhptddOCFif6nS3bBCA7PsOndqBR0hgYHBpdtAYhSimiiPdhB3WLea9mM2SIAfmgKuVq7+TCQOZ8kZ1Lx76ZHzK8OqvfXKOjYlWrh7C2frJge/OInup4o5XNPPYESdxFoLpnVlVwTPecRfVWa/7PP1x9P0e2RMHzPSapdvJDggPtgUNX1w+g5XREAOETClKAZmeyHrsyayWEexhmPBzW3MW03XWHfyQ9mZ9n0AhiZoqNg001IcG3azV0098XEcoTIJAZqavebzhcDZAB7wN8KtFcFRwQjdZE/aKAcWYXMqZBif0pi5SMDT54Eabw9Cg1JWpMWod+ecFb+4aGwIwfVFFEw8Gccm3Ei1Ue7TXNb3AiymZQmwJb4RMzYUvUUzDM/HBff/ABUd2lSAUpVDcuVUOfRRziH6bxvodKpwAxo7laE7npGugzQaWcC2f7WNiF8EMGZM3Di1ekgd+VRvTlGKyKue9JYMIk687eQuq3zaqKABmEVHqvEi5nlXGsUqnMGBBCSq8XeJTlI+13ciiHkRCDeDAnuxkUKaTuznz4ETDYCueGyI8vmz6xY1eOsseJRm0PeaSzkDCIMWrC7x+dSXud+s78ZomcJ6qsm8DtTpCpPPWrnA8wiQlmKJxjtVGlpJ1m40TVDnwOMf9KjhBTcGq9xogfvxUftm8+yUDZ/WnH20ejg/4y1l8u3cA10EczwAD8fgjiTO/QsvZywpm5L9+cbLKuG46Y7pVwBpAsBmYHErXVxLsqpUFkg0r7Yz2fXR51XJw1qdv1moUoFAXVpzk0VsTw5Iy27Nu6qvBQYrvw3/AFSxxElz4Ovp0qJm6nouFyUNZqkCD5FY8A8cN51IH5aaC+Dfk1Q+uPyB/HEH8NOFdz01qDqq1U+2gGeirmaKPrMPHgHIGfrOJACsUOj6qAO3lYcAG81ltmzwB4Pg5IJr/PghyGww5uEbkF9I0EA0WgbDMD5/7+eEiyLHHsqi6yx/sQWw2es4En9erDxqFSqtVbU2nn7EzzzP0I+Mz+D7HPAlVeJybBImtsMTNUD75wqYGZ/B+5Ga8245pJDtoSg/crotTQa9gbNwP9JM3OiiiHrPnM/RAY/vyzqOkrqLm/8AH3K2CJn4M1j/AAAEQ/W7kue5DNdepLItED3rKgGAe59SHwB8cDpM625VP5At2sV0l883CoGiiCfk1j37z9fJAiO4MyISlcPG90Aqp2+gzR38mtoh8Znz+5hEdXFed4OWZunVWROR6mrpGsaIfgzw5N8C9Sojp46atKiDBZVAM9Jijh32eZ4eD0Zn/YjsjMGr4aVRqkQN6YmaDk1pGALBzrYGGww3+PyAeEPgJmJEbgr5pmqxRRM9LTWV7Gsf/scPvw9UqsX3qpalS7G38CzTuQMPc5D+xDqzoj6lKgdfzWb/AFLjPfh4FwMMM9/PBAFNQWEEE6cjqgeYGseYec/4w38mfkgEG06rVakqaD6pIrBraBoqho4eTfhh5N8M79hVaaBr0p2/0kNizdFzsD1gYbP774MqrRGlSZpL012YJZ7Fj2LAv40D8h8+HPnGMKOb9UF1A7M9Q7hyCQYZ+RdH3/GifjA4fEcj15Xqr2AAqSaxmB4d6Ad9s2b+TzwIvKw7bFr4GwMN4JBvDPz7PH64nBG0mqxgxdoBmuZmiCR4Ath+x+DPZ6MICrt4dPnKRvk9ZZugegjgjhgef44AwHWyeLr6pMAaVypaJgYAi7MzPD/LB9cjyd9zh64ODeKLODY1WnAi4DkDPNFYDDPMDD7eYRAv5t1KlG37wwA1swW8YB4/wQdWfWEK2l+aNSU7M9ZH+gOOTRP9gB/sT8ngPkwzOEAktZZpoJIVFdZEA/xZ8B5mifrw8H2wP0HG7asVWlKn+lomYAZmYciwefkwgUYXI7RVOjXGgCJ7wBUw7lY/IfkOOFRVWt8TWZCs4p+ffJJZ6zP1o+cPOH2PJAMSpQb5UcpaCa6Jqoe2RPDeh5w9zkOD627ndouAqtnVJZhVQ7g0TW9sHvnsWD0Hv9YRWcKwC2lWaauitgGusAHgfvgYfYh6bXO6BI3bHB5oYGs3z77Q588PRDo+2K6bhde3OkLW2dO7JVyNJ0ioQGO+XV88ZFdqJx7p6lLbyrVqyrhgGKDhRBGaoIS5ElD8cx+iRfrDCMiz6ipT9Mh6EBbDFyWabUEYTuaIv2gGiCeYfbhbbFbUqT8WrtPZ54kFBCjNRNdOQ5YRQ1fV4YE4dzYsLF0rk6cSI6qimzcA00wA/JhDE8bKbw88TY/syl1oSqM/a4bJwy2/Z9HeVFVq6MFhQ5wHxx5+bWq1hzf2noIUto83BmyuFLWtMDqLozn4AgYuC2zpVTVaoZmAHhFjkGdNpLVNiyAUQ8kRpf4Mbfbqv6ioBnga0eJm+oLlLjh1Lmm3a3Vzg6cfaVXvm1V1npuk2hmfnwg9sO21/kZJAEDBUw5MInbh7xB4e8WbTWnR00Vm6Bm1Wbqo4YGHgwgloLOkNQGSbMUpAH0YckZtz9Rwo+Dvi5sPr1bVGRocXUixhR1KUgB6Z6sY8WX9vv2RIVTrFrrVU2Ky6IrYcmccJUm33KmwgIfLnFZ7hJfyOImqu/OZCOXi03LfUMI7UKiaxG6TQzwg8ptCoi1SwXTDFENgFyHD24GgM1OxJmiBmHIMVptRVEwhHm1uqfhRCLak5Xmrgmnv5IbDpVRqTxJoomffHzxKHyFR01zUyA1T88OqFFpQhrhJE1vAcEV2sftEfWlhTggktm1fkGkaGoZ5h44ot0k6O0bcRKmpoe3AFj/BHoYQmmywme/CKS9JJgh+eRLqBvNH9+LP0/M76izlDSJmnkd3K68N1tG/KUmpsAHIR6U2QzGq0xBc94gIdUeeFsM0AuhlgnvNygGzwb49NLLpyNKobVMPGARb+tH6eS5qVwkFjh78ghbMk0RHDlj6sgHNJOPiq8kwgTunidZVlNjdXFcTRmkA/SssAR5alLeqbSIeNSGa6fguQQuTTlLBQw3wH1t9RploGujmHOOcVvvvpN3jeTwmnC+hrTZZ4BUXIGCJ+4HOcAtvUfjbUrtB1Vbjzbr71s0cA9wIjttGpGu9K+J7vTfpmZE3p3wJI41tmJka7HDf5Yhptba9YSNNihrHFnKXw9UrqIhWEwmkAcx+OBersbZs1y4QZSRTMA8Eel03V0jTZh5MehheF32MssSu1YtWpUcO/TwhpNHR9+Du5H9Rrz0zXDRDPYAQNOaaZl7ke7sJndOZi38KZ8BnBY8+7h4ZrbNTkhCZptj3xqDlfLYnsjV3jEeEIGy2seznh67Gusl6YBzqTpsXdp74eKVeC6xaDoImSYzZrYFbw4V0pyqrXF1FjWAM8M8IhlzWDYKrINAbAAHh3y0WmrzZ1W6Mq1atTzXRwziq59Gm6vltxUVLgAAzM8DONW2d3Mq5S3j7oTFw04dV+86MFVXqSKKR8gJBD9eHCtC0qSdcXduXJh4ACOvDHi1ZVksGllvnaIO0NmecN/FfpJ2w2efm4hg5BfYa2GwI0c0PPPC/SgyW9SmNw5rp0NbSD9qeEMt/tqUzozhMKa2RVQzw355wI35xCUYMkl7Or5omvzgiEC/5+UN5bhoXBUVlnx+c4k3k6EOy/vYnjhdRGLyhpOzao5mHkguuGgsVqC9QQ0dXR2RWSw+OS9qmaC+azTwBvOGypcabgc3H8qsVzBLPPRw2QbyYEyJg/YF3NvcXzrLho0YuTSByf2ItBwEr1S4RWlVaxX6Mt2h0jsDD39kREfSNuYzAGNvons59m+CWxr8v/iE80HyaLalNe+cq+AA8geeIUmSDmPK811wYhpnZPFC9r+qT5ixNslVH671Y1T7lEDPPf/BFjbYo9v2AwSBNftj3Z2l8qGAAfoAPuBGVu7VGH8j2xSgNVffge8wDkzPyc4f2zhtNm1Mgd1xdss0pwGCIbzzP69c/fPPz/HFN3z5mjSaXDBx1OsV+8y7JSmvZqUG9Zwr3IH8f8Gz1wOVu+bft5kdDtHCq1AFu+qayPcon5EQ8fxnh6DjtVVnV1CDFTtIU/DMGiR9mD31t+eHk5PsRjOg2rR2YPnygG3QDDuluzMg9Gtzn7iMRHAHbUeuXg/7c+fVKpKr7DWANFEA8msfg9AYBBhSuHVObBru2Jv1QDxn3KPx4AB/YhDcnG+lUpIGlv00FlQ2ImYGAfAjzn754RE9z8S74ryptX1ZeLO194N26xoooh5zwhk/0IXJbr1Stijq5vn1NRVDYGAGsaPuH4PcCAyq8RWNSzapqdpwR01jVDWAA/Y4ZmZ+vZAKws9dyqbp8prKodyBq8gAG9Y/cz2evfBhSqCgzzPQA0kGYLGB+Mz5DP498PmKbGAIpOF01zRNAAR3ogiiiZ4Z4AG/Pf9+FB22hTTZPud3v1u58AcgfYwhwYMNF4aAd9msebj9seeZ4fB8caPM+0KsdPNXWPDfnmGZ5h9g4dHOuh2DQDSaoZgCawLtgPkWA0OQw8YGGYb+TAI6noGwNNdDsxocmAexPPkw8HjCER98kimDvYCOB+MwAMN4f8cAfAfojds57T+lqYBr9w5wPPn/0A+NH1xNmQ4C1ssgskrroA5SMNByj6PIYeMM/sbPJCgDBt3YPu6AMEXCx+xMD9it6OT1/vtgGmD1Jf60z0TAOQ8PAHr/GBwocuex6QGALMqiAMngLbwRzDuT9YHhv8nwRCSjg5coaWD5NZFJc8zAOdFf9v+/n4+f33YHmxX5V3tF0QB4qkAGBh9S9D1geww9w/HAi2BR4z+StfeAYIqmZmfoDP7G+O1vVjAewrgYYGYGiqeeHnD3DhMwFtYtVobg0Owhqn3wJBsRM/GAe/sMICn9EA9Vdiei4QADBY896H1K0SQism5aq05BdYzZd8zMOfQ8n9/HCRywavEm7sDRMF88Dw2b+cD9HjD4/GEPnmddACupZOq0ZKuG0PM8EH4AG9Ffkzhnpt2qIiFNfPtbPuUXGZ5n6PfgqfooUp0aDpDNouGiYedA9n29mHwQO1WxmjklUGi4ap794ZoreRbz8mEHc4JHiz6muAqVNQRWAzzWRRAAzPzh4M/OHj/A50qsNakkD6lIIoqobMNHA0fOj7nkgFbVt3SnBUqsoLBongsapn3PkzPxh64Xue1sHAVxqoYbMzVR35h5z84evngFCerzUk/V/3/qT2xkdm75CoN0nSq4pkYy+cMNM/UHpn+qMh8wwLnU3pz2XQXSqgay2zAASRzOCqidNWlV5uq6NBZsR56KRmEeWrxyoDjTTfHn6IcrebXBVRNBN055PAscZs2l27vm/I1V1e7RMExPSivdNios2Z02lOmyP9cZ5wFMOldUQfm+/Opz2vkMwMAAPgig6NKU7eaDt2tqgfIZnDqz7Kwcd5n4M8zjm3bJ7AT1E/N2L/MOk5XFn/wAohf7k3AftjAwD4IQ3hx4qN2nr1+8VngYYAkBgij9gIprQabVXKTt9Q6Ms8SDM1jDfAy/v4GuaCiawGB4YGHJEUMFjO3BFzLL0vrHB8i4HDjjdLhHcbusU4zft3R5rJAthnE4H08KHW2GgDJ4wPDmVDnjz1sy4QrC4IJhmfkiSAAGGw0wjz2qfRunajNvOvM1LTXXri8yK2PyCXiL0jbjqV+BVaBcDwAQDeeew/RhBXYHSoudtW27uo1JZykHOkewIAbY4dJ3g9PsKAB6zCDhz0fqrbaQOlEAWBc8NgQ6aPp1qnpnNV9Q1C7TejTgG189LS+Kq6Be1E0aakhzqmGZnAOHSQ4hNq2Fcd1EzceQzPA4Grwsyv0dLTBiYZwKdgfOWugbRYD8+EXLbR9LhTgimc97e1fDxiTxR+k5etVq4O3z7RD9iiez78Tlb3GO4wZtKwdV1gzAzSz5/RFGqVR6r2oAQaLLYeRE4PaVeb6gummvrYoGB4LBhnFW/0uzdMIVQv2M8sn/6acD1Hti+6JcNJTeqLyR2bhPZENcWLcsm5nbqqLvQmYI4Z5/RFauJXS2WVtpKh2xRlmz5QN7lZYMEfcAIrLcPEW53Kqv8sOUc/wCuOPL6X9LXbzPcZYkbPaaXKzpy/wBSxZubcsmvN3y9RRWBByC334s+l01OELGktwaVebx7hh2RsiZrZ+TCPI+q3PVVlTXd1hZY/WecONgcSHdmXUlX1Gpv/BgZ/gjf1T6fW9h58nQVL+2v7hEuUxQ9NK7xo4z8TQ07SaI2zSlzwFw4751P3A5A+/HdLgA2plPUua7XjmvVJRHM3L5bWMPc8nwRWm2+mpTXLmn0t9Q3LATWAFljNE0AD34svfPSe4fM7WAFK8iaqyOwA3n9yPleq6fqlrMqQpjkeqV4YMEsMcPcFdh23Q3lOAGqAZBs2QcvLXasKdrIBgQBmBxT+0OkSbDv6csBgZmYAZ4bIlmldIhy/pxTr6zBsktsRPW5/jirLpGpZfkJL60uZ5s4HyQsXbbRjUqABrrSAzDeYnyRWO7bMvV5f73sNK7TSjW0UVQPONH9M4iixcP7Svt22ZuTz7OHJ8ESj0fLvWfhOg1xQDfNZe25M4s2drNpStMnIzntptG3brLP/UA6pwMulizF69RAB8gQK0rhivXqyrTlM0cPRF0LyGQW66WBPWMEs5DFUabxOYncBvmK4YBzhnvj1Nlf3cmSU7KQ6VftqULu68yLL/4ZVy36t2XQNZHwGAQNMKO7bEeaZmYHvDCLHnxl4ePnhp1R2imqGzvY5UFtw9u25zfJukdJMwzADD78ayajcon5UJXiTxnUiVnwrue50NSlW+8WVwz9j+/GrPgnfbZUzdUNZtge/W54vnSqvadNpiQMXTNJuAYBgYQrF5RKrITBdufxxlzfUVzGvA85/JVz/q4lUbM4XXAaWguxNZIw58MIH+JfRaqtYZrPmj54wPzonhF4QasgQ2SD4Y0UZtHaBoukAIPKUXbP6ju45kR+jGbc30V0/NDxZ4i9G+/7bcKvkF1n4Bvz5DiHH7B22XNCqoOQVD9qZx6+8caDR6coqFOTDk3hFHa9b1DqtZVXdsQyz8EfS7SZLqFXUyJrby/ArODmlNm+BoZn7kJANi59ohv9yLG3VRLEtWndqfUoMwDPDZCnhc24c3szVdtaMHd+iLMMsTvgjEt/oF3p0KzTLxYrI5c9mDu0DMA9EN4VtBZI9BAzP0BF1bzsyx6Va71cKABnonhgEUVraM2dwG10DBFZzmil4zD9wIszQ7ZhJ/oGlmURS6qylSkM0UthuVgDPRDyetY/AH7gRNNYuSjW2k0tijNdmGbZHPP/AI9bz7/t7Ahno7ZjZNlG7NoBvdEO6AMO/W8nwbPPzw30rBF07rlYXzcLn2pyYb8A+pRD9z7fjig75uaEKYKFAOUKUkrUaw6MzAMzRDnWPzn4PPshI2+UqwqD6q9y3Q3ot/AiHn8hn78CVbryDZ18pVXAAQDXbU/PYjn9et+2WPwB4IGaxeFVr2bRBRbsim8wA8MPfjoz8CQK3xOo9HS7DQ2iL9xnngZ5gB+v9sfvxH9VuG5rqfgb52s8cL7EUg5Ajkwo6YJAu7TBFJc9+8zM8+QPPv8AIG84e8FwV7DTkNEz2LGlsPDyZwAiZjSjRFGavYUzN5VVzwNYN4I+j3/Xye/D2wtJozS7tNZZUzAzVM/bGcPtEoLSjmHbkAMwRzWSA8D9AegIdgZvnKqS7tADMzzRRDkDZzxzMfZG9/TUEWSTVDMAXR0QMwzzDPNY/J44Wg2BZgqCCe9c0Pqd639zjrVWyhugaJ6OZhgBmGeCHnh7bNtZLTUzMMO5z8G+DdHSEZGbBdm6SBR3nmGawc+/Df8AjOGetggi/N2xM0VTPuTP9uHPvg2csNFJuvphsDefk/ucB9YbawHp4GqC3akcPB5w+x+CBHEeHAZzed6D5MMNhgfg0T9iYfgjRFZNFU10z0edcN+Aev7B4Qkc/oypqJgek6AwcgHgMPHCcHiiOjqZgAHmYevkW+2G/wCA4mRys6BMegskYBszDwc+zk+xyQqBbtLU111AzTDR+PPkP3D/ABwOg/TRVNqvmaWGvn4wDPA8Pc2HCimuU1lagh/U58mG+BwQ2wURqSTtMzA180FjD7h/bwjlVVk9VKqoZoqr7zw+xn9vA4xmt2zVQUUzDW1wMD8AH/f7EJ3LlNZB6hr5mgeefkBYMwhRh9eVJcGTK42ieDhqsGfk3+D+/nhzN+0NUF0D/RKoGYB5F+f+/rz85wLsHIOaNU2i6ftwA/c3mB/xxpRFlH9BVpy54OGq2Hnwz3h9/WD44ACOtooVVJVq6AN+w8D3gf8AcA+564Eqa8UbKq25VQ/TWuZtlgD2yHj+D+OHJtWDcs0na+Zqodw535mfkMP7+SG26gUqTJvUWhgi9pxmYKh4/wCwf78MIbXbbFGupuDtMzRegGaKobD/AMgcR27Y1+z1jdUxcZt195pEHcn74eA/XEiUqvNak1SdJ9ya+YYH4DDn+/Cd4bVYTUMETSXMw0c8N/jDf5/4ImR8yLoATS7LeTSnN3R6u1VMpkSbFz3MuvyxkK31k5OSUpx6jdTcBZxkGyPmNIWxorpLqHmZ/wAETh0e7YaV6qVNM0M0kAAIjdyAd1s88WA6JzafaLjd+sA+5CSfZBY28yeCAuJxnbd2u9NosAA5MAPCGxZFd4wCqqJ4AuARY7pnWZRqDZ6VVaYaq9UQQ/6E+SIUf1ugBw+ZMWmHawBAA98OePMx6g91CrovuxPdLpcNqzJM/Vci6nRe4asS4MJvNNE3D/rM8wz3x583u2TWuutGaAAfyktmAeDecXy4P8SqNZnBEgfVUEVk8zMTWww2bIoPU5u3712+X3musZmfnMzzjO0KGZNQuHcl+orlJLGBEJD6OVvJ1W5jTUTzDMIkriLSjptZwT2Qn6IVH1q4qoonBdxjRQbXWaYeSPYww7jnhnm20Hro/P8ABdVBTnzixxuV3mkgoecVZ4MuVG1SVdJ7AiWalxdoFKdJNF3yIK5+ePH6uj+pdEPqGguj2KO7BLflNTRxUfIBhhsgk4BcJrcvhJ66fNETVDYA4RFt834FbZpGg7BYPRB70aeJzW0rg7O+Xwbug3+/GVeb0enM6dyW5Zq3DpD3x4h604QNLGqtSNSnBiutmiYfs/JA3fPA1DjA1STQzYA1M1swAPJhhEv8Qb+pVYVRCmrBLn8fPsiFaD0pbOtW/FeG14ugYK6KCyKyx4AsB+Q4i+jVW7uP+Z3MrXbi+g0xHwx+RTrivwxr/Dq41aO+UNYPqVfPET1vXAzzzA49COk5b3DW7bVVvGnXABvUANdHBYD3+SKSVi2zfoAunH0mbxBwPF2jvdJn7yJ3lKdrGam8/jhVb1KXcqmmfggz/NJ1np+fZBhaXBm5qrWW9HozXNVdHWPPkAIy5rxI4Xc3bOzeSZEx7AI/tXBIVE1MzjVnZNwdjVfAxWNqHOsAbIu/0f8AolMa6s6qPEbf2NbBFoB7PfODPpf2fbtk8J9GgsWzY9RFBHAMMMzDkjwc31bDW+SzTkzHqX0+0gbZbuedTZF22FLTdGAc+GcEba8K4CSTRSsuTSQ5ANbYEMS1NPV7uNgpTtbkzj3FIIZKczAS6mt3wQm63ukhfFKpwU0HyKzQAw77OCizOPFVpVX+WGNZNF2cV0YMF89DU2RKvDSz6c5SN0uhmYeffGLfWFokTu6G7Y3dxfvsuXSt7pT1G+bOcMlHbNF9omgaoc/Jz4RVpzSq5SnTt0hXTPNY88PHG9pUEHNZfJhmAIQ31tFdtV1UAXWwQ8GcZWlWkMEzJF7i5cW0Vpb5ouJyN46RPXNfM/HnDxSjd1IdRANkC7k11s8PJEm8LganTtBfDV8ces26YHlZp3Q5NvzgbDpgu5RDyAZwS0G57uppgadceIgn/XHHat1hjSlQQXT54UU23rmrbAKrTqaCzQ+QM98Vrm1to0zmRTlpcXE7YISlw66QNcptXSQuOsLLMvWGcSfe3SIt/wCSBa2s6NZ8v49EwAPtxVt/RKrTRNd9TTRAOf0R1YOacYd4pvCMj+FtJ3zhLLwQ5q9ymLBXdt1VGpJG+d1EFiPnA4jJ42pRkqunomfPyeOB+4X7s6orpultLPzxxttsdYqiTE3SwAfOece2sLbbhRDzmqXPibOMr7xoZ8QrprirFs3BJinyEZ88G3Rktuv2mg4RuMwTSUPMMDifOIvCuh02hnVflIzWQDX54h2lXtb9YE2KGxVA8PGEaqWCQfczbzXbnUftM+RKtbrFAWppoLr6wYckV6r1mW+/qPywm1RNXWDervDDP/Qg4WRByrp+eA+83/ya3V7CnmaCJhz858gB9+EvH4FazhzcHqrVV6w6cIJqAsk1WzzW36y4HgB5/GZmcNVVuFpSmoH2sFsFjwP9sYc5n8fn2bIRZg2QbulD9uie9HYG/Zrfwfbgfcm+cvTzwYNEMAzMN+Hoz5A9fPGUhcdxIa1SrapulM+/WNcNbxmfj9ZwQU2jtUVQaO1AWcc4N0d4B6z/AL/wRrTUe0pG7aMcGmeHazM1s/jPn/BBhR6VTmwAmCCyxmeGzeax+T3/AMETO+AiJuCdnSjBXXTX1nGGBnh7H3D/AH4IqVRzRSMGKYAr+1PweuHuiWwmsr3+zQ+qDkR/tw/A2Qbd21Qz8nv+v1/jis8xfhhGalUQGaqXcGs4XPWRRPxn+3P+3Dm5YNaUzN2upmf1yx/XHgewIJWFETZpG6fYAft1sz5A9ZwlNmvWHvyloGDdqYG2SMPbeDXMPwBBmWcAfYUTW0nZoHmuHffuB+CHhtTVGwHqbzM84IKDSkDNwx080kN6P9/jjHLY0RSXAN6C3P6N4H+CGE/0B+vMNFr3YBgujsiL362FUSUDyGBhn6zwOJlrAIGw7InyIGYAfkiEqqZo1vsp7O+wA/jjqOQunAQ1VHseAB7I9mYeA/PAK5cqM+8Pz4Yf3+x8cSlXmybmm9rBPfhvAPAcRbXkcFe85DA/vhv+/nEyOU3hOrapAt4zM0N4f1yBhh+D8EOdEfn2pJTPYuBo/c5/uRHLasLszS5/0I8FgDnw88Ebaq9mcJIKKBmDlDk5Az8n99kSFUJQcpov3rTYBromsfk5/wCx9uNX7xMASfcgLooGZ+4eH4DgZqSyizh2AKf7WXQ+5nnHZF+m8t5kuomGkbbNb7cA4UWwsmt2vUzwPMD357APD7+EJKI5UbOKqgHPmawev64PxnCSyX+b92hpgYZr8nk8EJaC8/8ACFJTU3rmAH8aGH7kIA9LP0KVWz1AzbuufyGge/8Av7kYDxNtgma+zWNk59G/Yf2/xwP3OZrU1JdPYqDYwA/c3h9w41B/8q0010+ddtnh5zD/AEIcQw350eraHI3XM0TA+QD5wP8Av5IczrGCT1BTMNDeYAeYBn44HH7lCsMAdGp/jSIb/IuGYQkbVjWZm6dKHrIYMnIefyfvhD0FDClVym9mn2l1qy1C05LGeQS69wz/AN484yAJZzPrHSdGnPGWc8+cv1l/njInEJAOlVJZVIAQ5M/HFjei1RHbajXAueAGa3gP0RXKiXC7rCBu03QAYeiLFdGx++Ow667Udnn2lcA2QlXSSmB2iPBVHIv6RVeue/DCgIAiskg/Nb23kzCIlZ2BcDZIM2O/0HBxXnNROr64O881lz5A88cfliuA4ST1wPeAex9cUrW3ihiwRTQ1C/lmnzlfkGd7Wwp/g+ZJ9hWNUD8AeOIkc0R02a4GxWz/AMjEwXDxLNtRGlGUagapgvzwGHc7tbDNoifxxHbQ4O+Y1/Osiph8SbuhtR1zdO11Ghh74RnGlsYXo72bARg76ITn5SZPV1EARDM/HA/xpYOzvR2abQzS0ecA2RpWaczDuHGfhFb1ZqVOqb5i1WWBDyBFZ+IVYqrm7ahqJuTAFtEPRF9+AV32Pw1sCpL3M7BFVZbXM1fBs2YRVK86rQK9eVbuZOmgi0qlSXdIo4cgGcVdJ0qbVtQlo6YqvuPW3+oQ2GmW6I/IuQ2sOwaVwBpqbGSJvextQA88zNfZn+/B5ZvCe0n/AA2TuhOQzqU2xrgZ84GHgipPCi506q/SYunyxpNUcEUTPYES1aXEJ9QRqdDd18wp+sZglnyZx4z6j+nLvR7d0zzbLI9Bo+qJrF3R7euPEbeM17BYFNSr/azRAD10QP8ABFMr/u1Di1VlqxUQAFQDRRDxgEFXSl4lqXhcaVKYn+hMgz2HsM4gqguVzfggnnzxd0HTkghWZ15lT6l1d7iVrZG4KSxatba0Ghm1fOljPwAZmcShZjYKxQQUT3xX+52DpgyBfTWw584n3o8Oe321goe8I1pqrIpg2b8xzC21PlRogpnvchE/22zXt7iXQm7WYADpsaa3rwiPQbIfK7JQ8PbBEpObkt+27+o76sqAAdmMAM/AcZGpQ/8AzpT0OlzZ6jEWPsOhruE364GQiZ8oxAfTheJnbNMoee9d4Gz3ItPwecsa7awVimp9bd1MzAx8cVB6ebNdK4ac6CeKSCwSw9ZhHxXRYZn1pJHXgbPrN++lR/aVMC2FHKoR1qVETpqGHjON21yLonhhGj+qhUlUlPJzx9xR3MeTDyNgM02xB3e/zxNfBA2psHqDvDP1xEVVW0TDCJ96P1hnUrZcVxfMAMzwwjN12ZY7TNzU+n3/AOWPdn0dpTVXbs1A3xG9zuUFq2+NP2WtFj7HsJvU0XDFUDkQb9kVt4nNvzMuut01fMOxLbM/J4IytEmSe+wTtiaWtz4WpCnFriWnQSSY07YrBh0YL8d15+qg+d5n5Igq9q21ueuGehyHhB3wKqVNtu6Et+GuYR797Z44T5ul5uTFor5PN6lqRYDhTWwtaz2kq4Adnw2bPAcVvud+ms9bqamwwhXcl+VwKG3pSi59kD78Y+r2D31uqG9pVxFC75lnbveWRc9q1B0g7R1QRPAwPeB+CKuovFweqoanIEcbYup9pHTVEz0lg5zhkcvzRqjvA4fQtLexRkd8itrt4juiIcnLlTXV1PPDhZjlM68Cai+iHngKc15PVVz85w3/AJ5tKIr8orqZgHPhHp432+Z5ub8iYFo+K7+y6bYpmnVUVnBo8mcUhtJb+WXbvzrGYQQXDxgoF1CqxpSCxmYb8zzCN7MpTR+gk0YtDNVc8OTxxc9Qs/NDHSHbcIAqq/ICeZn4IF7wctVsAqTvA10V1zBHwb9gQYVigvreddlqSZoq4Zhh44iKqoulqs9ddqkiIIgiibg8AwDeZ+vMz+5GVeG3ZtwzG+vVt88NoxpTUETdI6B+MwAMw0QOEIM8ASTOjLVJUN7ZEN+B+c8+c/uQoNs1RbqoJ1FZZX2P6OejgezMNY+TwbADOFdKNAM2NAaoo4e2cbzMzPwZnvwit/WH9jj3RaS6k7SWr9SxcJgBhT2awGaXkzMNmfr+xEoWxRzflmxzZtA2GtzmAeQD8/uQI2BZ/wApOuyYHpAeblbxmfr85+iJzZopoodkpSAYAGBq4bA9HrOIX/IXIYdsam1KBt+goNT3/U+M/Wf8EPDCjgj+lGoiGAZ5+APX/bjqDZqwbm6XdgikGZuXDg8NnvxybM17qVF3VWKzOiAeaLFwGCz/AMi6weBHyI/GfkgRC47mNmC9yGk7NM/krnRSP/bh/tz/AKkPB5/c53gGH+1EwPDwGfjM94HDk2DWA9PYHgDDnD1x2eInpHp+1DeB+uJsCHMEQNRgbR37EF8wzP6lfPZ8BgZhGrp41WqIJqAZpPUTMA8i+G8PRyR1fg0WbmgYZpL7DDPx8n9/ggSrb92DXtSkzNxTlgNYAPDWw8eHrAPgOIyQVGsgCoU52psemGiZ/tw8Hx+D7EQvxCDsFZS1OTtOB4RLD9ZrUmGmoYGC+9E+TMD34e/yGHr+OIf4nOVzVM1M9UOcw/HCnHHBm81m6tNdzMM94H/f7cAtzsF0VVkD5wPA8PGHngqbH2ynJPmh5nhgsAeeG24UU6klrp7wNEN/jD34dHKzoQvVTXRLXPPeGGwPB6/3ITtqqpoZqKd6jv8AXsh9r1N1hcApzoHv84QCqku3VNAj9E4uQvmZsyYcyQvlVM11T1PBgB+TDONAc9mSbtdQEQQbYfv/AL8C7N+Z6qH7fDDP3IUuX/WqDrq2ga/2MMIU4GFhuJoKuJqHnqOQRPwfUmccaI8/lylLpngZmgH2M4RWYrhJUJyDY8QD/oThQ2RUbVJJRBQA0Ftf3Nn8cADrc7lQGCSiG/NyYbD84bIFLeqS7ZVJA+QFsPgPwQpu1/rUZJDxa2sHwAiH75wLNnOi/NTU594YQ4rhGDhRFvU6cpv0D1kfc/uEJWDtFZyILrYawYLZ/XB5/fDnhO4fTnXZrt5D3zMFJh5j0c4Z3C0gHYHUQGBhAIOj5N40cm1WSmqSW3KX64yNUawvop9bs+WMhswxC2w3K7NmrppmecWz4CIu23Cep6bU81zXPCKhWrdqDZJJp2XeEXa4A1KqvLSwQaI4nv5I6iIhC8zumBXr83rxNU11Lfc+PkhEDO4EXrcHdAcgGsHg9cXibA6RSNBSjtj+CE4IoAr+lUBsfwZw+CEO67vzKb3mGarLUYrAYIn4IZQR3ewWz9yLq1ig0Oqq5nbKP2ISM7MstsqBu7cRw9yOPgOjg/0SEV1qM4TTzRP3MIsA/wCHrSpEai6ALGfjOB+wDtxF/wBkobEG3uBEoHmHs+SJo+hC7lNelpZLq27fSfMfZIGGcVZeLLg1SUUUi+HS9bKOeHLg/JvihtVRU7AfuR7DR2/CZVy/lwotK82NKftF1HWj4D3xZB5YbSsWoreqDowDRzDf6Irp0b+FdDva8FfzjT1kkDzAD5IuXxR0LV4PVVpQ0wBJBsYB9iMHW3S7fB06mrYSPaJmjnnPdVbQeVJ2mmoaxmsYb4eretsGySVR0N/PEe0QzqVR1DDM88ziSAqT4EgapgGAR5V+HA2In3ObhLcjz5YpfZVGmxMII+jx8sNknqiCBm3AzDYGcR4C1ZWSMDw3hFpeBVpNaDw+1HeGqvEKKnQdHw5oJWFVdvLopjQ08P0kImBGscPGd6GnfANtU2YdjNwGaIb9/wAfJEWMGC/57slAaHpa2eeEMXHWq1Vhe7ddo0WWEG3gCEv7PfsXh+Rq6Vf7F8juegfA/jnwyWoiFp016DRZsBgi2MDDZFa+nFcwVi6KW0QwNqaprgY+NQAww+/FYqbxRqVKVB2ums2MDzA8DDA47XbxUd3m/buqq61gQDYGH348JYfTM0F8j5ZIp6iZrGDO5R+bjY5bOjHUBqZgcKmFE7SklmgaJ+OHGm3zbGxB2uj8cEVKueznKun2tGPd7OB52tzuAfcNHdoqhoIGYBFs+AN82lQeFvyHUVwRqCeeaJngeZxDjOpWVUlTTB8jmEOAUqgLd+g7RPDyHGdqOmrqNv6dyzYX/pWZyy9I4oWxaNIB1NQDNYMIphx7ude6qzXbmddz20+5DyAAYBErV6mtXLVop5IgnjS27Gw1APMD2RBpmhJY3e8nYmv9VS6t34lVzc9meK6nPmcE1jPFHNxse/wwchA/VaPm6VXT8cJ6IFRRrLRBimaxmtsCPcuj4czw+fMua/ryaz+mNAXzPAIPaw8th+waUp9ogqYAG+Arg5YC9Y0nVwIGiqAbAOJjf8JaO/VBc88w5NkYt5Ct0mCPgbulal6GZndM0YF3NNpzZ+0a01cD7nM9+cAj9ZT5RqHoPCJjYcNEKU8N2gpmZhhv8EClz8Ol6UzqFVUX598W9OhS3hwd8nK2r3nrrjNExQr4/NdZVU/XDE/foMGaq9VzNvBA5WBEFdSHXhpZlD4kVc7fquZpH4A8cXETc4FPd2+bkVUeq2q8fmhb7Tfh4AiWLM7XSkAdMd7tA8ww3w68TuANq8H3AO6G0WR1/P4/chvtKqr01mGmgG/yHmcWUTb4FB5kkfJDW5Lquq4X6rqqoGiCCJ97h4DiJKq8zVB06dZg63g3SPDAPBmf44lDiLc7t/Q2lAap6LuqLaIYfsEd6y32NnxxDQIr1LSd1JTRPR7kD2aKAcn8cZVy+bmrDwiwMYNndef65qItqfT1tFFIA2Z+jz+czgwoLZB+qk1Yp7ED8G/WP9sZ+M4DzeA8S00wNGnte4RSAMNY/X5w/jiYOHtNBmyZagfpC4a62fgzis7lmGEkqybbQprAO1/GGfOfrgoc1VMNJohms4PYiklgGHv+QIbWx5pAnqHpcmAQobNgA9ieiHohC4g4MKamsqk7fKA5VQPXAMO5RX9GfOfrP4MIcgW1jNM0zMAWPOErbMwDyR3DuT9Hj9ETIgjuOgOQA/vx8cuVNLvNmw9kJ9ZMA2e5HI1sxPUPweSJBEGSsGm2cKqfVL7zw8B+f+OAqsAvqm7zAFQDA/Hz/jD+xB3VQ1hNPU9yBF+2URPzgGfwRG6EyAOFVTYK/Jp7EczNsZ/Un40MPJ/HAff4Jv2oLhgDgNh638cF1w01NyJ4Z5/fD+MIj+vA7NqaC+w/Ar4IhOmlsOQBnqJnoqgeHPsw54UOT70O42KZ4YeDPnD9+BS0q2mi/cUZ8nhmGaJ/2/jP7EEyzlPDYuisB+iArgpdtNURA6q0wwDY5Dzh6wiNLkZgB9rTwwPkwiZnNSaPEtB8h3uGGeHPEZXNTmrWarXXWAT7xHMM/giaFyKaHNAPbrqD84eAIWouc00pbzDW5ChqOWBEEdQMwIffzi5j5MkLrZX0mpGZ5gbzP1nyQ7mf6eqnrgGxc1lvJ4PwQO0lyM0Ecp4CgRrH6zzhaC3aWppqKAHajADP0c8RE6CC4HMjAERzwNFRZMfJM1v4AgeAu9HD9QQ6VpfXNJ2H7Oaf2DhoEN45zxiVOhC/7Fyrjret11Pq8AOORnzIKfUZgBwnV3JicfM+81Dlzx04bg4mkOH80ZHI9hTHGMgxoKFtKRQRfpe/Hol0bHNvs7Ibpu3yKKuHJnFTT4boI4KAxWA/ch9YUG9NIGlKQqoB5EgOKU15tlNMy/oVKgGGYVFHD34w3luGWmm7RWV8gRTKiWBxwqQAmx+UkQ86x4Qa2Y/qvBy4wX4qLrBrhmiZnmBh6IswTeo548BObvgWWRDequ+agi0D67COKLmy6qZptKk2WMOfkgNrfGm3+IVsuGlvoLLAaOw0gipLkLntKrOAYu37PNYzAFc84e8dIOg/ON8HUvRREaazrmo0NH4IM0XIGR6ikUKtviveNHV1+16x+uDJt0mbnRwzaZ/HEKXioD/kJj6UrbtnDR6aCeeCJnHn4dVYuWuhnFm7w6QL66qItQ1GPtwwiCkbMYuQV00AAM49bo94+y2BlXaIj8ySOiWwUc3G7UQU2Aew/BFjb/bU6q2k9tV9VUUVXQYbz3xXewOITTh01NCm049Xz4RHnEu4b1vOvHXEKq8ZpAB4AieEYV9eK8zZmrCn4UQAOJ1q0fhfdDSm010isJgoBmB+vYcJkXKjlIF0HYBnABcjx+5rLj5Rdm5VTPDNU84b5O3SQ6YLnj78Unh3OaFxHdEJfYOXyyoIJugWM+QAiy3AQLmfoKtbjzRSQ9iGcU/4UqVSd0N30jNZJDnCLdW9xaaNldDsmiGGEVtnbcmRydqVbzQ36RoYGefPnBw/4e05/wDpT5qCyph54gezONNAbVkEF1zAPOcTkHF2zniQJhVUc8PPFyHZw5lZ3fPgBt58LqM/SCm/JSJgcCLPgDQ0X6Sa9NAwiRX/ABRtUH6WdVR+3D2z4l2UaqS51FH7cIyQ5/YfemIvufghZdEZm7OjAB+AzDOI6ecLrcDN2mxRAPQETrxmvmgOWDcGNRA8zD2PPEdHdVG0DT7UB+/vhnw9gqTORVWLVtVmZhTQAHB+Q4abSprs3+mpVVsAPPRPfErU1/arlVV2oojn/XBA+57DR7jCooJog0X9GEKyZlhLl0JSZ0R3UqGC6Ch9wHkiv/Glm+Bksgov7CLcW3UqAtZpu0HSOWHniovFGqhWHVTwXzDM4I4U7jpcu6OjlXFq3+mqpn4II+HVSasLtY1VdMDBA+SA+4WyaL01A88OFjLJ/LjTXPutaLjlND0ys+sUesMG9RYp4dyGyDAH6GcVnbcTqPZjVoggYGBh54lO3rwQrDBJ8muACfrjKdHzLiOhJoOQP6yBfiWt/wCCT3T8hxwCqrgl7f78C3EKvO0aCbXn19kTQwvmJM/ArlUmC7lLBPnh74OOX1q3CdSAANVDfgfjjZ/+jJHmG+E9mLdvrKqYZxr0i2+ZQ9Q7rgFHGPivcHEVUGK9KRbAhszA884Hw/kejAmCB6ph5M4O7bslO4az2VTZszOOvGbhi0t6yKnX1HZ6VORDBED9suZ4Ih8ZmEK6O6M48Oyj4OQqtUmnb63Vc8+ysApDBLDx86x/GZ/ciNKwsuCqTQGhhr71vWgHg+3vP4IkO4eG4WBb4XBUV8+QD/rl8Mz+DPOIhcrLrPzdnsAADZ755xjvlnzNhHT2D2zbLvHDdqeYJawZ5/bOLAWYioaQKaYGeEQFbAG5JJT+uixVmIp6AGonmBhFYuQhszbbPgh4RR+rjiz0zQ1A+OOyJ4efOJkDMcGwJmcKAbYCZobD8cJEVgAc1Mw9+Ovad4b4nEN8DANPT2evwQlNbNU9PYeG8DjqbzW8mcIX4b9TUw+OAEOSznut574ZKl3wnpmBwocrLgfOef44bXObkzzUPOEJQcqTYHPtE8/XhATW6OusB6aZxJLlFT3AhvNmm5MwwzDn2RG6HcyvNyUqq0d0D5BMDwPPD/Qgjt5s7rbVJdq+PBcNmwIlCq2eg/QVA089nkgCojB9aVZVQaoayRrZrN+TP1h64R0IxO/smuGBqG0Bb4AgPuGzKroGomgjj+yVRzixDCpNKq110D34b8+eBm52AAlsAMDP7EOiIK+ZUOo002TpVB1IwPyAEN6mHgz94oki/Kcj+cRSw3G218A9BnAI/agi59BhmGARZRzPmhwOzNwKTUwUln3PV9s4ciM+waiCm5PAOTk9cMhAAJgHjPA4WzWloCh1HkAby9cK5Eh9fAubNJfA8Mz5fIcM5yCRYh1l5oclczYkn1nsM9ucNMSoDnbLNIgnLcEcsJkQpyDdGH7QsI7gsoaRoeCOkJgKkkOE8PmjITxkMB7JvGHC+22oG+TZmqHxwH1vjZw8o5GhTacisYbOSK2ubzdVIgN87WWPyZx1OpU5FIF+ygceGawuZ+dy5q+phj6ISrcPSrXpQh8lW+GaZ+SIK6RXGm4OISDJ0pTdFuhvPZD+5rdOeIBoNQzCI/4nPwOgm07IAeCN6zd7WLZTqQwok9yroSz0e+kDQKO1b0Z9TUfBnsi2oW3wy4zUbBRq2zMPJgYR5WcOiBtXtRTkCLN2NxafWw6BRqusCQeSKGsJc3WLwt1LjwwwTMj+4M+KPRvqtgEs+Y6z+n+jnRD9+Ix/N5MG4Lhn8YReDhdxUtziFRga1VRFYzDDfAFxd4OfJWrcFssQWbnvWSD9yKNjqj9Ju5TmsEToVq/MxDsBvu14HhyGEJ6VR0Da6aZgBmcOVYcptqarqAaPnA9kNVsPE3LoM+TOPqWizIlg7nlb6H/kogneW8u2ce0z2QkqtHdI0127UUDDR8YRIBrU1ZfAw3+uB+8+w/JrpompzhgG+PIvNuTZubvpNtCnFWRzqLrz6xwhWZ6J74OHPD6qtqoiueBtzWzz9EOX5jIVWo6CboETBGNHeUgVXoo/cDaOo5SVdghmG+JdOiOssE2h7/JA/wAK7bdWeyVQUXzDPnwg7OtqIqgmmoGB+iMqZ83LaQvImYNHQTBXNNiefoCFHyO6bd4AOUT9GcOq1bXBcNNNE8DhzWufNIA7IBq+SIcxvTOCi1Kz3qGtn64RHTVFsATdrB5N8FTm5Nh5tDD44b21yU5Z0CaiGGHoh8xdlxqClPjIM3yx6HJmcb9jqOZgnUjw8kER3JQ89DsuZ+5GhuaOZ6iaGHwQmbhszIDAUepauDR8sHnMDhQtR7gNLTUqqywes4IGzmjIqmoGGcLe30pFIAMMzP1w+cobLjIwf3PTWB05CpLAkfg54HarQXayBqKL5mfPB05csUcD1Ib34JuSPT5Pfh43lQTw5We6qCoDo2nIZnCJhar5sqkomv3ueyCO+Wy/5zaCHJnnBBaVN+VaykBqbEOeN3P8OZXCWm2w7csG6jozNXDxnBKwWuamgCCDswSCChhSmoIe0DYHkhQ2pqGr/jUYTzTOW0d/gMv51Xo2MNRczCNnl7XOskCa6ZrBD85bJ4aeuGz0RswZoZAoooiYe5DpM6e4O/tAd/Uqw8S3tDhdw6ctKO/cO6qgYZ+eDI0UDVME0ETCE4M6atmHZEVjiZLx0fNwaFH9oTWBfLFzcZqJoYAGwM9mtC3i7cNDvCpW/aL5cwZBUkHrkM9h4GeB+vkgKBFBsqZgGjoePyREl1fnHVakrVaPrdo7SGiH4AiZL934OO9tF3QM+lXc7RyNHo9KUAwAF3S2/PeewAw9wIrFWHJN5ItQPrVJyCyx+s+T7gQX17XYOOyvnZrVAA/SczzBsfOaIH4z/B78R6875UnyifdA5DD1+j7kKzbj5EyJtpiSVYbNMG7fvN5rGe/yRYi0gBFgl3mAckVatupOwIF018Dz3xNtsXyCLVFN2oERFmFyZgqXZjAAPk9cbfKoHvDZEe/nag5AMDAwha2rYLd3qBHcyyiBwdYNHA9T3ISHVVM/aYQPg/zS59n445LOcBwNSDMMAgOsb9PXjcKxrd2EBLmqponqKKb4Z3l2m27sDgzDAlM3KBl3imB+AI3zaGB4HhEHvL8d56navX5IQhf7vAwTXDPDzw+Zwns2DRb69Hn5/PHUKOCJAonhs/BEGs75fGfdujAPfwgopV7LmHWoufkwODMXAlVajgaWmoEAl4Wr2nBdNPBVDkPDfD9R72QWSwdqZ+DMz3/Yh6crMak3NdB2ifnDyQ/BxOaEW00FMz50XqHtgA+cPP7hxtcPfNczw5PJDxUmC7ZU3bVDNVADwAPrkPGh/B64bargswBdp3wGGYHhzxCnAHcr1eyJ/nE3znnrs1gzP34BKukGCRy8B4H7hxJV8tlAuSj6Yc5rh+CBC4GEwYKqSnyB98DjtK8yOZAMVnmqK58mcfUFTmqrmc9/IXr8EKnTbRZt15fXhvji5bZpdqT8HPFijFR0FKKwKpFqYZnz/ghnMTBWafi68IXgsf7PeYRyfJ5rEsHIoGcdTgxC/URKe0KNwOYK6nxxzj7nPb83JEpCbYD+qMjsnyyjITMfEse2B0sl3aG8z2Q4Gs+7OCaiaxh7kWWol7cJHLD/AFqRAw8GjGlS4l8K2aR/yOB4f1IRQwh+Q7zcMMSvjAGukAKIGaphyAGECV20Ss1VU2ibVY0vB3Jxathxg4ZaWfyOGfkNEIWhxdsBZUD+Qw0vPgEGEPzER5oOaFKqVZNcZrm7aU54f/EnBVSmdwI+0arAHrROLjBxX4aghqfJSKPwBDO54l8PXJmmnSkQz9Ec2YfmDzTSPm5B9jXJcdBdAvTWrkEgPeAIxdXhFxUaXDSAp1wIGGYYHrBEPtrts48+w05EPuQir3FFpQWZnTWOCvgwPnjKv9Khm5o/MuQ3M3R14ElcXejfSq2q4r9AAMFwzNEOQ/7cQ7bfCih0d+ab5o5RPMwwOJS4P9I3tKQU6vhh4N8T22bWXdTcHyDRsauHPEWka7Np3/Guegl3pqSc0KGcQrJrNNqh/m40frJL7wDR3h8cRvcPD3i/WGptGNAf+gzCL/XVUmtpLmo6tjtLf9siGf3ICX/SNsOlHgdOBE+TA0cI9Ak1nO+aOU3pNhg5Q0OCHHvVBNehuTAOTZDf/qb+OZ1Q3aFvuUcz3nnF8HPSltEC7uh5gn4wRjA6V1nLZpp0bf8A5GJ0eH5EOzM5VyicK+LFKYJNHdvra3jMzgjR4XcRvbqW+tFiEekVQ3m/5NAP+JhC/wClXQGCptPkYz8HsYrYW+fYso00ZX07DvVsRpnbjkD9yEgUe5wX7yhuUcNm9E4sWHSZpTkc/wA3D/8A0YZKl0iqGsWmFuGfuAEceOH5E8M02fQhJzR3YK72q2/nDCG/5HU1+4py32Im1zxXodVSA1KHo/AEC58Qmjx0qg1YgAB7kV/xJ7ix+Z/YBTaju96abE8/PChtR6wZmh2E98GB3gui3NTsoQnYXtUgQNfQDDwckHAfOUGfzMrgd4DQwONzti4zAD7LyeiH0+IVwLAfcBh78K2F51VYtPCDgLzBRtbdcWVzUaYeTCFbmg1/SPQY4Q+rXPcCyRmCeBhyQxBe11apoKKZw/Aj8OhCl/tn1sVc3T5issa/kDOCDhdba9VA3yCZgZ78DCDh+jUqw41Kq0BbDzxqw+VaOf6KhopH4AOLLXKYYEKWz55i1G2LjBUEAT2QrCyaznqaixn8ccW121/V0E1Mw9+Mc3JXzV7t8AB78VuBZRHHY7bfdi0E0zzhsWti4wwTQNYPjjQ63XHKWoo+APjjUK3XNLvHf34TgDo4qbUG5mxb18wjs2tKuOQVdpr7wPAIQsKrUlldM328/BnChaq3NR1TTTdawGGYByAEOjxZ8xGR0Qb37C4+wKpp4ZnsMz2AGfnhlfvFKJRjdUpAOQ1jcePf5PJ4IW1ut1J+DdB2uGZnhohyZ8kC/EisKU23zQBQ8A3h4M/IAfYCEJkTgQzVTXqVZeoJ7NADDPPx+M4C6qtuFNM/0cNiI+f1warZo0t73+8zPtKqPjPDk+3AHUTmM0pzHbhgA+iLkJDL1JEttsGKoKYYc4eTfDq5wbHmm70Q9Z7IH2Dk0aW3dpmjnogAAezM8IGH9RB2uU8SdlM8ASOewPj8cKiZ1HZ0RCR2d2rtlQTTdIrefBaDW3rtTcqgmoZgf44hN4nW2NLKqOqHSEUAw29m37440q+HdKdAckA0ueSIHsCJXtnQIbxC3TByoskGpyRyqpmiHrhs4Y1VrdtBSqNOX2nsw8h+SCasUpcEj1EDz9EQoXM8yN6xWF8jTM8wgRf1hcy2eDZBRXqOuCp/wQG1VE2fg9pAgjuIXL9Q5mZqQ1fLdOAgA6iiBeg45VVFepKg1zwDx4RyYPLSZloBrLOA5wSRz+/DomYjzbYS0dy1clptHyKx/wCWgwYLLhh+l8n2ziNwqthuXiTR8xcswzwNVUMMIe2wMT32dduen9SsesH8cTPCIkxJTB47RHZmYefOCWlVV1s1FOSIfYXyvR3GhcbHsxftke+R/jCDij3I1cpJOmLoDAw2GkeyK2G2WUfcJIB4osepnmt584bX7ZNFVVqHslw1kfR5w/f+3De2rCGXdn8cOCzlBZLXBMM0O+D9/wC5nEgmBDnEtsm2eUV3h7CqgB+4YQH3OjrNXDX31j+2cSNxdbgnQXC5p70FkTRw9BhAY/R7SFTXUzMMD++Zn+CI3DAj3s6itHp6uG2Z4fYOEgIqdjMNQ/IYeeHelAos3aNcN6Dlf8GccjbGBqoH5zCHzIcAdMMTkR5mPP8Axxo4PqZpIevOHUEQWPA/Hn/bhtMO9XQPn8ESI/krTIN0fB+mOszM0sMOTxR8w34BFgpn3MZfRGR1AOsfB9iMhCbAub+ar5gr+iaweCELlsvqqtXyAcnPE93PY1VoKSrtBPtjTn37DCInqtSaOXRoG0PPk3hGa9tKj4YFyuzhxI3CiGDw1E1NgHsgrpVKfaQa5h6AjQwNs9PQQ2HhGh9uNXYoYAG8A5I76aX4EbvDh2Er+juzf/42YB4PXDgzo67lINNfkhIbZ2bjXU1jD8cOrZ4g2a+zPP0B4456Ob4kX4fmdnKztHBBouekHjCNFn6ZkkgpmsB85wkcrOlkFTaJ96Yc/jhECL4EgDQ3+fxwJYzfAf1MSe4I6w/aIsgTYqAir54eLY4wXjZml2SqmsHrOAn5KQckCi+ecdjpSAK6gJnh49/PEM2lPOmDoOl/RPcW4snpM2/cLMGlx6OryHnBBVaVwdvZIDdIMDM/GYBFGXNEXWE+wqGBn4whK2pV+MP8Rr7kA9+Meb6ZuY3zhcme/hfuXKecAeFbz/EXaKPuLYQzn0UbLc59lriwe45isoXPxNYJYBXFjP34eKJxR4qNldB0+WMPXCPo+rR+8EvLYnoOic1DYhdTnDya2cJ3/Q87Z7O4FtnnAIh//DrxJYKngoawQupvSlvtsr+lNVsPPCPbasnsHSa26ZEkH0UbxYJGDGuIn5M0YbA6M1/ooGnrszVP0Qzh0w7gbKgmo0Wh4YdM/wD3WgsERbuqJ3Qmzhf3nJ50fuITZIwBiiseHnhnbcGb0ZpH263Dz9BxIDDpmUA8Nc8PfCHht0urRc+0XR+MIT+QvE7oNinschxzwxvEO7O33Ol6IRObMuBmkCCdvv8AD/IxYBt0n7LW7tRRscOCPHiw3PeGDM4P5mZO6HUQrI8olf0gQQob9EP8icNjBhcDNc9SlPAw8fZji2H+GbhyftEGf2wj6fFfhqfeKIM9/rCG/nP9B8KFVjOsLKgCbFYA8eCJwicsHYOgUTprnZ/Unvi1v+E7hln/AIo2+5Gf4TuGWJqdlbfcg/na/AMHKruTfNkgXUpzn4wOMfvHblh3DFbP1hhFnnPEjhksPeNG33Ib3PEXhciHsG33I6mu1+BC9u7lUWxvkSI1GqwfBChFnVVv0s0Dw8mBxZBzxI4Th9Q2+5Da54u8L2w6aaCOHowiX+cq/sGSJkIJc0eqtku1dlWP0YGcZSm1wPM9SjOcPBmicTG84/cNWwYGgieHuQwvOknYDb2DRGHTVJpOiHXT/cAgtu9XJhoUNyGHjwwgmZ2HelYYJGu10XCBn2kDPnDwGHuQoc9K61WwHptUc4YXnTJaIgYMUAA/QEOl3cydEI3wT3BQz4OVVzcdMaVV3ogbZdYzDZyYbPvxC/HuiIU2stKUxdLOcANdYzMMMw8Gfoh2edJC4LzdA7YoLImhrogZh+359/wRFl83JWKq/BBRdmB+xNZXAzi/bQ3Gebiu6YcBnrbZCm2gkemHaHWZ7tmj7/riOKuGDj2mZB1/jg0vNbRatGOaJkgHgCBCogBqhmZhnGtDwK03NAys1s1qtLZNHamwFjUPZ4AhzeWAFKrxGCBglrZh44Q8IgQWqSSDoMwAz2RPfyV2kTdPmp795nh9yG87bk0Me4gDu7ep1dthxR11kRM0e5V8h+A4hZzw9vBBQm8refKEJmGaSOaJe4cWkC3qbpbEN/PsRz3x1Rth88V0AUWRS5ADOLL3OZD6BEGXoaUSsJTrtNqjBZFIFkDRBUMN5gYH+AIs7W7VA2+Zpw38FrSTpq7hdQOTYfrOJNuFmmCQJ7M8IREz5jomHAq5dtsH2hXCIyrdqm5eghp+OLN16iJrZmonAi5szWdJLghszgwJn6lYr5tVds8RobEARB0GaztY8Efc9+Cvh7bDFzSwTaoImKGeYHzxLFw28+YJHmxBy3P9qGeyBkGybbPsLFHVDk+pw+xAj7bg9tvw4EZ8YbMlUqGFSpaOsrTjzWSAN5B44gJBRZsrJREzEvAQxcepA70g1GmB/XGax/cgJecMrSqq6rs6OwBxmeztK2B/AABFl5kfmUEsJkITpF1Vtb9FXT7YkHPmGZwU0FZ2zX12qCzMF/qcM0TOJhoXDFBdIAa05FHyaSOARIVvcGWmzXagZ+POKzYOXIUePuQ/R6k6c4BvM4kOlM3azcFDTPBTMN8Sgw4RUdHkQDMA5IXPLSCmszwQADADPYEQ4E3Ar5f7Bd5bj3DMC7GvgWHoiN6V+mWua/7ZED+AAAP44sRfNKAKdpmGw0cMPfCK/wBsp5WR3/8AtIFkT+Bb+3COTIgJUpt/KzoD2YPD2e/hGj9HA9TD64wOHVsz0bjraGnh7Bb7eBxxfo5tdfzmut9+OEOAMPw7GAOk1ORb8f8AoQiqrYAeAaf0Hs/sQ9u0tVs7Q8eiBoh6wP8Atw3v0VHbBkvLPYGn8Yf2IkRytMmYLGnMCMD5o+4TEpp+LkhQEpG5xOe3r5o4zFTIpeLxRZKGBn9+SMjWRdUvHGQHC7VvdIG9a3SzpTvDSwwzPnwjqD9NYzUND48IT0226awSwQQDZDmDZPPu08I1YYcO5lzXOfAT9pz7zQjrrJn9RG+j+zjYG3oiYrZmuaH1iEZ+iZ56EdezqRnZf6QgwA5ZoAPdofcjbWT39xCgG22Ney/0wAJDPf7CMNzs9nC3swYRhtg8kA42gsv5I2BZ344Xdm9EZpfYhMAG4zMy5Aj6Af1cOBts/q4wGykGACfRTw7wAjTszVb/AGqELQRUjcEf2kAw2HTacaW9ojn7kIjtujLf7UDD3IIDRTjkeAYaieER7dBtyoMnZ9HM/wDFAhK5s+jfsD+A4MAMPRGGCGPs4R4I39g+44AnaTED2GsHxwrRtvYAJulg+OC00UP2YRqANA8EI9lbP7BluZk6OB7mz3bk8/lJbOOJ2Y++rqqwfHBt+j/DGhmGEQvpls/sD1U3zAk7VdtsNOqrH8ccDtiuHnhUVvtwcGsgHPGhuUMMNkJ/FW3wJvXTfMj/APNKuYHqVVb7ccfzYrKOGo+WP44kE3KAezwjiayHoiH+HtvgP6+Yj1zZlVcq/wCuSwfHHH/BjUnIh/LKwfHB8bxojzwnOpIYnv8Avwr6PD7CaHUvmoDnwZfOR31w/txx/wACBgeopVTP44KDr2iZp5nCha5EDbggnmB+M4h/jGj9xcS9t3TqC7bhRTmx9+ZrYQ7NrAtxsH+IgZwoCsbzzUM42+WE9kTJashWeZHMf02lNgA2LUETDets8fIBhES1UweXaigfJnrnhz4BviSnNS1hNRNAzzPyeAIicHOdWd1E+fA8MPsRC6YOTQ9BLcK3bHRqAns1tANngCGCqo5zHZgQJGp9+CFyGYpanJvOG/R1m6qanOg2P8YQqdyz7Ap4A09Sq3wDIN6OGsYxeKlWkgsyBPQ8ARU3okUE3l81B9htaswDL3z/ALEXqojZMEgT3mHnjj9y1bf1Ap+YYLH7AA/cjsjbDVgB4IZqnsDZB6DZMAPT5PJ64dbMoiDypfKLv2TU9gH54nGcc7Gsn5EpaWoh3phmt78aV5nnnyZB9iD4DzS8noDngXuTTRbqqHgHwRKn40IcCKaqwT1T1N5wiRo4GGnh9yHCqrayp6fJHJm5TAgTUgzB0wOTm2weIdkNDPPzwCVXhcfaDUQQ2c4Yc8TUwRBZLUTjfsAHmCYePOEcIc0K+Bw9dgrsNbDxw903hv51Dz9wImv5EQMuTA46hR0EUs00wM4EQs5kf0rh60RAFMMzT84QStrYQbd4mmH2IJtYGweAISOX4Z6YHvh0RCF0cbHLYEUj1Aw8kCteMDSVQPZsw2eOCB+81s+8CBd+eGznDwZ+CEdx0hIv4kaAMltTeAB5IrLb5KBbldRUM8xdn9/A/wB+LOcSDzpzj0B44q1Tl1EgrqHnNA/f2B/BFeUm9ppVf0a6q2v4DYIfg/sRoaKfY2iGH1IB9yO1SDWuipI84L9iQ+Df/BG5oqGJ5p7wPCFIAZeI4Z6mw9Ff48P9COQNtal6mhmCLnWP3MN4f388K3KyYOD1OTBf8EJADRpz3PfmAYAfj3/24UicDnLZMCE5eM8w9AdfjhMBqAeuHNC2qn3pzMO9MzzhE26gyz5IuLXiZrpzNMP6YyOvY9TcmfWM/o2RkPkJgXVByeHtI7A5Uz9pDfoqYe0jYEfHqRt5mCLgcmH1kdQch54bNHAueOwIpmHtN8ADgDkP28b9sQ/bw2AiH7SNsEM4AHDtgeeOwOUzH2kN+CGzfGAaYQAOBuQD6yMB4nCTNA4zWAIMxxQbyMB5t7tOOOsn8cfcggA27Wp+zjXti+UZmnlGAsmHvwAYbx2EJ/lJ3+zwhUBpmHvxqegsHeJwgGIrKLAG+MPUPnUjiaIZ6iZxobldEwzgA7YKeM4zvMfabI1BbWHvI0zz9mcAGx68csHZnHXNT2cbgf7SABJoreeM0V47G5/vhGhrYBn44AEizY/OcNps3YcmeEOR1JMO7OM+UkPrDDOFGGIzd57wOMDXMdOHvWTy8EIniyYZ6eEcwO5jW5ZrmHeZwlNsH1im6HUHmY94nshK80DS7tPfBgPmNizZMOeE5oofVxuev5DhOZn5DhMA3jQwTCNAcphsUTz37I1yOOJ5hmpBgPmY/wBTSWXB33QInsPwRH6LYOyqqec0A8/jg4fon2BwonmB6JgEC7ZtgzcIafehgvGVMnM1bboMtV2JB5N+EY2RzSd+htCiq98kHgDD9yO7ZtgD1Txm22fYiFCy5NfRCBNt+dCn1puUA+DAzi3NKW7pLUz5IpT0bKx8m3LVaUZ/46zQegGHPhsP8cWtbVtNslqQKaUH9IfHUkEUtNPnh9t6vNG1LDUXA1T8kQlVbwUWM089E/RDOFz1+js/0rPRz2KhvAw/cODMMPmWic3m1RS9oEMT+vIVgtBRfZFb3/EipLAaCa55w1NuMdNt5x/LlwM22nv0llt/2Ah95ybZLMHR2ukC6aesBnA/cLZBHMwDDDfAJbfSEoFwt9Oj1Vm8AOcElszD4OeNLt4hNTYKu1FwAADM4M0E2W95JFsVhBZIMDzwgrRWA/34r/ZNz4JIrqKc8SxTawCwBpqcnnh0fMhwwcMzcoAOopnsDwRoZp4+05+QIYjqqZpd4oHPHFasf1/wQ6EyIOayKh56amyGxyip7PUhEtWF8/b7IROa8n7NRf7EA+BjkN+/+OB95ptvc5IVPK2gZc+eHJhA7Uqqo5SNPeCXrhHEwAfiEtgwMOfZFZGGZuqwB7xA0Nnx4RZC/wByn8mnp4b9mcV5YAa1Xrfj/SUEcPRvOK0oP0Eugv8Ani7DwIoomf2DCFrkNoZ+Mz/HHJmfabmrang7gPueCFD/AGJZ+uOEAJP1sH+oe8AMA3h4M4TmiYJKsTU9giaB+54DjZ4aZq6h7MzNf4PB+CNUVlFnXaww1dHBb3+SFcicHKlS3Wuefg2YwkcsOzJB3nj3wRuUVGx4eLZs54RP2xmOHrDZEiSCPDwB4c05kOB804yHKTXFdwns2LGP/pjIlzK2BbkMMfaRhnu54S5ns3xtmYZx6E8wdgPfCgDCG8zUM+7jrmYe0hBxaeHrjNhwnA1PrI1Mzz9pAILQWD9nGwGgEN/fmftN8anrh9Zshxxz1kDjTNAz9pvhqNZMD01FzwOOoYGOxSABwNygHkjXtSHohCbbP6yOoM0P2kIArN4gHd6kYDxA89+yEnZkPaGpHYNAPBAB1N+0jO3pmGyORg09yMzaezTMIAOpuQCEjwzWS7vnhQss0AA5I17ShhAAnByuikGvnnGA5MyjqZtFoSH2QDzTUgAcAc5xua0N5uV0Q1FE8wjEaqDn2YHAA4BqftI1AO99oEaAeUYGpAAnc0rtKuprw3nQd+pqHnD11B+0jU0cx9pAA0nrtiDNMzCMBy0Mt+YQ4dmTP2kJVqU1WgA2AGK2GmYRubNocIjpWieaeZxhuXTYPZwAKgpTRb2iYQnc28gZaafLHIKxh7TYcObapNFh3wDAy5tXvTwUhtOguwL3IkIzQMISrIgYnhBgdzI/qrNRGkG1PDM/HhzwM01sms4ehp84AAe5hEgV6mu1gBomGYGeZmAcgQxdjClVRJNPAGjoAarH5PJGVMnM1bboR0bZdZqahpns2H9+Hhg2Uct1V9PYueHP6IW3Cw+Ta27aAvm0dd8B/HvhbbbAFqc3QTD2HOfxxWTuXHfgD9pVVS0rto9wGngkh3K2H7DkP7kWoc1gOygomvmB7wPzxWWvUoDXVaaeiCDk/gAw54kjh1Xl6raoUpdTN3S+4z86HgP9yEdMC5YTewL0ax2ypAgpv3xJAIoOaToGmBhgARDoOUKUrrmGG/niVbMrzGsU7BNcMw2Q6KWZnzAWt0p2wVV0OTweiI3f0F85VV0ADAz8kWCrdNTcpGnp56/kgaZ23o55oYZ746JzIcpVsVlg8B1SmiKLj9thB3R7JuCsKpL3PWFnIAeelhgj9iDhnSmmexMIfWyKDYdTZDbOYPM42hSuwIAm12AEPFEuddEjTUXPPx74Qv1u6PUMPcgXfudFUF01N4QOm2ELkthciawamzP345Obh37Ii9GvKY+sIxasLn3ajtbA/AGyERy+iEgPLkTRPUDnAOfP8cNLy5/jPCA86r3WmopCdZyp+32Hyb46PwChzXtupyHDedYzS2eOB1ysphpp+5hGNlsCwUgEcT3m/UNqaGp4DOIapWCK9VXDfm/X/wChQw/GcSbci2erqciAZmcRjbYazDtZ79czP3zWM/3ACIJSs5lHRwqNVPeeC2h9hEAjWt7GoIJ8656If39yHC3m36PUHR79d4vh68DP+CGesahuDBT6gNAPfP8AsRwhcHH5gaqqgcifJh5OSGwHK7YDXTw38+fj/vzw4PNQz0PGv4AjVyzQw7zkPxhCpzchEXy80cmBumponz7N8cTqTRyukAJrYZ58kJH7ZNseww9HgjWlIrrOjdHsBANnv+CJsBHmboJlC0nLkNnzLH4/6YyOCiwdpc7z9sf/AFxkTYFbdLcAe3njiaygK7+SGoKrmkfgjQ35/WAZxtnmx4BbM84xZZQw2LhDObxcA0wDZG4AusJ6mzOABwBZMD3r5x1OsNEeffCIKagYGoop8cadmaAGGzCABd8sNDLu44ua2Hs9PfCIOwtjM4w3LUD1E2mZ+uADDqQLb9DfCgKqph7A4Tg5T9oDWNwfmexNAAgAcAeOlh1Ewwjqia+/PZDYDxdHnUCFAOcw9pAA5hqY7zjqGn+0htBZM8O/jQ0db6+ABzDsh+0POOJg0RMN++G/s37NSFBooGHeeCABwPQWwDUCNQBqHkhnc6iIbFITg2dGWprwDBAAIHnyRofZA7zAIbOzHgHf7437BrH3hwCjn2lDEE1DCE6yzREswT3wmNnhh6I7A2zPBQN8AwnOvIZYGnhC1GpILJagLhnCL5BTWLMz546nbyf1a5gcAC7NMx542z7rZDaFKqqIHgpmEYi/BEjQfbIUByNZMB7xTZGprJn44xstTXJ6GuEKOxtTwTBcIY7gJzWTAPRCE6q0M9NTMM4djpqel7cIQnTUASMwTAzgODY5ZtHJ7AhAt25nyAZhBQ2bACQZ88bGCCw6enCgBqN2umyveBDq2vBose/nhW5thi5PUwwhpc2YmHeNV4ACZF41eACiagQhf22D/V1AA/AYYc8DXybWaaeomucPFKuGohsd5h4I46bnckSTb6DPXrDdrMzUYmtmhmaOt+CByj9upqSSnZHIbAwNEMzD+OJY7emsHdr5wibUqmo5KABhmZnhnsinNZ/AuQ3nzAKpP03JA6UpprCujoOQAMPcOENErB23WUaixDWSPY5SA+cIkZZgYLmuhhh5IUMAzA9QET98AzA4h9M/Ryz6xI+aKKKwzQftdRPA0lwzDDxhDJbFHuBhq/I75ZE/IHIcFDMD7OaCn1fJ7kPFKbJoqgomn78Vnh23NWGbfizQjo7wqrB+Cb6sm2doHs1uQ/jh4f8AEu43KSSHa0TDzgEKOIVt4K9uBDNL65LDwRGjmgp5mdKdLMD5+5PZ9g46bcNNyHMkhtxFqTbDtzUz8EOocS2OlqKayJ+sIhVaiVVYQzup+Z+QO5hvOiPg2KVx/wA/+6YZBHhz9pOTm+aU5E9Oohgfn2HA7W72ozMTN0+RRH1rYRG7OwH1VV1E3b8APx9pOCClcH6O2LXXQN4qfjWPOOlB02xaw4nW+8dAgg+zPkzADwg1bOe0pAunA0dhtWYagIBn6IJaCim2YA1UDeGyECGZzt3hj3cKEWwGl6I2wT+rwjcObT+3AWczkAZq4eONjDRSNQ/fhQAd6CieGEN9bc4d2Bnv3n/f7EA4K3yt2ahvT1M1ezLrH7+GwIEWAJ0ik654Y0tE3Sx+sA2B9yHO81lHiCTRPMzXcoIGAe/rH+CG+to5sEqOnvOqOQ1vWGeZ/cCIH7kLm9NbfJtGaNTDAgRAz9/+5nAu/WByqa5qHhvP3z/vsglrD9RYjQaYZnv9CIQxAz7Yqlp+yDYBgHP64Rym7jYwpq56r5RPwfBhHKpLIIpDybA8AQQPNNFLsgcgbM4EX4LmZpgeZ+fOHQhcYKo7RFXBNpmR8g/2IVr/AMl0wUSL9KkZmt7/AIAD3N8d2dIQZq/KL5TMg+5DJVHoPlimEp6CXN6y8ARInMrPw5jLMy8WfXGRocusueMiwVsy2YdlAMzTjiblpq6aYRqayGGopvhCs5TzzTQPCNgxB27Sn9WnGwOVFtgIHnDOjWAAu8D7kODat6O9Np4IBjsYOzM0z2eiNgbJh78NrmtmauvgeZxxbPHTlx5AgFH4GaHjCNgbIB3YJhDKZvkSPUPuowFtY9i+BwDD0egHd7IROUQ1e75ISa3e6ai/2Ixy8aYaepCgKwbJml3e+N2zZQz2BshO2ftAS09TnjuD9QO4TPYcAHY2eiqB4bIcG1NU59SE6Ky+PeHvhQDl3kGnyQAbgwdon6I6m2aAHeKYHHI6l+0UhItUmgHpqHmfogAV9gQNLUz2Rsi2QxwTUhKi8UPuw5I69pABzzwgAV/oge0UCOoaGyBxYM1TXzhc2eZpaee+AB6Byh5AjXPMswhs1s4ztKn7TZAA4GZ4euGw0Xxq6gOtkZrax92vHb2frgAWgZopAmZ8kInLNo8Lv40NbPn8EaG5QDxhAAlOggirqIL4QqBFRHuzMzjVZ4giGprhDIdz4EfjgAI89wd+f246623u1IFArCC3eGpvjEbhNEe7AzgAK9ZT6xSN9bCAz5bqRn7A43+WKweCaYbIADAHO3nhOb9AC7wwgZ/lFylsXMIb3LaqhvUX2QAGDmpNERzMwOG86rTXJ+v0Q1NmzRyl3ikKGyLFsW9MM4YBI/eO2xmo1TPCNW1z1VH2iBw8LP2IBhshCdSpyx4BgEKBn52mftEMDjdtc64LgooGw9myNDRpzkd55nCU6U6A82ieYBHHTcJEfAKmDypIqguCmaR8kH1t5uTDXT0cwzAIjSiOXRuEmr4MAPZn5I0qvEupW9Xmmg11mSCwA5zDfoePCM27fDg5q2D15N7CZq9QXblqaiAZmHIHniHH7ZemvT7VQ3+l50QAwiydsLNX6CToFAWSXDMD9Hgh9O2KU5VPtTVEw9yIMDbtppU6FPAWthZUE13bxHfyKtuSCZgwtVsAG1QRWPwK57zifa3wuth4B6lOR+xAY54S0psrrsc0T8kLg5ce8dwNZooOT7hANKHpFmmiYGaYQQNrSXZh3nfB6NkJ1myAF3iGeHPHSnnuDO5YJn9Xzw3nSlETzh+DAM0zPA/AC0J1jUMz0/BCDogPnmifefcjQ1kwPUhasshhp6mH/EnDe5WQ84YB6I5mWUNTeZ8mfkhhfv11jVP7HueeFzmpINktNMDz8GEM567lLNNDBLn374R3HzB9Zb+WQUUPumrNdcPPmseAH9w4b3KzqpVkA2IgyRz2bzNdbkD7AHD0CLVs4qdZqS+YILAhmfPsR8HxmcNrBngw+VaqmAfKK3auz+/yZ/AAbI4VncQm2Bylp6YA05zNHZrH7/k/HHY0dFIwAMPJ6IVGC6x6imfoCE7xHbvPAICs4xPzQAMFF9Hfsw374b1kdEN4b/ABw5mihq66m88NmzYjDNVVlDzQTTzM/H+5CiODdx1g1nBsWqmYBzn4P9CB8w70WqZ7QP7Zxs8cmPzBzeM/GZxwaamZn48PHFxEwQzXfcc+bIyOZfTGQ+ImZbEGaAD3YZxrggaR9xgEdQPb3cbnpmlv542DEGFysgGxNpmcas3LrE9RrgHrh4PTRz1NhwkWDW7vXAAhQEQPEEVd6Yb42cvE0SDsvPDe5bJ6/t8wjVZZACDBPeEAx3WqTtbu9TOOQA6M8+SN2CyHaDUUT+3DqazUxz2BAAlRpTpz3iihxv8AI6gB3ae+O/yqmiOCezCMOvIQAatqCmBZrnCoKagir3hwlOvJhCR5W01ksE4AH3tKYbNcACNe3pgHt4Ee0r5c5743M3Yc4HAAR/KSayRpqc8Ic2oc+/yBDaALgOomfPHEzUR9oYQAOZ1Vc88DwCEJuXR/XwlNzGAsGe+AB1bVtdt3am8IUI15MFTUw2Q2g5Y4HmnGjZZoCu84AHg7k36aCeecKDqr5ZLMEMBhiNZA1dmyOLmpOs8APZAA8NnlRBXyZw4A5XPuzdhnAoFSdeNTOHOj1KlaupVeSI8zqJmPCwAY947DOG9ZsosWn2o4yvVuhrJAhSkN/ngf7euZ6kOj5jumAXI0dAEs13WfxxnY6Nj3mEC51V9hhqHCfWd+NeOnAoBtQwPvFAhUi8o4d2nhAOblTP2hxgGoEAgduXlO0vABwxHXl0Ve7DZDIeuYeOOqIH4wPCAccTrboyPDZnCY6k6WHT14Vs2bFyYJ54HCg7bU5wX+xAAyA5do8i5xuDxcz1FF4VnR3YFp6fxxiNHXDvFMNkAgkeLJnyKZwtpTZBYO8DfHZFgg5PvEMD9yMRpq7ZcMPZQDjqwZpgrr4HhDqiYAXohKCzRFLv1Aj4dYYh7Q98ADmffez2KnszgPuGj3cH+ItETM/Hs3/b5IIArzH9vGHc7X6zfEE0KSE8MzwEocBKrVUbPb0euLom9pZmhmB59xnmH8ETAjVQANNQ9kVnti9mNKfgoZ6KS+xb0euJG+Xlw+s2RTeHbPQ2EySJzJSOqoLfWbI5GsgsfIBh+CI3RuRQ+7zPM4dWdyKAGnr7IiL+ATP3LX2fIcC79Zo5MwUwzjHNV1gzA+cIaTWUM9kIJhgN7zU3gB7DhvMHYd3p5h78OxtjwzOEi3cgcNsj5jO5Pf1KJ4Z+TfDY5BQ89NRE/XnD8siYfUc+zCOLlsgwSBd8uiiHjNXZCbQ2YO/JSmlru10ccNgGYRncAeemGAc5nyBCSq3bbjYlU2K6z9X/ycNmfvnDE/uF08YK/oqyOuGABn59kJhgLvDe5MFmbdphrOHpmusfgAFjzwCNlgUcqmuogssf3A9yN2zlNmqeGtq+DS8kKFn5o9+p2nBTYAGeZn6AiMUTmi7w9miAedbwQico4GZrqZ+s+QIcgRXcmC7vuf6oDzP7cKEWCGYKJtPjM84QjwzBVywduUu7wx/anyQ3uabokJ7zVMMMz/AL7IPTYKLEGp54Z6rTVDVDTDDDniRCF0IArTM21ScIKSn1prGH8EbpNjRZh1Biahmp8AQZX/AG8eqlUU0M88AWwhnfo9gQNAA3oACGzz85h9uLOZQ2cHBsGBOJmUvCUx/wCSMg3bpFSkE2LdPUJMepYv63xRkG8JskxHWGmEcTryAezhxsrhFf3EW2DuGxbfe1ZZKrqUs0pqsWzUZA27QZTXXdAcjkPz46Onj8+rlLCFrjo59IFCbeS/DKZSdFIQNGu0xZMBmiosKqpg4mKKJJoqFJZSYpz6pSkU5zlKexWVKV8VqYlInrTzSgMuaqg53nshtcuTM9ihgEThYHQ5vy6WU3N7XS1sxdZ2ggxap9gq83SSqJqg4kSL4dk5JlIcJGRdUylLESKQfWejdxqYVJRvS7Lcu2hKzQam/qdJZvHSotZOVU02ovVZqGKeR4pGpOYDl1Sn1iMdJkrXx5JNl/HnwRzrH5zjNZQCh8s7hjxK4jUudbsW1AqjGTw6eKhVNm1JZ0KE3BIIprqga6kkZTUmCYlPGU59UELbo49IJwuo2T4cJqLonpLJDcFLmbU9CS+Dge0dbc9GclMVcJ4z6+qGrItP+xaRtX7+AD1t3tMI69+eHfw/3lwa4v2HRRuS87J7BSpqoJTdIVVk9EJrCU0SOTZZQgTOQFioUpAU+qUinOcpTEgcmHtI6rUb70OMtV/Y4A2M1QzMN8dnLAEQzTOGntKmqB+CFx1XMA1E4YUT62BmBwtRBiaWZnvhsNbtKvkjlAA8IrNET7zkjqdYQw2BshlMzjOTvIAFDlyosXdnsjiaxreONT2b1I2z3AnABr3gc8dQbGfeQoBs0NDPU3xuHZEUtQ1PggAQnqZacKAZr4d2ELj7I5SzTUwOG86kuGzU2Qg5xMFAjU9QI27Spl3kdjA9hgnzwAJz5u8jc+SO6zZcMISns7uAD4HPCvsyiyWompCVs5wLBROHilNkHKRhr4Q4CFFFcw1ATOMNsvhqJ4Q8OXLSmpdkDA4H1llzVPTP4IANTRUM9mEdTRPMAUwjTYA94vvjXNQ0tRRQ84QBU2bLmrgCgYQ4G2dM0u7wMDhi1lw9mocbm/drACCh7IAHhtgauupgEOrOsIAGnnyQHgsuHszPfHVs2N4qCCam8/PAAUObhab4avl7DemGcNjxmuwX0FwwOOXoUCHAdfzkX8CcanW3S3tDhCiaGkeYb47LUp8i3B2o1WBufIthsOADDeO1udc44954zjAMI1z/AKIBDYDPCOwH/oQnwUOMPUDzwwCoDxgotu/31ESBi7AH7IORIzwNH3DgPDwR2AADn3+5COmZJDM8D5oTQ2vCzlmZvl3yzBIA3m4R2B8YQ9USt2rWD1KNdtHeegHIAf2D3xX9y27e37IoewPIcKLepvyOIH2QFlVzzNYNmGHJhFOZNv2m3Dfu6FmAbNAz1HbbAOf9JDZCdaq0BnvOqon6EgM4B7VrAVthUEwaACrXQBZYPrjPP+CErxZQDMDPxxW3qfA0oX3EzCWq35QEQPT7SYf1KP8AHAe/4nO0c/kqhhn+2cLZ4fBHJZHMTz3+iGly2Tz7sMMPRCbzuGTiVze13VIt9VBmPIHZ0dHD4+eGdZsayub5RZyqfOax6x/fhyNmB/Xh+CMBnh3hrgZ+jfCgJwbYc+AYfbjFgMxDznvAA8AQrRbaxggewPPnvDzxuaK570EwzXPDf4I45wQmt2YUkE0AWd+BEPJ5z8kKGdKU1e1uu+cHsz8AegIdqbRAbZnzqnvNbxnDwwpWsrpqJmEQ4E6De2pSmzZzw5BR8A9mcFFKoKhmCANTMz5AAMzOCY7MrLbDUob8APYBm2PfDpbPIG8kZE79so2APqczwNXyQKXDWGNBeAxUdrOXC4Z6WGZgET2/4e3GaSphbj8wPwAjnnELuaOnZ9xnUay0NFKqYNQWcZhorhyBmfIB+vyQ7wOhC7o/QFFnlNqqR4ILAYbwBYOc4Gvkc2BqvnyexqeaKIB7Zc+T+/oiULhYJuX7do1QNFVfnz/seCBGt0dDSSdp5g3ZGZgHnPzwiFZ0AZw5TRVJNVbdL6T/AGnq/wA8ZCB42c9oLWd6cvAPp/VGRNslbNywPDvjhenDmzqlZlAp1AcU6pPHL5Y37ZdRaSi7TspyEgVAZDp/PLrGc8vnnOcvmg2tfpc1VCrvUOJlo0h7bFapoUuqIUhkZLKJItFW6IzTXcSFVMhVnJQNRMpyn1iYTl1FkZGs8SV818GKsjU8U8m1c6Y9VaVamDwlsqiU+3KE1p7eno1dkrJWZtmqqHsknRSSSlJdSQpzVVLqAZzUnOcxl8uXpdVir21RHzK1aOjxBptQfPJ1RRgpNrTZLM+xpqspdqnMldKUpkLgFE855SH5pdWRkJsp4oFZn81I4pPFtxRbdlabHhLw4c0ROplWW7CpMqg+RbPia9mJcQXeFJSc05S2LaicilIhGU5QWD0tOKBSrk07VsVstcxEpWV0GL2R1BabPsmqcidTACkl9EkxAcuspjOc59eRkSbKf4Ddf/Iz3n0g78vy3Kpa1bpFtIM6unTE3BsmrgFRkxl1IYTNYpS65c3XKfX+rGIzAgjIyBVov6EZqt+zM8ywhQYACXX4oyMhjiHFQgTwwlujTPOMjIDhoc1JckZrGoG/wRkZAB0A1Fi3nGx4Bs88ZGQDnzSW/nlHNY+90/DGRkAqG4Gop+jpngMaLoqIH855xkZCDGB4D8MOQVXBIAw5IyMhwMOpKGepCI5msrn1xkZABmjGwAujngpGRkAG/eHzqRoYmfPGRkIB9NHZGmnPkzjIyHEMw/pjfDkzjIyAcww2RiSy7RUDRPTWDxjGRkAHV4a7nv11MyhIAZ5xkZHEOudvp2HD09u187pI0VygEhS+kh8UZGR0EGKN8P6YyMhiM2AMY35zjIyADqaIJpAYR1RR1jCMjIHOoOCdKMR1JKY/70H1j8LbguUZVJI2zWmgeBunJ5y+wG+MjIT+zsWqEu1K2bJtqhN7etVRZy+BVSb90sjhrKnyS93niJ6k2IH6odfJGRkU7mNaP9j0dn0OoUiRiBnPbCB+wTDOMjIpuMMyzbfCc2svLKMjI6ApRbKchqQ6tqbmTdDTA/m69mzecZGQyASFQuEFfqCYOVZtmqB/rWPM/uRJ1scF7Ypqwp1x25WW5MOQPuRkZGvbW0f+CpNIxIrKz7foqtNd02lNkeojmayIYGaeB7IM3NHQdU40k0ACaYagF60+SMjI2YY1p/0Q/A1OmAtIGyh/PMN4eCAbijbdsPLYeva+1RWYIoaq0zRzkcvJhGRkJItMBKdypTSw1Ki+VbUtMGqi6hyBmZ5gAash5/enKXuj1QhrXCO96yimpJiwURcjkl1PMAmHrDCMjI80kSyV5FyYjx9wIq7JybdwjTEDH6Qm4NTq+LD54yMjIsbalPy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981" y="2413777"/>
            <a:ext cx="4763165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48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379837" cy="402336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Collision</a:t>
            </a:r>
            <a:r>
              <a:rPr lang="en-US" sz="3600" dirty="0"/>
              <a:t> occurs when an item being inserted in to a hash table maps to the same bucket as an existing item in the hash table.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983" y="1845734"/>
            <a:ext cx="5882406" cy="463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06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Collision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b="1" dirty="0">
                <a:solidFill>
                  <a:srgbClr val="00B0F0"/>
                </a:solidFill>
              </a:rPr>
              <a:t>Open Hashing </a:t>
            </a:r>
            <a:r>
              <a:rPr lang="en-US" sz="3200" b="1" dirty="0"/>
              <a:t>(</a:t>
            </a:r>
            <a:r>
              <a:rPr lang="en-US" sz="3200" dirty="0">
                <a:solidFill>
                  <a:schemeClr val="tx1"/>
                </a:solidFill>
              </a:rPr>
              <a:t>Chaining</a:t>
            </a:r>
            <a:r>
              <a:rPr lang="en-US" sz="3200" b="1" dirty="0"/>
              <a:t>)</a:t>
            </a:r>
            <a:r>
              <a:rPr lang="en-US" sz="3200" dirty="0"/>
              <a:t> </a:t>
            </a:r>
          </a:p>
          <a:p>
            <a:pPr marL="751396" lvl="1" indent="-344488">
              <a:buFont typeface="Wingdings" panose="05000000000000000000" pitchFamily="2" charset="2"/>
              <a:buChar char="v"/>
            </a:pPr>
            <a:r>
              <a:rPr lang="en-US" sz="3000" dirty="0"/>
              <a:t>Open hashing is when keys are stored in linked lists attached to cells of a hash table.</a:t>
            </a:r>
          </a:p>
          <a:p>
            <a:pPr marL="114300" indent="0">
              <a:buNone/>
            </a:pPr>
            <a:r>
              <a:rPr lang="en-US" sz="3200" b="1" dirty="0">
                <a:solidFill>
                  <a:srgbClr val="00B0F0"/>
                </a:solidFill>
              </a:rPr>
              <a:t>Closed Hashing</a:t>
            </a:r>
            <a:r>
              <a:rPr lang="en-US" sz="3200" dirty="0">
                <a:solidFill>
                  <a:srgbClr val="00B0F0"/>
                </a:solidFill>
              </a:rPr>
              <a:t> </a:t>
            </a:r>
            <a:br>
              <a:rPr lang="en-US" sz="3200" dirty="0">
                <a:solidFill>
                  <a:srgbClr val="00B0F0"/>
                </a:solidFill>
              </a:rPr>
            </a:br>
            <a:r>
              <a:rPr lang="en-US" sz="3200" dirty="0"/>
              <a:t>(Linear Probing, Quadratic Probing, Double Hashing)</a:t>
            </a:r>
          </a:p>
          <a:p>
            <a:pPr marL="864108" lvl="1" indent="-457200">
              <a:buFont typeface="Wingdings" panose="05000000000000000000" pitchFamily="2" charset="2"/>
              <a:buChar char="v"/>
            </a:pPr>
            <a:r>
              <a:rPr lang="en-US" sz="3000" dirty="0"/>
              <a:t>Closed hashing is when keys are all stored in the hash table itself without the use of linked lists.</a:t>
            </a:r>
          </a:p>
        </p:txBody>
      </p:sp>
    </p:spTree>
    <p:extLst>
      <p:ext uri="{BB962C8B-B14F-4D97-AF65-F5344CB8AC3E}">
        <p14:creationId xmlns:p14="http://schemas.microsoft.com/office/powerpoint/2010/main" val="797590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</a:t>
            </a:r>
            <a:br>
              <a:rPr lang="en-US" dirty="0"/>
            </a:br>
            <a:r>
              <a:rPr lang="en-US" dirty="0"/>
              <a:t>(open hashing)</a:t>
            </a:r>
          </a:p>
        </p:txBody>
      </p:sp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728" y="758952"/>
            <a:ext cx="35433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83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2906"/>
            <a:ext cx="5066797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Chaining</a:t>
            </a:r>
            <a:r>
              <a:rPr lang="en-US" sz="3200" dirty="0"/>
              <a:t> is a way to prevent collision.  It is a way that two values can go in the same bucket.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Chaining is where each bucket has a LIST of items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995" y="720762"/>
            <a:ext cx="5798598" cy="483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26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chain can be a linked list, stack, or queue.</a:t>
            </a:r>
          </a:p>
          <a:p>
            <a:r>
              <a:rPr lang="en-US" sz="3200" dirty="0"/>
              <a:t>Example with linked list in folder “Hash Table – Chaining”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Driver.cpp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err="1"/>
              <a:t>HashEntry.h</a:t>
            </a: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err="1"/>
              <a:t>HashTable.h</a:t>
            </a: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6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</a:t>
            </a:r>
            <a:br>
              <a:rPr lang="en-US" dirty="0"/>
            </a:br>
            <a:r>
              <a:rPr lang="en-US" dirty="0"/>
              <a:t>Probing </a:t>
            </a:r>
            <a:br>
              <a:rPr lang="en-US" dirty="0"/>
            </a:br>
            <a:r>
              <a:rPr lang="en-US" dirty="0"/>
              <a:t>(closed hashing)</a:t>
            </a:r>
          </a:p>
        </p:txBody>
      </p:sp>
    </p:spTree>
    <p:extLst>
      <p:ext uri="{BB962C8B-B14F-4D97-AF65-F5344CB8AC3E}">
        <p14:creationId xmlns:p14="http://schemas.microsoft.com/office/powerpoint/2010/main" val="3333305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12017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Linear Probing</a:t>
            </a:r>
            <a:r>
              <a:rPr lang="en-US" sz="3200" dirty="0"/>
              <a:t> handles a collision by starting at the key’s mapped bucket and then linearly searches subsequent buckets until an empty bucket is found.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353" y="623944"/>
            <a:ext cx="6512059" cy="494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8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</a:t>
            </a:r>
            <a:br>
              <a:rPr lang="en-US" dirty="0"/>
            </a:br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052025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Example with linked list in folder “Hash Table – Linear Probing”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Driver.cpp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err="1"/>
              <a:t>HashEntry.h</a:t>
            </a: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err="1"/>
              <a:t>HashTable.h</a:t>
            </a: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96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Probing</a:t>
            </a:r>
            <a:br>
              <a:rPr lang="en-US" dirty="0"/>
            </a:br>
            <a:r>
              <a:rPr lang="en-US" dirty="0"/>
              <a:t>(closed hashing)</a:t>
            </a:r>
          </a:p>
        </p:txBody>
      </p:sp>
    </p:spTree>
    <p:extLst>
      <p:ext uri="{BB962C8B-B14F-4D97-AF65-F5344CB8AC3E}">
        <p14:creationId xmlns:p14="http://schemas.microsoft.com/office/powerpoint/2010/main" val="3099007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130" y="1971240"/>
            <a:ext cx="3779520" cy="402336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Quadratic probing </a:t>
            </a:r>
            <a:r>
              <a:rPr lang="en-US" sz="2800" dirty="0"/>
              <a:t>handles a collision by starting at the key’s mapped bucket, and then </a:t>
            </a:r>
            <a:r>
              <a:rPr lang="en-US" sz="2800" dirty="0" err="1"/>
              <a:t>quadratically</a:t>
            </a:r>
            <a:r>
              <a:rPr lang="en-US" sz="2800" dirty="0"/>
              <a:t> searches subsequent buckets until an empty bucket is found.</a:t>
            </a:r>
          </a:p>
          <a:p>
            <a:endParaRPr lang="en-US" dirty="0"/>
          </a:p>
        </p:txBody>
      </p:sp>
      <p:pic>
        <p:nvPicPr>
          <p:cNvPr id="1025" name="Picture 1" descr="C:\Users\acrockett\AppData\Local\Packages\Microsoft.Office.OneNote_8wekyb3d8bbwe\TempState\msohtmlclip\clip_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206" y="494850"/>
            <a:ext cx="6457022" cy="614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296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Hashing</a:t>
            </a:r>
            <a:br>
              <a:rPr lang="en-US" dirty="0"/>
            </a:br>
            <a:r>
              <a:rPr lang="en-US" dirty="0"/>
              <a:t>(closed hashing)</a:t>
            </a:r>
          </a:p>
        </p:txBody>
      </p:sp>
    </p:spTree>
    <p:extLst>
      <p:ext uri="{BB962C8B-B14F-4D97-AF65-F5344CB8AC3E}">
        <p14:creationId xmlns:p14="http://schemas.microsoft.com/office/powerpoint/2010/main" val="3003746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Double hashing </a:t>
            </a:r>
            <a:r>
              <a:rPr lang="en-US" sz="3200" dirty="0"/>
              <a:t>is a closed hashing collision resolution technique that uses 2 different hash functions to compute bucket indices.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771701"/>
              </p:ext>
            </p:extLst>
          </p:nvPr>
        </p:nvGraphicFramePr>
        <p:xfrm>
          <a:off x="977314" y="3341981"/>
          <a:ext cx="10305878" cy="2407920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65000"/>
                  </a:schemeClr>
                </a:solidFill>
                <a:tableStyleId>{2D5ABB26-0587-4C30-8999-92F81FD0307C}</a:tableStyleId>
              </a:tblPr>
              <a:tblGrid>
                <a:gridCol w="5152939">
                  <a:extLst>
                    <a:ext uri="{9D8B030D-6E8A-4147-A177-3AD203B41FA5}">
                      <a16:colId xmlns:a16="http://schemas.microsoft.com/office/drawing/2014/main" val="2862822009"/>
                    </a:ext>
                  </a:extLst>
                </a:gridCol>
                <a:gridCol w="5152939">
                  <a:extLst>
                    <a:ext uri="{9D8B030D-6E8A-4147-A177-3AD203B41FA5}">
                      <a16:colId xmlns:a16="http://schemas.microsoft.com/office/drawing/2014/main" val="1279057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H1 = key % (N-3)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H1 = 1</a:t>
                      </a:r>
                      <a:r>
                        <a:rPr lang="en-US" sz="2800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 hash function</a:t>
                      </a:r>
                    </a:p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sz="2800" baseline="0" dirty="0">
                          <a:solidFill>
                            <a:schemeClr val="bg1"/>
                          </a:solidFill>
                        </a:rPr>
                        <a:t> = hash table # elements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98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H2</a:t>
                      </a:r>
                      <a:r>
                        <a:rPr lang="en-US" sz="2800" baseline="0" dirty="0">
                          <a:solidFill>
                            <a:schemeClr val="bg1"/>
                          </a:solidFill>
                        </a:rPr>
                        <a:t> = (N-2) – key % (N-2)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H2</a:t>
                      </a:r>
                      <a:r>
                        <a:rPr lang="en-US" sz="2800" baseline="0" dirty="0">
                          <a:solidFill>
                            <a:schemeClr val="bg1"/>
                          </a:solidFill>
                        </a:rPr>
                        <a:t> = 2</a:t>
                      </a:r>
                      <a:r>
                        <a:rPr lang="en-US" sz="2800" baseline="30000" dirty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sz="2800" baseline="0" dirty="0">
                          <a:solidFill>
                            <a:schemeClr val="bg1"/>
                          </a:solidFill>
                        </a:rPr>
                        <a:t> hash function</a:t>
                      </a:r>
                    </a:p>
                    <a:p>
                      <a:r>
                        <a:rPr lang="en-US" sz="2800" baseline="0" dirty="0">
                          <a:solidFill>
                            <a:schemeClr val="bg1"/>
                          </a:solidFill>
                        </a:rPr>
                        <a:t>N = hash table # elements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271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(H1 + i * H2 % 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Double hashing probing sequence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44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439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Hashing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873" b="7985"/>
          <a:stretch/>
        </p:blipFill>
        <p:spPr>
          <a:xfrm>
            <a:off x="2445391" y="2282452"/>
            <a:ext cx="6722703" cy="441615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64263"/>
              </p:ext>
            </p:extLst>
          </p:nvPr>
        </p:nvGraphicFramePr>
        <p:xfrm>
          <a:off x="973541" y="45108"/>
          <a:ext cx="10305878" cy="2103120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65000"/>
                  </a:schemeClr>
                </a:solidFill>
                <a:tableStyleId>{2D5ABB26-0587-4C30-8999-92F81FD0307C}</a:tableStyleId>
              </a:tblPr>
              <a:tblGrid>
                <a:gridCol w="5152939">
                  <a:extLst>
                    <a:ext uri="{9D8B030D-6E8A-4147-A177-3AD203B41FA5}">
                      <a16:colId xmlns:a16="http://schemas.microsoft.com/office/drawing/2014/main" val="2862822009"/>
                    </a:ext>
                  </a:extLst>
                </a:gridCol>
                <a:gridCol w="5152939">
                  <a:extLst>
                    <a:ext uri="{9D8B030D-6E8A-4147-A177-3AD203B41FA5}">
                      <a16:colId xmlns:a16="http://schemas.microsoft.com/office/drawing/2014/main" val="1279057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H1 = key % (N-3)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H1 = 1</a:t>
                      </a:r>
                      <a:r>
                        <a:rPr lang="en-US" sz="2000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hash function</a:t>
                      </a:r>
                    </a:p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 = hash table # elements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98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H2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 = (N-2) – key % (N-2)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H2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 = 2</a:t>
                      </a:r>
                      <a:r>
                        <a:rPr lang="en-US" sz="2000" baseline="30000" dirty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 hash function</a:t>
                      </a:r>
                    </a:p>
                    <a:p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N = hash table # elements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271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(H1 + i * H2 % N)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Double hashing probing sequence</a:t>
                      </a:r>
                    </a:p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44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469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  <a:br>
              <a:rPr lang="en-US" dirty="0"/>
            </a:br>
            <a:r>
              <a:rPr lang="en-US" dirty="0"/>
              <a:t>Hash</a:t>
            </a:r>
            <a:br>
              <a:rPr lang="en-US" dirty="0"/>
            </a:br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625028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PERFECT Hash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 </a:t>
            </a:r>
            <a:r>
              <a:rPr lang="en-US" sz="3600" dirty="0">
                <a:solidFill>
                  <a:srgbClr val="FF0000"/>
                </a:solidFill>
              </a:rPr>
              <a:t>perfect hash function </a:t>
            </a:r>
            <a:r>
              <a:rPr lang="en-US" sz="3600" dirty="0"/>
              <a:t>maps items to buckets with </a:t>
            </a:r>
            <a:r>
              <a:rPr lang="en-US" sz="3600" dirty="0">
                <a:solidFill>
                  <a:srgbClr val="00B0F0"/>
                </a:solidFill>
              </a:rPr>
              <a:t>no collisions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8600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Hash Function</a:t>
            </a:r>
            <a:br>
              <a:rPr lang="en-US" dirty="0"/>
            </a:br>
            <a:r>
              <a:rPr lang="en-US" dirty="0"/>
              <a:t>Mid-Square 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 </a:t>
            </a:r>
            <a:r>
              <a:rPr lang="en-US" sz="2400" b="1" i="1" dirty="0">
                <a:solidFill>
                  <a:srgbClr val="00B0F0"/>
                </a:solidFill>
              </a:rPr>
              <a:t>mid-square hash</a:t>
            </a:r>
            <a:r>
              <a:rPr lang="en-US" sz="2400" dirty="0">
                <a:solidFill>
                  <a:srgbClr val="00B0F0"/>
                </a:solidFill>
              </a:rPr>
              <a:t> </a:t>
            </a:r>
            <a:r>
              <a:rPr lang="en-US" sz="2400" dirty="0"/>
              <a:t>squares the key, extracts R digits from the result's middle, and returns the remainder of the middle digits divided by hash table size N.</a:t>
            </a:r>
            <a:endParaRPr lang="en-US" sz="44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FFC000"/>
                </a:solidFill>
              </a:rPr>
              <a:t>STEP ONE:  </a:t>
            </a:r>
            <a:r>
              <a:rPr lang="en-US" sz="4000" dirty="0">
                <a:solidFill>
                  <a:srgbClr val="FFC000"/>
                </a:solidFill>
              </a:rPr>
              <a:t>Square the key </a:t>
            </a:r>
          </a:p>
          <a:p>
            <a:pPr marL="0" indent="0">
              <a:buNone/>
            </a:pPr>
            <a:endParaRPr lang="en-US" sz="3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Buckets (N) = 100 </a:t>
            </a:r>
            <a:r>
              <a:rPr lang="en-US" sz="3600" dirty="0">
                <a:solidFill>
                  <a:srgbClr val="00B050"/>
                </a:solidFill>
              </a:rPr>
              <a:t>&amp; example </a:t>
            </a:r>
            <a:r>
              <a:rPr lang="en-US" sz="3600" dirty="0">
                <a:solidFill>
                  <a:srgbClr val="FF0000"/>
                </a:solidFill>
              </a:rPr>
              <a:t>key = 467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00B050"/>
                </a:solidFill>
              </a:rPr>
              <a:t>Square of the key = 467</a:t>
            </a:r>
            <a:r>
              <a:rPr lang="en-US" sz="3600" baseline="30000" dirty="0">
                <a:solidFill>
                  <a:srgbClr val="00B050"/>
                </a:solidFill>
              </a:rPr>
              <a:t>2</a:t>
            </a:r>
            <a:r>
              <a:rPr lang="en-US" sz="3600" dirty="0">
                <a:solidFill>
                  <a:srgbClr val="00B050"/>
                </a:solidFill>
              </a:rPr>
              <a:t> = </a:t>
            </a:r>
            <a:r>
              <a:rPr lang="en-US" sz="3600" dirty="0">
                <a:solidFill>
                  <a:srgbClr val="00B0F0"/>
                </a:solidFill>
              </a:rPr>
              <a:t>218,089</a:t>
            </a:r>
          </a:p>
        </p:txBody>
      </p:sp>
    </p:spTree>
    <p:extLst>
      <p:ext uri="{BB962C8B-B14F-4D97-AF65-F5344CB8AC3E}">
        <p14:creationId xmlns:p14="http://schemas.microsoft.com/office/powerpoint/2010/main" val="1009799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Hash Function </a:t>
            </a:r>
            <a:br>
              <a:rPr lang="en-US" dirty="0"/>
            </a:br>
            <a:r>
              <a:rPr lang="en-US" dirty="0"/>
              <a:t>Mid-Square 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1737359"/>
            <a:ext cx="11616292" cy="44996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C000"/>
                </a:solidFill>
              </a:rPr>
              <a:t>STEP TWO:  Extract R digits from the result’s middle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FFC000"/>
                </a:solidFill>
              </a:rPr>
              <a:t>What is R? </a:t>
            </a:r>
            <a:r>
              <a:rPr lang="en-US" sz="2800" dirty="0"/>
              <a:t>For N buckets, R must be greater than or equal to ⌈</a:t>
            </a:r>
            <a:r>
              <a:rPr lang="en-US" sz="2800" dirty="0" err="1"/>
              <a:t>logN</a:t>
            </a:r>
            <a:r>
              <a:rPr lang="en-US" sz="2800" dirty="0"/>
              <a:t>⌉ </a:t>
            </a:r>
            <a:br>
              <a:rPr lang="en-US" sz="2800" dirty="0"/>
            </a:br>
            <a:r>
              <a:rPr lang="en-US" sz="2800" dirty="0"/>
              <a:t>(in order to index all buckets)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Buckets (N) = 100 </a:t>
            </a:r>
            <a:r>
              <a:rPr lang="en-US" sz="3200" dirty="0">
                <a:solidFill>
                  <a:srgbClr val="00B050"/>
                </a:solidFill>
              </a:rPr>
              <a:t>&amp; example </a:t>
            </a:r>
            <a:r>
              <a:rPr lang="en-US" sz="3200" dirty="0">
                <a:solidFill>
                  <a:srgbClr val="FF0000"/>
                </a:solidFill>
              </a:rPr>
              <a:t>key = 467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00B050"/>
                </a:solidFill>
              </a:rPr>
              <a:t>Square of the key = 467</a:t>
            </a:r>
            <a:r>
              <a:rPr lang="en-US" sz="3200" baseline="30000" dirty="0">
                <a:solidFill>
                  <a:srgbClr val="00B050"/>
                </a:solidFill>
              </a:rPr>
              <a:t>2</a:t>
            </a:r>
            <a:r>
              <a:rPr lang="en-US" sz="3200" dirty="0">
                <a:solidFill>
                  <a:srgbClr val="00B050"/>
                </a:solidFill>
              </a:rPr>
              <a:t> = 218,089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Log</a:t>
            </a:r>
            <a:r>
              <a:rPr lang="en-US" sz="3200" baseline="-25000" dirty="0">
                <a:solidFill>
                  <a:srgbClr val="00B050"/>
                </a:solidFill>
              </a:rPr>
              <a:t> </a:t>
            </a:r>
            <a:r>
              <a:rPr lang="en-US" sz="3200" dirty="0">
                <a:solidFill>
                  <a:srgbClr val="00B050"/>
                </a:solidFill>
              </a:rPr>
              <a:t>N = Log</a:t>
            </a:r>
            <a:r>
              <a:rPr lang="en-US" sz="3200" baseline="-25000" dirty="0">
                <a:solidFill>
                  <a:srgbClr val="00B050"/>
                </a:solidFill>
              </a:rPr>
              <a:t> </a:t>
            </a:r>
            <a:r>
              <a:rPr lang="en-US" sz="3200" dirty="0">
                <a:solidFill>
                  <a:srgbClr val="00B050"/>
                </a:solidFill>
              </a:rPr>
              <a:t>100 </a:t>
            </a:r>
            <a:r>
              <a:rPr lang="en-US" sz="3200">
                <a:solidFill>
                  <a:srgbClr val="00B050"/>
                </a:solidFill>
              </a:rPr>
              <a:t>= 2, </a:t>
            </a:r>
            <a:r>
              <a:rPr lang="en-US" sz="3200" dirty="0">
                <a:solidFill>
                  <a:srgbClr val="00B050"/>
                </a:solidFill>
              </a:rPr>
              <a:t>so R must be &gt;=2 (</a:t>
            </a:r>
            <a:r>
              <a:rPr lang="en-US" sz="3200" dirty="0">
                <a:solidFill>
                  <a:srgbClr val="FF0000"/>
                </a:solidFill>
              </a:rPr>
              <a:t>R = 2</a:t>
            </a:r>
            <a:r>
              <a:rPr lang="en-US" sz="3200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Middle 2 digits of 218,089 is </a:t>
            </a:r>
            <a:r>
              <a:rPr lang="en-US" sz="3200" dirty="0">
                <a:solidFill>
                  <a:srgbClr val="00B0F0"/>
                </a:solidFill>
              </a:rPr>
              <a:t>80</a:t>
            </a:r>
            <a:r>
              <a:rPr lang="en-US" sz="3200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002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Hash 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 </a:t>
            </a:r>
            <a:r>
              <a:rPr lang="en-US" sz="4800" b="1" dirty="0">
                <a:solidFill>
                  <a:srgbClr val="00B0F0"/>
                </a:solidFill>
              </a:rPr>
              <a:t>hash table </a:t>
            </a:r>
            <a:r>
              <a:rPr lang="en-US" sz="4800" dirty="0">
                <a:solidFill>
                  <a:schemeClr val="tx1"/>
                </a:solidFill>
              </a:rPr>
              <a:t>is a data structure that stores items by mapping each item to a location in an array.</a:t>
            </a:r>
          </a:p>
          <a:p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 result for hash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127" y="3913471"/>
            <a:ext cx="8102413" cy="224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625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Hash Function </a:t>
            </a:r>
            <a:br>
              <a:rPr lang="en-US" dirty="0"/>
            </a:br>
            <a:r>
              <a:rPr lang="en-US" dirty="0"/>
              <a:t>Mid-Square 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607" y="1838910"/>
            <a:ext cx="11001461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C000"/>
                </a:solidFill>
              </a:rPr>
              <a:t>STEP THREE:  Return the remainder of the middle digits divided by N.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Buckets (N) = 100 </a:t>
            </a:r>
            <a:r>
              <a:rPr lang="en-US" sz="3200" dirty="0">
                <a:solidFill>
                  <a:srgbClr val="00B050"/>
                </a:solidFill>
              </a:rPr>
              <a:t>&amp; example </a:t>
            </a:r>
            <a:r>
              <a:rPr lang="en-US" sz="3200" dirty="0">
                <a:solidFill>
                  <a:srgbClr val="FF0000"/>
                </a:solidFill>
              </a:rPr>
              <a:t>key = 467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00B050"/>
                </a:solidFill>
              </a:rPr>
              <a:t>Square of the key = 467</a:t>
            </a:r>
            <a:r>
              <a:rPr lang="en-US" sz="3200" baseline="30000" dirty="0">
                <a:solidFill>
                  <a:srgbClr val="00B050"/>
                </a:solidFill>
              </a:rPr>
              <a:t>2</a:t>
            </a:r>
            <a:r>
              <a:rPr lang="en-US" sz="3200" dirty="0">
                <a:solidFill>
                  <a:srgbClr val="00B050"/>
                </a:solidFill>
              </a:rPr>
              <a:t> = 218,089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Log</a:t>
            </a:r>
            <a:r>
              <a:rPr lang="en-US" sz="3200" baseline="-25000" dirty="0">
                <a:solidFill>
                  <a:srgbClr val="00B050"/>
                </a:solidFill>
              </a:rPr>
              <a:t> </a:t>
            </a:r>
            <a:r>
              <a:rPr lang="en-US" sz="3200" dirty="0">
                <a:solidFill>
                  <a:srgbClr val="00B050"/>
                </a:solidFill>
              </a:rPr>
              <a:t>N = Log</a:t>
            </a:r>
            <a:r>
              <a:rPr lang="en-US" sz="3200" baseline="-25000" dirty="0">
                <a:solidFill>
                  <a:srgbClr val="00B050"/>
                </a:solidFill>
              </a:rPr>
              <a:t> </a:t>
            </a:r>
            <a:r>
              <a:rPr lang="en-US" sz="3200" dirty="0">
                <a:solidFill>
                  <a:srgbClr val="00B050"/>
                </a:solidFill>
              </a:rPr>
              <a:t>100 = 1, so R must be &gt;=2 (</a:t>
            </a:r>
            <a:r>
              <a:rPr lang="en-US" sz="3200" dirty="0">
                <a:solidFill>
                  <a:srgbClr val="FF0000"/>
                </a:solidFill>
              </a:rPr>
              <a:t>R = 2</a:t>
            </a:r>
            <a:r>
              <a:rPr lang="en-US" sz="3200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Middle 2 digits of 218,089 is 80.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</a:rPr>
              <a:t>80 % N = 80 % 100 = </a:t>
            </a:r>
            <a:r>
              <a:rPr lang="en-US" sz="3200" dirty="0">
                <a:solidFill>
                  <a:srgbClr val="FFFF00"/>
                </a:solidFill>
              </a:rPr>
              <a:t>80, so 80 is the bucket number</a:t>
            </a:r>
          </a:p>
          <a:p>
            <a:pPr marL="0" indent="0">
              <a:buNone/>
            </a:pPr>
            <a:endParaRPr lang="en-US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76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Hash Function </a:t>
            </a:r>
            <a:br>
              <a:rPr lang="en-US" dirty="0"/>
            </a:br>
            <a:r>
              <a:rPr lang="en-US" dirty="0"/>
              <a:t>Multiplicative String 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82" y="1845733"/>
            <a:ext cx="10589298" cy="4384469"/>
          </a:xfrm>
        </p:spPr>
        <p:txBody>
          <a:bodyPr>
            <a:normAutofit/>
          </a:bodyPr>
          <a:lstStyle/>
          <a:p>
            <a:r>
              <a:rPr lang="en-US" sz="2800" dirty="0"/>
              <a:t>A </a:t>
            </a:r>
            <a:r>
              <a:rPr lang="en-US" sz="2800" b="1" i="1" dirty="0">
                <a:solidFill>
                  <a:srgbClr val="00B0F0"/>
                </a:solidFill>
              </a:rPr>
              <a:t>multiplicative string hash</a:t>
            </a:r>
            <a:r>
              <a:rPr lang="en-US" sz="2800" dirty="0"/>
              <a:t> repeatedly multiplies the hash value and adds the ASCII (or Unicode) value of each character in the string.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Value is a string like “</a:t>
            </a:r>
            <a:r>
              <a:rPr lang="en-US" sz="2800" dirty="0">
                <a:solidFill>
                  <a:srgbClr val="FFFF00"/>
                </a:solidFill>
              </a:rPr>
              <a:t>ARC</a:t>
            </a:r>
            <a:r>
              <a:rPr lang="en-US" sz="2800" dirty="0"/>
              <a:t>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Get ASCII values of each letter:  </a:t>
            </a:r>
            <a:r>
              <a:rPr lang="en-US" sz="2800" dirty="0">
                <a:solidFill>
                  <a:srgbClr val="FFFF00"/>
                </a:solidFill>
              </a:rPr>
              <a:t>A=65, R=82, C=67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There is a random initial value (R) and a multiplier (M)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Calculation:  </a:t>
            </a:r>
            <a:r>
              <a:rPr lang="en-US" sz="2800" dirty="0">
                <a:solidFill>
                  <a:srgbClr val="FFFF00"/>
                </a:solidFill>
              </a:rPr>
              <a:t>(R*M+65)+(R*M+82)+(R*M+67)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Calculation:  (if R=0 &amp; M=1 then result is </a:t>
            </a:r>
            <a:r>
              <a:rPr lang="en-US" sz="2800" dirty="0">
                <a:solidFill>
                  <a:srgbClr val="FFFF00"/>
                </a:solidFill>
              </a:rPr>
              <a:t>214 % N</a:t>
            </a:r>
            <a:r>
              <a:rPr lang="en-US" sz="2800" dirty="0"/>
              <a:t>) where N is the number of buckets.</a:t>
            </a:r>
          </a:p>
        </p:txBody>
      </p:sp>
    </p:spTree>
    <p:extLst>
      <p:ext uri="{BB962C8B-B14F-4D97-AF65-F5344CB8AC3E}">
        <p14:creationId xmlns:p14="http://schemas.microsoft.com/office/powerpoint/2010/main" val="1637155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</a:t>
            </a:r>
            <a:br>
              <a:rPr lang="en-US" dirty="0"/>
            </a:br>
            <a:r>
              <a:rPr lang="en-US" dirty="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2137466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A </a:t>
            </a:r>
            <a:r>
              <a:rPr lang="en-US" sz="3200" b="1" i="1" dirty="0">
                <a:solidFill>
                  <a:srgbClr val="00B0F0"/>
                </a:solidFill>
              </a:rPr>
              <a:t>direct hash function</a:t>
            </a:r>
            <a:r>
              <a:rPr lang="en-US" sz="3200" dirty="0"/>
              <a:t> uses the item's key as the bucket index. </a:t>
            </a:r>
            <a:br>
              <a:rPr lang="en-US" sz="3200" dirty="0"/>
            </a:br>
            <a:r>
              <a:rPr lang="en-US" sz="3200" dirty="0">
                <a:solidFill>
                  <a:srgbClr val="00B050"/>
                </a:solidFill>
              </a:rPr>
              <a:t>(If the key is 937, the index/bucket is 937)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A hash table with a direct hash function is called a </a:t>
            </a:r>
            <a:br>
              <a:rPr lang="en-US" sz="3200" dirty="0"/>
            </a:br>
            <a:r>
              <a:rPr lang="en-US" sz="3200" b="1" i="1" dirty="0">
                <a:solidFill>
                  <a:srgbClr val="00B0F0"/>
                </a:solidFill>
              </a:rPr>
              <a:t>direct access table</a:t>
            </a:r>
            <a:r>
              <a:rPr lang="en-US" sz="3200" dirty="0"/>
              <a:t>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Given a key, a direct access table </a:t>
            </a:r>
            <a:r>
              <a:rPr lang="en-US" sz="3200" b="1" i="1" dirty="0">
                <a:solidFill>
                  <a:srgbClr val="00B0F0"/>
                </a:solidFill>
              </a:rPr>
              <a:t>search</a:t>
            </a:r>
            <a:r>
              <a:rPr lang="en-US" sz="3200" dirty="0"/>
              <a:t> algorithm returns the item at index key if the bucket is not empty, and returns null (indicating item not found) if empty.</a:t>
            </a:r>
          </a:p>
        </p:txBody>
      </p:sp>
    </p:spTree>
    <p:extLst>
      <p:ext uri="{BB962C8B-B14F-4D97-AF65-F5344CB8AC3E}">
        <p14:creationId xmlns:p14="http://schemas.microsoft.com/office/powerpoint/2010/main" val="1628001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hash table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988" y="261457"/>
            <a:ext cx="7767827" cy="571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14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does the mapping happen?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sz="3600" b="1" dirty="0">
                <a:solidFill>
                  <a:srgbClr val="0070C0"/>
                </a:solidFill>
              </a:rPr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1917769"/>
            <a:ext cx="994102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STEP ONE: </a:t>
            </a:r>
            <a:r>
              <a:rPr lang="en-US" sz="3200" dirty="0"/>
              <a:t>Take an </a:t>
            </a:r>
            <a:r>
              <a:rPr lang="en-US" sz="3200" b="1" dirty="0">
                <a:solidFill>
                  <a:srgbClr val="00B0F0"/>
                </a:solidFill>
              </a:rPr>
              <a:t>item</a:t>
            </a:r>
            <a:r>
              <a:rPr lang="en-US" sz="3200" dirty="0"/>
              <a:t> (integer, string, object, etc.) and pick a </a:t>
            </a:r>
            <a:r>
              <a:rPr lang="en-US" sz="3200" u="sng" dirty="0"/>
              <a:t>unique identifier</a:t>
            </a:r>
            <a:r>
              <a:rPr lang="en-US" sz="3200" dirty="0"/>
              <a:t> for this item.  This identifier is called the item’s </a:t>
            </a:r>
            <a:r>
              <a:rPr lang="en-US" sz="4000" b="1" dirty="0">
                <a:solidFill>
                  <a:srgbClr val="FF0000"/>
                </a:solidFill>
              </a:rPr>
              <a:t>key</a:t>
            </a:r>
            <a:r>
              <a:rPr lang="en-US" sz="32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6959" y="4065821"/>
            <a:ext cx="10193513" cy="184665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Example:  </a:t>
            </a:r>
            <a:r>
              <a:rPr lang="en-US" sz="3200" dirty="0">
                <a:solidFill>
                  <a:schemeClr val="bg1"/>
                </a:solidFill>
              </a:rPr>
              <a:t>Given a 50-element array with indexes 0 through 49.  Our item is an integer with value 1877.  Since this item is just a single integer, the 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>
                <a:solidFill>
                  <a:schemeClr val="bg1"/>
                </a:solidFill>
              </a:rPr>
              <a:t> would just be </a:t>
            </a:r>
            <a:r>
              <a:rPr lang="en-US" sz="3200" b="1" dirty="0">
                <a:solidFill>
                  <a:schemeClr val="bg1"/>
                </a:solidFill>
              </a:rPr>
              <a:t>1877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57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does the mapping happen?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sz="3600" b="1" dirty="0">
                <a:solidFill>
                  <a:srgbClr val="0070C0"/>
                </a:solidFill>
              </a:rPr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1917769"/>
            <a:ext cx="99410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STEP TWO:  </a:t>
            </a:r>
            <a:r>
              <a:rPr lang="en-US" sz="3200" dirty="0"/>
              <a:t>Use a </a:t>
            </a:r>
            <a:r>
              <a:rPr lang="en-US" sz="3200" b="1" dirty="0">
                <a:solidFill>
                  <a:srgbClr val="00B0F0"/>
                </a:solidFill>
              </a:rPr>
              <a:t>hash function </a:t>
            </a:r>
            <a:r>
              <a:rPr lang="en-US" sz="3200" dirty="0"/>
              <a:t>to map this key to an </a:t>
            </a:r>
            <a:r>
              <a:rPr lang="en-US" sz="3200" u="sng" dirty="0"/>
              <a:t>index</a:t>
            </a:r>
            <a:r>
              <a:rPr lang="en-US" sz="3200" dirty="0"/>
              <a:t> in an array.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2339" y="3276193"/>
            <a:ext cx="6570032" cy="233910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Example:  </a:t>
            </a:r>
            <a:r>
              <a:rPr lang="en-US" sz="3200" dirty="0">
                <a:solidFill>
                  <a:schemeClr val="bg1"/>
                </a:solidFill>
              </a:rPr>
              <a:t>One example hash function is </a:t>
            </a:r>
            <a:r>
              <a:rPr lang="en-US" sz="3200" b="1" dirty="0">
                <a:solidFill>
                  <a:schemeClr val="bg1"/>
                </a:solidFill>
              </a:rPr>
              <a:t>key % SIZE_ARRAY</a:t>
            </a:r>
            <a:r>
              <a:rPr lang="en-US" sz="3200" dirty="0">
                <a:solidFill>
                  <a:schemeClr val="bg1"/>
                </a:solidFill>
              </a:rPr>
              <a:t>.  So </a:t>
            </a:r>
            <a:r>
              <a:rPr lang="en-US" sz="3200" b="1" dirty="0">
                <a:solidFill>
                  <a:schemeClr val="bg1"/>
                </a:solidFill>
              </a:rPr>
              <a:t>1877 % 50 = </a:t>
            </a:r>
            <a:r>
              <a:rPr lang="en-US" sz="3200" b="1" dirty="0">
                <a:solidFill>
                  <a:srgbClr val="0070C0"/>
                </a:solidFill>
              </a:rPr>
              <a:t>27</a:t>
            </a:r>
            <a:r>
              <a:rPr lang="en-US" sz="3200" dirty="0">
                <a:solidFill>
                  <a:schemeClr val="bg1"/>
                </a:solidFill>
              </a:rPr>
              <a:t>.  So, the value 1877 would be placed in the array with index 27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830560"/>
              </p:ext>
            </p:extLst>
          </p:nvPr>
        </p:nvGraphicFramePr>
        <p:xfrm>
          <a:off x="8545621" y="2574454"/>
          <a:ext cx="2551374" cy="36068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75687">
                  <a:extLst>
                    <a:ext uri="{9D8B030D-6E8A-4147-A177-3AD203B41FA5}">
                      <a16:colId xmlns:a16="http://schemas.microsoft.com/office/drawing/2014/main" val="2299215574"/>
                    </a:ext>
                  </a:extLst>
                </a:gridCol>
                <a:gridCol w="1275687">
                  <a:extLst>
                    <a:ext uri="{9D8B030D-6E8A-4147-A177-3AD203B41FA5}">
                      <a16:colId xmlns:a16="http://schemas.microsoft.com/office/drawing/2014/main" val="1006565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ARRAY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74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1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7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38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37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33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11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102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23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38473" y="1917769"/>
            <a:ext cx="3239854" cy="4130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does the mapping happen?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sz="3600" b="1" dirty="0">
                <a:solidFill>
                  <a:srgbClr val="0070C0"/>
                </a:solidFill>
              </a:rPr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1917769"/>
            <a:ext cx="73411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Each array element is called a </a:t>
            </a:r>
            <a:r>
              <a:rPr lang="en-US" sz="3200" b="1" dirty="0">
                <a:solidFill>
                  <a:srgbClr val="FF0000"/>
                </a:solidFill>
              </a:rPr>
              <a:t>bucket</a:t>
            </a:r>
            <a:r>
              <a:rPr lang="en-US" sz="3200" dirty="0"/>
              <a:t>.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A </a:t>
            </a:r>
            <a:r>
              <a:rPr lang="en-US" sz="3200" b="1" dirty="0">
                <a:solidFill>
                  <a:srgbClr val="FF0000"/>
                </a:solidFill>
              </a:rPr>
              <a:t>hash function </a:t>
            </a:r>
            <a:r>
              <a:rPr lang="en-US" sz="3200" dirty="0"/>
              <a:t>computes a </a:t>
            </a:r>
            <a:r>
              <a:rPr lang="en-US" sz="3200" b="1" dirty="0"/>
              <a:t>bucket</a:t>
            </a:r>
            <a:r>
              <a:rPr lang="en-US" sz="3200" dirty="0"/>
              <a:t> index from the item’s </a:t>
            </a:r>
            <a:r>
              <a:rPr lang="en-US" sz="3200" b="1" dirty="0"/>
              <a:t>key</a:t>
            </a:r>
            <a:r>
              <a:rPr lang="en-US" sz="3200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9027694" y="2157816"/>
              <a:ext cx="1970087" cy="3729037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20133" y="2149536"/>
                <a:ext cx="1981608" cy="37459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9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Hash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79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/>
              <a:t>For a well-designed hash table with a good hash function and unique keys, searching requires </a:t>
            </a:r>
            <a:r>
              <a:rPr lang="en-US" sz="3200" b="1" dirty="0">
                <a:solidFill>
                  <a:srgbClr val="FF0000"/>
                </a:solidFill>
              </a:rPr>
              <a:t>O(1) </a:t>
            </a:r>
            <a:r>
              <a:rPr lang="en-US" sz="3200" dirty="0"/>
              <a:t>on average.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(This is a hash table’s main advantage!)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Compare Efficiency for Data Structures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Hash Table  </a:t>
            </a:r>
            <a:r>
              <a:rPr lang="en-US" sz="3200" b="1" dirty="0">
                <a:solidFill>
                  <a:srgbClr val="00B0F0"/>
                </a:solidFill>
              </a:rPr>
              <a:t>O(1)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Binary Search Tree (balanced)  </a:t>
            </a:r>
            <a:r>
              <a:rPr lang="en-US" sz="3200" b="1" dirty="0">
                <a:solidFill>
                  <a:srgbClr val="00B0F0"/>
                </a:solidFill>
              </a:rPr>
              <a:t>O(log 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</a:rPr>
              <a:t>Binary Search Tree (not balanced) </a:t>
            </a:r>
            <a:r>
              <a:rPr lang="en-US" sz="3200" b="1" dirty="0">
                <a:solidFill>
                  <a:srgbClr val="00B0F0"/>
                </a:solidFill>
              </a:rPr>
              <a:t>O(N)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Linked List </a:t>
            </a:r>
            <a:r>
              <a:rPr lang="en-US" sz="3200" b="1" dirty="0">
                <a:solidFill>
                  <a:srgbClr val="00B0F0"/>
                </a:solidFill>
              </a:rPr>
              <a:t>O(N)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</a:rPr>
              <a:t>Binary Search on Linked List </a:t>
            </a:r>
            <a:r>
              <a:rPr lang="en-US" sz="3200" b="1" dirty="0">
                <a:solidFill>
                  <a:srgbClr val="00B0F0"/>
                </a:solidFill>
              </a:rPr>
              <a:t>O(log 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735" y="2287360"/>
            <a:ext cx="5209391" cy="350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1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</a:t>
            </a:r>
            <a:br>
              <a:rPr lang="en-US" dirty="0"/>
            </a:br>
            <a:r>
              <a:rPr lang="en-US" dirty="0"/>
              <a:t>Common </a:t>
            </a:r>
            <a:br>
              <a:rPr lang="en-US" dirty="0"/>
            </a:br>
            <a:r>
              <a:rPr lang="en-US" dirty="0"/>
              <a:t>Hash </a:t>
            </a:r>
            <a:br>
              <a:rPr lang="en-US" dirty="0"/>
            </a:br>
            <a:r>
              <a:rPr lang="en-US" dirty="0"/>
              <a:t>Function</a:t>
            </a:r>
          </a:p>
        </p:txBody>
      </p:sp>
      <p:pic>
        <p:nvPicPr>
          <p:cNvPr id="3074" name="Picture 2" descr="Image result for hash function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095" y="32631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78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Hash Function with Modulus Operator (%)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The most common (and 2</a:t>
            </a:r>
            <a:r>
              <a:rPr lang="en-US" sz="4000" baseline="30000" dirty="0">
                <a:solidFill>
                  <a:schemeClr val="tx1"/>
                </a:solidFill>
              </a:rPr>
              <a:t>nd</a:t>
            </a:r>
            <a:r>
              <a:rPr lang="en-US" sz="4000" dirty="0">
                <a:solidFill>
                  <a:schemeClr val="tx1"/>
                </a:solidFill>
              </a:rPr>
              <a:t> easiest) is the hash function using the modulus operator, which was shown in a previous slide.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FF0000"/>
                </a:solidFill>
              </a:rPr>
              <a:t>KEY % N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Where </a:t>
            </a:r>
            <a:r>
              <a:rPr lang="en-US" sz="4000" dirty="0">
                <a:solidFill>
                  <a:srgbClr val="FF0000"/>
                </a:solidFill>
              </a:rPr>
              <a:t>N</a:t>
            </a:r>
            <a:r>
              <a:rPr lang="en-US" sz="4000" dirty="0">
                <a:solidFill>
                  <a:schemeClr val="tx1"/>
                </a:solidFill>
              </a:rPr>
              <a:t> is the </a:t>
            </a: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 of elements or buckets in the hash table</a:t>
            </a:r>
            <a:r>
              <a:rPr lang="en-US" sz="4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43998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8787</TotalTime>
  <Words>1325</Words>
  <Application>Microsoft Office PowerPoint</Application>
  <PresentationFormat>Widescreen</PresentationFormat>
  <Paragraphs>171</Paragraphs>
  <Slides>34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Calibri</vt:lpstr>
      <vt:lpstr>Calibri Light</vt:lpstr>
      <vt:lpstr>Wingdings</vt:lpstr>
      <vt:lpstr>Retrospect</vt:lpstr>
      <vt:lpstr> Hash Tables</vt:lpstr>
      <vt:lpstr>Hash Table  Intro</vt:lpstr>
      <vt:lpstr>What is a Hash Table?</vt:lpstr>
      <vt:lpstr>How does the mapping happen?</vt:lpstr>
      <vt:lpstr>How does the mapping happen?</vt:lpstr>
      <vt:lpstr>How does the mapping happen?</vt:lpstr>
      <vt:lpstr>Efficiency of Hash Tables</vt:lpstr>
      <vt:lpstr>Most  Common  Hash  Function</vt:lpstr>
      <vt:lpstr>Hash Function with Modulus Operator (%)</vt:lpstr>
      <vt:lpstr>Hash Function with Modulus Operator (%)</vt:lpstr>
      <vt:lpstr>Hash Function with  Modulus Operator (%)</vt:lpstr>
      <vt:lpstr>Collision Handling</vt:lpstr>
      <vt:lpstr>Collision</vt:lpstr>
      <vt:lpstr>Types of Collision Management</vt:lpstr>
      <vt:lpstr>Chaining (open hashing)</vt:lpstr>
      <vt:lpstr>Chaining</vt:lpstr>
      <vt:lpstr>Chaining Options</vt:lpstr>
      <vt:lpstr>Linear Probing  (closed hashing)</vt:lpstr>
      <vt:lpstr>Linear Probing</vt:lpstr>
      <vt:lpstr>Linear Probing Example</vt:lpstr>
      <vt:lpstr>Quadratic Probing (closed hashing)</vt:lpstr>
      <vt:lpstr>Quadratic Probing</vt:lpstr>
      <vt:lpstr>Double Hashing (closed hashing)</vt:lpstr>
      <vt:lpstr>Double Hashing</vt:lpstr>
      <vt:lpstr>Double Hashing</vt:lpstr>
      <vt:lpstr>Other Hash Functions</vt:lpstr>
      <vt:lpstr>What is a PERFECT Hash Function?</vt:lpstr>
      <vt:lpstr>Other Hash Function Mid-Square Hash Function</vt:lpstr>
      <vt:lpstr>Other Hash Function  Mid-Square Hash Function</vt:lpstr>
      <vt:lpstr>Other Hash Function  Mid-Square Hash Function</vt:lpstr>
      <vt:lpstr>Other Hash Function  Multiplicative String Hash Function</vt:lpstr>
      <vt:lpstr>Direct  Hashing</vt:lpstr>
      <vt:lpstr>Direct Hashing</vt:lpstr>
      <vt:lpstr>PowerPoint Presentation</vt:lpstr>
    </vt:vector>
  </TitlesOfParts>
  <Company>Tennessee Tech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CSC2100</dc:title>
  <dc:creator>Crockett, April</dc:creator>
  <cp:lastModifiedBy>Crockett, April</cp:lastModifiedBy>
  <cp:revision>345</cp:revision>
  <dcterms:created xsi:type="dcterms:W3CDTF">2016-01-12T20:29:51Z</dcterms:created>
  <dcterms:modified xsi:type="dcterms:W3CDTF">2021-03-22T16:56:18Z</dcterms:modified>
</cp:coreProperties>
</file>