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3079-8BA0-48AF-B96C-42F639039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Game Pitch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CEEE2-BDD4-4B09-A549-C5F33C5A9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Kyle’s Adventure – 2D Platform Game</a:t>
            </a:r>
          </a:p>
          <a:p>
            <a:endParaRPr lang="en-GB" dirty="0"/>
          </a:p>
          <a:p>
            <a:r>
              <a:rPr lang="en-GB" dirty="0"/>
              <a:t>Scott Bain &amp; William </a:t>
            </a:r>
            <a:r>
              <a:rPr lang="en-GB" dirty="0" err="1"/>
              <a:t>Daglish</a:t>
            </a:r>
            <a:r>
              <a:rPr lang="en-GB" dirty="0"/>
              <a:t> – Games Engineering Module</a:t>
            </a:r>
          </a:p>
        </p:txBody>
      </p:sp>
    </p:spTree>
    <p:extLst>
      <p:ext uri="{BB962C8B-B14F-4D97-AF65-F5344CB8AC3E}">
        <p14:creationId xmlns:p14="http://schemas.microsoft.com/office/powerpoint/2010/main" val="105541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92B8B1D-0132-42EA-8F0D-27469A31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What is the Game?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C223216-B427-4792-86B1-071659146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Title – Kyle’s Adventure</a:t>
            </a:r>
          </a:p>
          <a:p>
            <a:r>
              <a:rPr lang="en-GB" dirty="0"/>
              <a:t>Type – Platform Game</a:t>
            </a:r>
          </a:p>
          <a:p>
            <a:r>
              <a:rPr lang="en-GB" dirty="0"/>
              <a:t>Inspiration:</a:t>
            </a:r>
          </a:p>
          <a:p>
            <a:pPr lvl="1"/>
            <a:r>
              <a:rPr lang="en-GB" dirty="0"/>
              <a:t>We wanted to created a game that was simple enough to fit deadlines for the project, but also entertaining for the player</a:t>
            </a:r>
          </a:p>
          <a:p>
            <a:pPr lvl="1"/>
            <a:r>
              <a:rPr lang="en-GB" dirty="0"/>
              <a:t>Games such as Mario, </a:t>
            </a:r>
            <a:r>
              <a:rPr lang="en-GB" dirty="0" err="1"/>
              <a:t>WonderBoy</a:t>
            </a:r>
            <a:r>
              <a:rPr lang="en-GB" dirty="0"/>
              <a:t>, Sonic etc. have always been very popular and simple to play</a:t>
            </a:r>
          </a:p>
        </p:txBody>
      </p:sp>
    </p:spTree>
    <p:extLst>
      <p:ext uri="{BB962C8B-B14F-4D97-AF65-F5344CB8AC3E}">
        <p14:creationId xmlns:p14="http://schemas.microsoft.com/office/powerpoint/2010/main" val="415772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EE65-8549-4FFC-A185-90237FED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CEB09-A879-4237-9779-6B8B191CD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Single player game</a:t>
            </a:r>
          </a:p>
          <a:p>
            <a:r>
              <a:rPr lang="en-GB" dirty="0"/>
              <a:t>Side-Scrolling platform: Character runs across the screen to get to the end of each level</a:t>
            </a:r>
          </a:p>
          <a:p>
            <a:r>
              <a:rPr lang="en-GB" dirty="0"/>
              <a:t>Player builds up their score by collecting items and beating enemies</a:t>
            </a:r>
          </a:p>
          <a:p>
            <a:r>
              <a:rPr lang="en-GB" dirty="0"/>
              <a:t>Some items allow the player to get power ups or gain new lives</a:t>
            </a:r>
          </a:p>
        </p:txBody>
      </p:sp>
    </p:spTree>
    <p:extLst>
      <p:ext uri="{BB962C8B-B14F-4D97-AF65-F5344CB8AC3E}">
        <p14:creationId xmlns:p14="http://schemas.microsoft.com/office/powerpoint/2010/main" val="37147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9C14-F906-4A19-849F-BAACBDE7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Gameplay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6052-2FBB-4D65-A7DE-F5502AD4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player controls a character called Kyle</a:t>
            </a:r>
          </a:p>
          <a:p>
            <a:r>
              <a:rPr lang="en-GB" dirty="0"/>
              <a:t>Some item ideas:</a:t>
            </a:r>
          </a:p>
          <a:p>
            <a:pPr lvl="1"/>
            <a:r>
              <a:rPr lang="en-GB" dirty="0"/>
              <a:t>Energy Drinks</a:t>
            </a:r>
          </a:p>
          <a:p>
            <a:pPr lvl="1"/>
            <a:r>
              <a:rPr lang="en-GB" dirty="0"/>
              <a:t>Food</a:t>
            </a:r>
          </a:p>
          <a:p>
            <a:r>
              <a:rPr lang="en-GB" dirty="0"/>
              <a:t>Energy Drinks could give power ups</a:t>
            </a:r>
          </a:p>
          <a:p>
            <a:r>
              <a:rPr lang="en-GB" dirty="0"/>
              <a:t>Food could grant extra lives</a:t>
            </a:r>
          </a:p>
          <a:p>
            <a:r>
              <a:rPr lang="en-GB" dirty="0"/>
              <a:t>Enemies will come into view from the right of the screen or as the player moves across the level</a:t>
            </a:r>
          </a:p>
          <a:p>
            <a:r>
              <a:rPr lang="en-GB" dirty="0"/>
              <a:t>Enemies will have a damage mechanic to kill the player</a:t>
            </a:r>
          </a:p>
          <a:p>
            <a:pPr lvl="1"/>
            <a:r>
              <a:rPr lang="en-GB" dirty="0"/>
              <a:t>If the player runs our of lives then it will be Game Over</a:t>
            </a:r>
          </a:p>
        </p:txBody>
      </p:sp>
    </p:spTree>
    <p:extLst>
      <p:ext uri="{BB962C8B-B14F-4D97-AF65-F5344CB8AC3E}">
        <p14:creationId xmlns:p14="http://schemas.microsoft.com/office/powerpoint/2010/main" val="291137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0D41-411A-4FF7-BDA5-F52076EB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F6446-7526-46AF-92A9-0D58DC66F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game will use a background image for each level, this will give each a different feel</a:t>
            </a:r>
          </a:p>
          <a:p>
            <a:r>
              <a:rPr lang="en-GB" dirty="0"/>
              <a:t>A tile-set will be used for the various “platforms” in the game, such as ledges, obstacles etc.</a:t>
            </a:r>
          </a:p>
          <a:p>
            <a:r>
              <a:rPr lang="en-GB" dirty="0"/>
              <a:t>A </a:t>
            </a:r>
            <a:r>
              <a:rPr lang="en-GB" dirty="0" err="1"/>
              <a:t>spritesheet</a:t>
            </a:r>
            <a:r>
              <a:rPr lang="en-GB" dirty="0"/>
              <a:t> will be used to show “Kyle” in different states as he moves through the level/attacks enemies/gets damaged</a:t>
            </a:r>
          </a:p>
          <a:p>
            <a:r>
              <a:rPr lang="en-GB" dirty="0"/>
              <a:t>There will be several fixed items on the screen: </a:t>
            </a:r>
          </a:p>
          <a:p>
            <a:pPr lvl="1"/>
            <a:r>
              <a:rPr lang="en-GB" dirty="0"/>
              <a:t>A counter showing the player score</a:t>
            </a:r>
          </a:p>
          <a:p>
            <a:pPr lvl="1"/>
            <a:r>
              <a:rPr lang="en-GB" dirty="0"/>
              <a:t>An icon showing the number of lives left</a:t>
            </a:r>
          </a:p>
        </p:txBody>
      </p:sp>
    </p:spTree>
    <p:extLst>
      <p:ext uri="{BB962C8B-B14F-4D97-AF65-F5344CB8AC3E}">
        <p14:creationId xmlns:p14="http://schemas.microsoft.com/office/powerpoint/2010/main" val="222239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A8C8-3D16-414E-8905-85183A05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92787-F321-497C-81E7-5EC573D36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9737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285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Game Pitch Presentation</vt:lpstr>
      <vt:lpstr>Introduction – What is the Game?</vt:lpstr>
      <vt:lpstr>Player Experience</vt:lpstr>
      <vt:lpstr>Core Gameplay Idea</vt:lpstr>
      <vt:lpstr>Game Features</vt:lpstr>
      <vt:lpstr>Possible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Pitch Presentation</dc:title>
  <dc:creator>William</dc:creator>
  <cp:lastModifiedBy>William</cp:lastModifiedBy>
  <cp:revision>18</cp:revision>
  <dcterms:created xsi:type="dcterms:W3CDTF">2018-01-26T10:10:32Z</dcterms:created>
  <dcterms:modified xsi:type="dcterms:W3CDTF">2018-01-26T12:05:39Z</dcterms:modified>
</cp:coreProperties>
</file>