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8F3"/>
    <a:srgbClr val="22E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7E00-1C9F-4096-140B-7F287F31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A4083-B360-7471-92B6-BC290286E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DDA7-0D38-A08F-A1A6-6C206AD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07C2-BF75-9B4F-80B5-A8B682FE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53A0-BC70-C2D7-6690-DE66DFA8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82C4-E808-89DE-3A3B-99A158B9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7CD2E-22A5-DA4C-D71C-3D26012E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2CAB-AB9B-BE2F-5CC8-5B485AF5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7742-3540-FDF0-DA6D-77B92543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2152-BE93-3D76-6333-6EC944B7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685BF-9E7A-D085-715C-3D09CD315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514F3-C5B9-EA50-EFD0-15361C275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2DB9-8401-12C3-51AC-F9F6A90C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D24B-19FC-24D8-5BA1-34BA17C3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29C1-E517-28EC-1CA2-CDAB2470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B6A-8854-7D3A-AC0C-C4CA5213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7282-0CA9-D1AC-9C0B-E9279229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39DF-7820-ABC9-D69E-BCC86AC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7114A-D77E-B02D-A80B-DB56885B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F5F4-F7E6-6137-3634-1601600C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1A4A-F55F-8A1B-0806-82520562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7B48-7EA0-9F47-E7CA-444F0113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A337-085C-64C8-A1FA-5825B470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215B-1B83-1391-5B32-B4229C52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590E-A839-D398-B036-5884537E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787A-0E8C-D1F2-B80C-6BA679A3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D481-94D5-0D21-639C-173E5179D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75A44-E94C-7462-8980-0605FFA4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CC0EA-0F37-31CD-68CC-84334814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6B30-0867-7F18-7755-3C3037B3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5A12-E1D3-30CE-ADEC-5EE971F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27B8-335E-19C3-7326-6300D89F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E35F-5DD5-87F2-DC5E-1CC46B32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06370-5BE0-7E74-EF45-4B0F1ECE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A86D8-9B2A-AD28-B79D-15A4CF7F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F5AB2-B5FD-0E07-7CEF-713167A9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6461-77C1-6BBC-F202-325221B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7F4D-83B0-E8FE-F446-CD9ACAD8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5E2A1-55DB-CBA0-8FCD-B6E2AB95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1EA0-6195-ACAF-2511-69C888CE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298B3-0F62-E12D-ACE9-FEE1002D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0755D-703A-65C2-3F73-78BA35D8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C4565-F1F5-B5AB-E6DA-A70707AD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74A26-3D82-9D21-77BD-D737659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438C-E576-9475-17CB-743B1CB9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FE9DE-968A-9E1C-3FB3-0B668F88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83D8-D395-FBE5-47D7-E2ACDC35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C7E2-B3CB-E5BC-561D-E97C5A65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113C-FF8D-78A7-B52D-07D0357C3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1094D-F617-BCF8-27D9-9661857C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AFD0C-0DC6-90A0-1C17-A33A04F3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631B-8335-00B6-84FE-E0BD748C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CA44-9568-F203-7618-9A301E1A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6F904-9C96-97A6-531D-838B4401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02ED-DCB5-4B6A-38C7-62AFDF73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AC13C-DE83-A0FB-7484-AEA3E08B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7C02-D4A2-129A-1AB0-80B91D3C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1E6E9-6248-F73E-F199-45CAC978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419FC-6107-E02C-295E-3AFCEE16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4C23-4EC8-9096-5B0F-BB557BB9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7EA1-3D21-B8A6-346E-E98FE516D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64952-7F49-4ACA-BCFD-A9E2B075737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9FD-8812-D952-9C95-B7AA73F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6702-8B66-5942-EEA0-04115106D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B244-FB08-47A0-9564-349E9385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C3C-4BD9-29A8-391C-0B21BEE4A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E314-3624-2B8B-8073-793EB2083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D752-3FFB-A3E7-746E-12CB56F6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920"/>
            <a:ext cx="12192000" cy="57261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BCF61A-6771-9A87-71B6-90423AB353D3}"/>
              </a:ext>
            </a:extLst>
          </p:cNvPr>
          <p:cNvSpPr/>
          <p:nvPr/>
        </p:nvSpPr>
        <p:spPr>
          <a:xfrm>
            <a:off x="4127503" y="0"/>
            <a:ext cx="3912438" cy="56592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Mesas disponíveis 🔍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F4B343-BD40-DA7C-CFF9-51BB8A8D2F52}"/>
              </a:ext>
            </a:extLst>
          </p:cNvPr>
          <p:cNvSpPr/>
          <p:nvPr/>
        </p:nvSpPr>
        <p:spPr>
          <a:xfrm>
            <a:off x="7827434" y="0"/>
            <a:ext cx="4364565" cy="56592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Todas as reservas 🔍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A2CDB-2B57-A255-B2E2-EEA6FDD09376}"/>
              </a:ext>
            </a:extLst>
          </p:cNvPr>
          <p:cNvSpPr/>
          <p:nvPr/>
        </p:nvSpPr>
        <p:spPr>
          <a:xfrm>
            <a:off x="0" y="0"/>
            <a:ext cx="4364565" cy="56592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Disposição Ilhas e mesas 🖥️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75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C3C-4BD9-29A8-391C-0B21BEE4A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E314-3624-2B8B-8073-793EB2083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D752-3FFB-A3E7-746E-12CB56F6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920"/>
            <a:ext cx="12192000" cy="572615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BCF61A-6771-9A87-71B6-90423AB353D3}"/>
              </a:ext>
            </a:extLst>
          </p:cNvPr>
          <p:cNvSpPr/>
          <p:nvPr/>
        </p:nvSpPr>
        <p:spPr>
          <a:xfrm>
            <a:off x="4127503" y="0"/>
            <a:ext cx="3912438" cy="56592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Mesas disponíveis 🔍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F4B343-BD40-DA7C-CFF9-51BB8A8D2F52}"/>
              </a:ext>
            </a:extLst>
          </p:cNvPr>
          <p:cNvSpPr/>
          <p:nvPr/>
        </p:nvSpPr>
        <p:spPr>
          <a:xfrm>
            <a:off x="7827434" y="0"/>
            <a:ext cx="4364565" cy="56592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Todas as reservas 🔍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A2CDB-2B57-A255-B2E2-EEA6FDD09376}"/>
              </a:ext>
            </a:extLst>
          </p:cNvPr>
          <p:cNvSpPr/>
          <p:nvPr/>
        </p:nvSpPr>
        <p:spPr>
          <a:xfrm>
            <a:off x="0" y="0"/>
            <a:ext cx="4364565" cy="56592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Disposição Ilhas e mesas 🖥️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7CDD04-7D78-3176-B90B-8078E264FD82}"/>
              </a:ext>
            </a:extLst>
          </p:cNvPr>
          <p:cNvSpPr/>
          <p:nvPr/>
        </p:nvSpPr>
        <p:spPr>
          <a:xfrm>
            <a:off x="304800" y="1978734"/>
            <a:ext cx="914400" cy="210489"/>
          </a:xfrm>
          <a:prstGeom prst="round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Visualizar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DB3BB-F7B3-CF8C-08F6-3F858AB288D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19200" y="944455"/>
            <a:ext cx="2133600" cy="11395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DF1CBE-5CF8-1096-30F7-863F8B63371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19200" y="2083979"/>
            <a:ext cx="2040467" cy="35209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D676A4-D6DB-80C4-2320-1C19FA9C62D2}"/>
              </a:ext>
            </a:extLst>
          </p:cNvPr>
          <p:cNvSpPr/>
          <p:nvPr/>
        </p:nvSpPr>
        <p:spPr>
          <a:xfrm>
            <a:off x="3175000" y="795867"/>
            <a:ext cx="6028267" cy="4876800"/>
          </a:xfrm>
          <a:prstGeom prst="roundRect">
            <a:avLst>
              <a:gd name="adj" fmla="val 1413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07F40-FAB4-0856-EA22-547928D68C33}"/>
              </a:ext>
            </a:extLst>
          </p:cNvPr>
          <p:cNvSpPr txBox="1"/>
          <p:nvPr/>
        </p:nvSpPr>
        <p:spPr>
          <a:xfrm>
            <a:off x="5762089" y="2122669"/>
            <a:ext cx="2377551" cy="152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/>
              <a:t>10/01/2024 – </a:t>
            </a:r>
            <a:r>
              <a:rPr lang="pt-BR" sz="900" dirty="0" err="1"/>
              <a:t>Qua</a:t>
            </a:r>
            <a:r>
              <a:rPr lang="pt-BR" sz="900" dirty="0"/>
              <a:t>  – Disponível para Reserva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11/01/2024 – </a:t>
            </a:r>
            <a:r>
              <a:rPr lang="pt-BR" sz="900" dirty="0" err="1"/>
              <a:t>Qui</a:t>
            </a:r>
            <a:r>
              <a:rPr lang="pt-BR" sz="900" dirty="0"/>
              <a:t>   – Disponível para Reserva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13/01/2024 – Sáb   – Disponível para Reserva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14/01/2024 – Dom – Disponível para Reserva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16/01/2024 – Ter    – Disponível para Reserva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17/01/2024 – </a:t>
            </a:r>
            <a:r>
              <a:rPr lang="pt-BR" sz="900" dirty="0" err="1"/>
              <a:t>Qua</a:t>
            </a:r>
            <a:r>
              <a:rPr lang="pt-BR" sz="900" dirty="0"/>
              <a:t>   – Disponível para Reserva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BEECB-C8B0-92DE-5313-A394792AEF50}"/>
              </a:ext>
            </a:extLst>
          </p:cNvPr>
          <p:cNvSpPr txBox="1"/>
          <p:nvPr/>
        </p:nvSpPr>
        <p:spPr>
          <a:xfrm>
            <a:off x="3162302" y="863284"/>
            <a:ext cx="602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Reservas</a:t>
            </a:r>
          </a:p>
          <a:p>
            <a:pPr algn="ctr"/>
            <a:r>
              <a:rPr lang="pt-BR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Ilha 1 - Mesa 1 – RS-NTB-012345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BB507-FC34-F205-6C85-4D99E6E6576C}"/>
              </a:ext>
            </a:extLst>
          </p:cNvPr>
          <p:cNvSpPr/>
          <p:nvPr/>
        </p:nvSpPr>
        <p:spPr>
          <a:xfrm>
            <a:off x="8228006" y="2171204"/>
            <a:ext cx="839795" cy="17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Reservar</a:t>
            </a:r>
            <a:endParaRPr lang="en-US" sz="11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AFF32E-C1F6-8AD8-666B-6AB8EEB82EB3}"/>
              </a:ext>
            </a:extLst>
          </p:cNvPr>
          <p:cNvCxnSpPr>
            <a:cxnSpLocks/>
          </p:cNvCxnSpPr>
          <p:nvPr/>
        </p:nvCxnSpPr>
        <p:spPr>
          <a:xfrm>
            <a:off x="3460748" y="2871660"/>
            <a:ext cx="21187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0FE299-5683-6293-3E0F-5FB39516BF80}"/>
              </a:ext>
            </a:extLst>
          </p:cNvPr>
          <p:cNvSpPr txBox="1"/>
          <p:nvPr/>
        </p:nvSpPr>
        <p:spPr>
          <a:xfrm>
            <a:off x="3366556" y="1647087"/>
            <a:ext cx="2307167" cy="1109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/>
              <a:t>Reservado por: William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&gt;  Info: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    Datas: 01/01/2024 à 08/01/2024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    Dias: </a:t>
            </a:r>
            <a:r>
              <a:rPr lang="pt-BR" sz="900" dirty="0" err="1"/>
              <a:t>Seg</a:t>
            </a:r>
            <a:r>
              <a:rPr lang="pt-BR" sz="900" dirty="0"/>
              <a:t> – Ter – </a:t>
            </a:r>
            <a:r>
              <a:rPr lang="pt-BR" sz="900" dirty="0" err="1"/>
              <a:t>Qua</a:t>
            </a:r>
            <a:r>
              <a:rPr lang="pt-BR" sz="900" dirty="0"/>
              <a:t> – </a:t>
            </a:r>
            <a:r>
              <a:rPr lang="pt-BR" sz="900" dirty="0" err="1"/>
              <a:t>Qui</a:t>
            </a:r>
            <a:r>
              <a:rPr lang="pt-BR" sz="900" dirty="0"/>
              <a:t> – Sex - </a:t>
            </a:r>
            <a:r>
              <a:rPr lang="pt-BR" sz="900" dirty="0" err="1"/>
              <a:t>Seg</a:t>
            </a:r>
            <a:endParaRPr lang="pt-BR" sz="900" dirty="0"/>
          </a:p>
          <a:p>
            <a:pPr>
              <a:lnSpc>
                <a:spcPct val="150000"/>
              </a:lnSpc>
            </a:pPr>
            <a:r>
              <a:rPr lang="pt-BR" sz="900" dirty="0"/>
              <a:t>        Horários: 07:00 – 17:30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C88EC-7E8C-582D-FDE9-F9E96A17D604}"/>
              </a:ext>
            </a:extLst>
          </p:cNvPr>
          <p:cNvSpPr txBox="1"/>
          <p:nvPr/>
        </p:nvSpPr>
        <p:spPr>
          <a:xfrm>
            <a:off x="3460748" y="2974966"/>
            <a:ext cx="2537880" cy="13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/>
              <a:t>Reservado por: Elesbão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&gt;  Info: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    Datas: 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         • 09/01/2024 – Ter – 07:00 às 17:30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         • 12/01/2024 – Sex – 07:00 às 17:30</a:t>
            </a:r>
          </a:p>
          <a:p>
            <a:pPr>
              <a:lnSpc>
                <a:spcPct val="150000"/>
              </a:lnSpc>
            </a:pPr>
            <a:r>
              <a:rPr lang="pt-BR" sz="900" dirty="0"/>
              <a:t>             • 15/01/2024 – </a:t>
            </a:r>
            <a:r>
              <a:rPr lang="pt-BR" sz="900" dirty="0" err="1"/>
              <a:t>Seg</a:t>
            </a:r>
            <a:r>
              <a:rPr lang="pt-BR" sz="900" dirty="0"/>
              <a:t> – 07:00 às 17:30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A75B44-1AB7-0B0C-AB34-FC08EB3AFD6E}"/>
              </a:ext>
            </a:extLst>
          </p:cNvPr>
          <p:cNvCxnSpPr>
            <a:cxnSpLocks/>
          </p:cNvCxnSpPr>
          <p:nvPr/>
        </p:nvCxnSpPr>
        <p:spPr>
          <a:xfrm>
            <a:off x="3554938" y="4431379"/>
            <a:ext cx="21187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0D17A1-EC42-6722-BCB0-B74F81958CA1}"/>
              </a:ext>
            </a:extLst>
          </p:cNvPr>
          <p:cNvSpPr txBox="1"/>
          <p:nvPr/>
        </p:nvSpPr>
        <p:spPr>
          <a:xfrm>
            <a:off x="5762088" y="1703588"/>
            <a:ext cx="2212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Dias Disponíveis (Janeiro/Fevereiro)</a:t>
            </a:r>
            <a:endParaRPr lang="en-US" sz="11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2B1682-4596-11D7-210E-3D7CA2F90167}"/>
              </a:ext>
            </a:extLst>
          </p:cNvPr>
          <p:cNvSpPr/>
          <p:nvPr/>
        </p:nvSpPr>
        <p:spPr>
          <a:xfrm>
            <a:off x="8228005" y="2390406"/>
            <a:ext cx="839795" cy="17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Reservar</a:t>
            </a:r>
            <a:endParaRPr lang="en-US" sz="11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1A396C-3B03-A41E-14E6-4DE745C70386}"/>
              </a:ext>
            </a:extLst>
          </p:cNvPr>
          <p:cNvSpPr/>
          <p:nvPr/>
        </p:nvSpPr>
        <p:spPr>
          <a:xfrm>
            <a:off x="8228006" y="2609455"/>
            <a:ext cx="839795" cy="17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Reservar</a:t>
            </a:r>
            <a:endParaRPr lang="en-US" sz="11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6E738-C57F-41E6-6431-24D5E4DD43F9}"/>
              </a:ext>
            </a:extLst>
          </p:cNvPr>
          <p:cNvSpPr/>
          <p:nvPr/>
        </p:nvSpPr>
        <p:spPr>
          <a:xfrm>
            <a:off x="8228005" y="2828657"/>
            <a:ext cx="839795" cy="17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Reservar</a:t>
            </a:r>
            <a:endParaRPr lang="en-US" sz="11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F38F21-8F76-BAD1-DA3A-9312B952160E}"/>
              </a:ext>
            </a:extLst>
          </p:cNvPr>
          <p:cNvSpPr/>
          <p:nvPr/>
        </p:nvSpPr>
        <p:spPr>
          <a:xfrm>
            <a:off x="8228005" y="3039331"/>
            <a:ext cx="839795" cy="17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Reservar</a:t>
            </a:r>
            <a:endParaRPr lang="en-US" sz="11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B5D3C8-323A-6B28-2158-A2EBC35F2B17}"/>
              </a:ext>
            </a:extLst>
          </p:cNvPr>
          <p:cNvSpPr/>
          <p:nvPr/>
        </p:nvSpPr>
        <p:spPr>
          <a:xfrm>
            <a:off x="8228004" y="3258533"/>
            <a:ext cx="839795" cy="17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Reservar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7270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C9E75-B7D1-1DCA-E6A4-1814735D2EE7}"/>
              </a:ext>
            </a:extLst>
          </p:cNvPr>
          <p:cNvSpPr/>
          <p:nvPr/>
        </p:nvSpPr>
        <p:spPr>
          <a:xfrm>
            <a:off x="694267" y="338667"/>
            <a:ext cx="29464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Ilhas e Mesas disponíveis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75A17-5F12-91D9-3D92-6859148AEF92}"/>
              </a:ext>
            </a:extLst>
          </p:cNvPr>
          <p:cNvSpPr/>
          <p:nvPr/>
        </p:nvSpPr>
        <p:spPr>
          <a:xfrm>
            <a:off x="1871133" y="973667"/>
            <a:ext cx="1769534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Ilha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F3046-CF45-D25F-28F9-BEB386D71A67}"/>
              </a:ext>
            </a:extLst>
          </p:cNvPr>
          <p:cNvSpPr/>
          <p:nvPr/>
        </p:nvSpPr>
        <p:spPr>
          <a:xfrm>
            <a:off x="2760132" y="1456267"/>
            <a:ext cx="2650067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Mesa 1 – RS-NTB-000000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D16A03-1553-3EDE-B7AA-CC5B9AC550F7}"/>
              </a:ext>
            </a:extLst>
          </p:cNvPr>
          <p:cNvSpPr/>
          <p:nvPr/>
        </p:nvSpPr>
        <p:spPr>
          <a:xfrm>
            <a:off x="2760132" y="1938867"/>
            <a:ext cx="2650067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Mesa 1 – RS-NTB-000001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D06479-E4E3-071A-A37E-E37898E90463}"/>
              </a:ext>
            </a:extLst>
          </p:cNvPr>
          <p:cNvSpPr/>
          <p:nvPr/>
        </p:nvSpPr>
        <p:spPr>
          <a:xfrm>
            <a:off x="2760132" y="2421467"/>
            <a:ext cx="2650067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Mesa 1 – RS-NTB-000002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7E5A5-9260-34F7-2650-0FF67F30F96A}"/>
              </a:ext>
            </a:extLst>
          </p:cNvPr>
          <p:cNvSpPr/>
          <p:nvPr/>
        </p:nvSpPr>
        <p:spPr>
          <a:xfrm>
            <a:off x="1871133" y="2819400"/>
            <a:ext cx="1769534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Ilha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EC810-5E3F-2F96-13EA-8C332E0E9CA0}"/>
              </a:ext>
            </a:extLst>
          </p:cNvPr>
          <p:cNvSpPr/>
          <p:nvPr/>
        </p:nvSpPr>
        <p:spPr>
          <a:xfrm>
            <a:off x="2760132" y="3302000"/>
            <a:ext cx="2650067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Mesa 1 – RS-NTB-000000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F5EA4-F636-179C-618C-FDB35883A04A}"/>
              </a:ext>
            </a:extLst>
          </p:cNvPr>
          <p:cNvSpPr/>
          <p:nvPr/>
        </p:nvSpPr>
        <p:spPr>
          <a:xfrm>
            <a:off x="2760132" y="3784600"/>
            <a:ext cx="2650067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Mesa 1 – RS-NTB-000001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57729-E573-53F5-D589-ED3FFDE128CF}"/>
              </a:ext>
            </a:extLst>
          </p:cNvPr>
          <p:cNvSpPr/>
          <p:nvPr/>
        </p:nvSpPr>
        <p:spPr>
          <a:xfrm>
            <a:off x="2760132" y="4267200"/>
            <a:ext cx="2650067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Mesa 1 – RS-NTB-000002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9B2DAB-8B21-51D8-50C9-0F00196228E3}"/>
              </a:ext>
            </a:extLst>
          </p:cNvPr>
          <p:cNvSpPr/>
          <p:nvPr/>
        </p:nvSpPr>
        <p:spPr>
          <a:xfrm>
            <a:off x="8691034" y="1553633"/>
            <a:ext cx="1130299" cy="3555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C5C296-BF66-774D-6B50-701D51E6F606}"/>
              </a:ext>
            </a:extLst>
          </p:cNvPr>
          <p:cNvSpPr/>
          <p:nvPr/>
        </p:nvSpPr>
        <p:spPr>
          <a:xfrm>
            <a:off x="8691034" y="2070101"/>
            <a:ext cx="1130299" cy="2920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07C87F-F831-11BD-D892-5ABA1714B9E0}"/>
              </a:ext>
            </a:extLst>
          </p:cNvPr>
          <p:cNvSpPr/>
          <p:nvPr/>
        </p:nvSpPr>
        <p:spPr>
          <a:xfrm>
            <a:off x="8691034" y="2518834"/>
            <a:ext cx="1130299" cy="2793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C80852-6C5D-7EFA-C856-0E9FCD218EAA}"/>
              </a:ext>
            </a:extLst>
          </p:cNvPr>
          <p:cNvSpPr/>
          <p:nvPr/>
        </p:nvSpPr>
        <p:spPr>
          <a:xfrm>
            <a:off x="8691033" y="3429000"/>
            <a:ext cx="1481667" cy="287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D5D1ED-DA57-1647-D1D6-727181D4FA3A}"/>
              </a:ext>
            </a:extLst>
          </p:cNvPr>
          <p:cNvSpPr/>
          <p:nvPr/>
        </p:nvSpPr>
        <p:spPr>
          <a:xfrm>
            <a:off x="8691034" y="3911600"/>
            <a:ext cx="1481667" cy="287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3FEF61-A10E-D3F9-C3EA-A0E894984BC8}"/>
              </a:ext>
            </a:extLst>
          </p:cNvPr>
          <p:cNvSpPr/>
          <p:nvPr/>
        </p:nvSpPr>
        <p:spPr>
          <a:xfrm>
            <a:off x="8691034" y="4394200"/>
            <a:ext cx="1481667" cy="287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Reservar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13C285-98A4-E843-AF30-7C270DA6360C}"/>
              </a:ext>
            </a:extLst>
          </p:cNvPr>
          <p:cNvCxnSpPr>
            <a:cxnSpLocks/>
          </p:cNvCxnSpPr>
          <p:nvPr/>
        </p:nvCxnSpPr>
        <p:spPr>
          <a:xfrm>
            <a:off x="3056467" y="1938867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DF8A3-EAC6-3BA0-DA2A-8188A7CD40BA}"/>
              </a:ext>
            </a:extLst>
          </p:cNvPr>
          <p:cNvCxnSpPr>
            <a:cxnSpLocks/>
          </p:cNvCxnSpPr>
          <p:nvPr/>
        </p:nvCxnSpPr>
        <p:spPr>
          <a:xfrm>
            <a:off x="3056467" y="2421467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A8512-3123-5E97-5F0C-F39FB51F20F6}"/>
              </a:ext>
            </a:extLst>
          </p:cNvPr>
          <p:cNvCxnSpPr>
            <a:cxnSpLocks/>
          </p:cNvCxnSpPr>
          <p:nvPr/>
        </p:nvCxnSpPr>
        <p:spPr>
          <a:xfrm>
            <a:off x="3056467" y="2895601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19891-81CD-D81E-2C94-55462B39FE1C}"/>
              </a:ext>
            </a:extLst>
          </p:cNvPr>
          <p:cNvCxnSpPr>
            <a:cxnSpLocks/>
          </p:cNvCxnSpPr>
          <p:nvPr/>
        </p:nvCxnSpPr>
        <p:spPr>
          <a:xfrm>
            <a:off x="3056467" y="3784600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3AA88F-CD70-F4A8-28B2-F3E6E90FA444}"/>
              </a:ext>
            </a:extLst>
          </p:cNvPr>
          <p:cNvCxnSpPr>
            <a:cxnSpLocks/>
          </p:cNvCxnSpPr>
          <p:nvPr/>
        </p:nvCxnSpPr>
        <p:spPr>
          <a:xfrm>
            <a:off x="3056467" y="4275667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E4905A-6B61-471A-2DF0-FF5F49A3051C}"/>
              </a:ext>
            </a:extLst>
          </p:cNvPr>
          <p:cNvCxnSpPr>
            <a:cxnSpLocks/>
          </p:cNvCxnSpPr>
          <p:nvPr/>
        </p:nvCxnSpPr>
        <p:spPr>
          <a:xfrm>
            <a:off x="3056467" y="4749800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7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C9E75-B7D1-1DCA-E6A4-1814735D2EE7}"/>
              </a:ext>
            </a:extLst>
          </p:cNvPr>
          <p:cNvSpPr/>
          <p:nvPr/>
        </p:nvSpPr>
        <p:spPr>
          <a:xfrm>
            <a:off x="694267" y="338667"/>
            <a:ext cx="29464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Todas as Reservas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75A17-5F12-91D9-3D92-6859148AEF92}"/>
              </a:ext>
            </a:extLst>
          </p:cNvPr>
          <p:cNvSpPr/>
          <p:nvPr/>
        </p:nvSpPr>
        <p:spPr>
          <a:xfrm>
            <a:off x="1947333" y="872067"/>
            <a:ext cx="1693334" cy="245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Ilha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F3046-CF45-D25F-28F9-BEB386D71A67}"/>
              </a:ext>
            </a:extLst>
          </p:cNvPr>
          <p:cNvSpPr/>
          <p:nvPr/>
        </p:nvSpPr>
        <p:spPr>
          <a:xfrm>
            <a:off x="1947333" y="1157818"/>
            <a:ext cx="4148667" cy="287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Mesa 1 – RS-NTB-000000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76F52-D0AD-4209-9A25-592DE155B545}"/>
              </a:ext>
            </a:extLst>
          </p:cNvPr>
          <p:cNvSpPr txBox="1"/>
          <p:nvPr/>
        </p:nvSpPr>
        <p:spPr>
          <a:xfrm>
            <a:off x="3475567" y="1485902"/>
            <a:ext cx="3170766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/>
              <a:t>Reservado por: William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&gt;  Info: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    Datas: 01/01/2024 à 08/01/2024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    Dias: </a:t>
            </a:r>
            <a:r>
              <a:rPr lang="pt-BR" sz="1100" dirty="0" err="1"/>
              <a:t>Seg</a:t>
            </a:r>
            <a:r>
              <a:rPr lang="pt-BR" sz="1100" dirty="0"/>
              <a:t> – Ter – </a:t>
            </a:r>
            <a:r>
              <a:rPr lang="pt-BR" sz="1100" dirty="0" err="1"/>
              <a:t>Qua</a:t>
            </a:r>
            <a:r>
              <a:rPr lang="pt-BR" sz="1100" dirty="0"/>
              <a:t> – </a:t>
            </a:r>
            <a:r>
              <a:rPr lang="pt-BR" sz="1100" dirty="0" err="1"/>
              <a:t>Qui</a:t>
            </a:r>
            <a:r>
              <a:rPr lang="pt-BR" sz="1100" dirty="0"/>
              <a:t> – Sex - </a:t>
            </a:r>
            <a:r>
              <a:rPr lang="pt-BR" sz="1100" dirty="0" err="1"/>
              <a:t>Seg</a:t>
            </a:r>
            <a:endParaRPr lang="pt-BR" sz="1100" dirty="0"/>
          </a:p>
          <a:p>
            <a:pPr>
              <a:lnSpc>
                <a:spcPct val="150000"/>
              </a:lnSpc>
            </a:pPr>
            <a:r>
              <a:rPr lang="pt-BR" sz="1100" dirty="0"/>
              <a:t>        Horários: 07:00 – 17:30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8535C6-3F19-15E8-5F22-8BC4E220FEF9}"/>
              </a:ext>
            </a:extLst>
          </p:cNvPr>
          <p:cNvSpPr/>
          <p:nvPr/>
        </p:nvSpPr>
        <p:spPr>
          <a:xfrm>
            <a:off x="1947333" y="2861807"/>
            <a:ext cx="1693334" cy="245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Ilha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B8E0B9-275C-DBB1-6E2D-EB2DA160CC6E}"/>
              </a:ext>
            </a:extLst>
          </p:cNvPr>
          <p:cNvSpPr/>
          <p:nvPr/>
        </p:nvSpPr>
        <p:spPr>
          <a:xfrm>
            <a:off x="1947333" y="3147558"/>
            <a:ext cx="4148667" cy="287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Mesa 2 – RS-NTB-000001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C85C1E-C694-580F-0FE2-97A1CBE65B66}"/>
              </a:ext>
            </a:extLst>
          </p:cNvPr>
          <p:cNvCxnSpPr>
            <a:cxnSpLocks/>
          </p:cNvCxnSpPr>
          <p:nvPr/>
        </p:nvCxnSpPr>
        <p:spPr>
          <a:xfrm>
            <a:off x="1947333" y="2804655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86AD29-F96C-5AF2-E9E8-F330356F6F9F}"/>
              </a:ext>
            </a:extLst>
          </p:cNvPr>
          <p:cNvSpPr txBox="1"/>
          <p:nvPr/>
        </p:nvSpPr>
        <p:spPr>
          <a:xfrm>
            <a:off x="3558119" y="3481668"/>
            <a:ext cx="308821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/>
              <a:t>Reservado por: Elesbão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&gt;  Info: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    Datas: 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         • 09/01/2024 – Ter – 07:00 às 17:30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         • 12/01/2024 – Sex – 07:00 às 17:30</a:t>
            </a:r>
          </a:p>
          <a:p>
            <a:pPr>
              <a:lnSpc>
                <a:spcPct val="150000"/>
              </a:lnSpc>
            </a:pPr>
            <a:r>
              <a:rPr lang="pt-BR" sz="1100" dirty="0"/>
              <a:t>             • 15/01/2024 – </a:t>
            </a:r>
            <a:r>
              <a:rPr lang="pt-BR" sz="1100" dirty="0" err="1"/>
              <a:t>Seg</a:t>
            </a:r>
            <a:r>
              <a:rPr lang="pt-BR" sz="1100" dirty="0"/>
              <a:t> – 07:00 às 17:30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60BA1-AE7D-0D61-8D9F-7F5F8A44FC6F}"/>
              </a:ext>
            </a:extLst>
          </p:cNvPr>
          <p:cNvCxnSpPr>
            <a:cxnSpLocks/>
          </p:cNvCxnSpPr>
          <p:nvPr/>
        </p:nvCxnSpPr>
        <p:spPr>
          <a:xfrm>
            <a:off x="1947333" y="5097009"/>
            <a:ext cx="71162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288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Elesbão</dc:creator>
  <cp:lastModifiedBy>William Elesbão</cp:lastModifiedBy>
  <cp:revision>1</cp:revision>
  <dcterms:created xsi:type="dcterms:W3CDTF">2024-01-07T20:39:06Z</dcterms:created>
  <dcterms:modified xsi:type="dcterms:W3CDTF">2024-01-07T22:02:41Z</dcterms:modified>
</cp:coreProperties>
</file>