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6" r:id="rId6"/>
    <p:sldId id="265" r:id="rId7"/>
    <p:sldId id="268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6FE07-D8D5-4ADD-AFBB-5C7B87B2EA0E}" v="84" dt="2020-12-11T23:17:14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Estrela" userId="22d5d74b1a61f059" providerId="LiveId" clId="{77A6FE07-D8D5-4ADD-AFBB-5C7B87B2EA0E}"/>
    <pc:docChg chg="undo custSel mod addSld delSld modSld sldOrd">
      <pc:chgData name="William Estrela" userId="22d5d74b1a61f059" providerId="LiveId" clId="{77A6FE07-D8D5-4ADD-AFBB-5C7B87B2EA0E}" dt="2020-12-11T23:26:44.726" v="1404" actId="108"/>
      <pc:docMkLst>
        <pc:docMk/>
      </pc:docMkLst>
      <pc:sldChg chg="addSp delSp modSp mod modTransition">
        <pc:chgData name="William Estrela" userId="22d5d74b1a61f059" providerId="LiveId" clId="{77A6FE07-D8D5-4ADD-AFBB-5C7B87B2EA0E}" dt="2020-12-11T23:16:59.795" v="1185"/>
        <pc:sldMkLst>
          <pc:docMk/>
          <pc:sldMk cId="2739122329" sldId="256"/>
        </pc:sldMkLst>
        <pc:spChg chg="mod">
          <ac:chgData name="William Estrela" userId="22d5d74b1a61f059" providerId="LiveId" clId="{77A6FE07-D8D5-4ADD-AFBB-5C7B87B2EA0E}" dt="2020-12-10T01:26:04.011" v="589" actId="20577"/>
          <ac:spMkLst>
            <pc:docMk/>
            <pc:sldMk cId="2739122329" sldId="256"/>
            <ac:spMk id="2" creationId="{3EF6E30D-455E-4370-AF26-AFE814F9F6D9}"/>
          </ac:spMkLst>
        </pc:spChg>
        <pc:spChg chg="mod">
          <ac:chgData name="William Estrela" userId="22d5d74b1a61f059" providerId="LiveId" clId="{77A6FE07-D8D5-4ADD-AFBB-5C7B87B2EA0E}" dt="2020-12-10T01:26:12.191" v="592" actId="20577"/>
          <ac:spMkLst>
            <pc:docMk/>
            <pc:sldMk cId="2739122329" sldId="256"/>
            <ac:spMk id="3" creationId="{73D6D690-EB19-4661-AF0D-5A8EF536C6EE}"/>
          </ac:spMkLst>
        </pc:spChg>
        <pc:spChg chg="add del mod">
          <ac:chgData name="William Estrela" userId="22d5d74b1a61f059" providerId="LiveId" clId="{77A6FE07-D8D5-4ADD-AFBB-5C7B87B2EA0E}" dt="2020-12-11T22:43:00.634" v="670" actId="478"/>
          <ac:spMkLst>
            <pc:docMk/>
            <pc:sldMk cId="2739122329" sldId="256"/>
            <ac:spMk id="5" creationId="{892A967D-394A-4BA4-B99F-502A1DADF365}"/>
          </ac:spMkLst>
        </pc:spChg>
        <pc:spChg chg="add del mod">
          <ac:chgData name="William Estrela" userId="22d5d74b1a61f059" providerId="LiveId" clId="{77A6FE07-D8D5-4ADD-AFBB-5C7B87B2EA0E}" dt="2020-12-11T22:43:35.921" v="674" actId="478"/>
          <ac:spMkLst>
            <pc:docMk/>
            <pc:sldMk cId="2739122329" sldId="256"/>
            <ac:spMk id="6" creationId="{B0DEA28F-9DD4-4D76-8728-C0D170692716}"/>
          </ac:spMkLst>
        </pc:spChg>
        <pc:spChg chg="add del">
          <ac:chgData name="William Estrela" userId="22d5d74b1a61f059" providerId="LiveId" clId="{77A6FE07-D8D5-4ADD-AFBB-5C7B87B2EA0E}" dt="2020-12-11T22:45:12.448" v="684" actId="478"/>
          <ac:spMkLst>
            <pc:docMk/>
            <pc:sldMk cId="2739122329" sldId="256"/>
            <ac:spMk id="7" creationId="{4539ADDC-B3CD-4BFF-87DE-E0C96F5EF5BD}"/>
          </ac:spMkLst>
        </pc:spChg>
        <pc:spChg chg="add mod">
          <ac:chgData name="William Estrela" userId="22d5d74b1a61f059" providerId="LiveId" clId="{77A6FE07-D8D5-4ADD-AFBB-5C7B87B2EA0E}" dt="2020-12-11T22:41:31.422" v="660" actId="20577"/>
          <ac:spMkLst>
            <pc:docMk/>
            <pc:sldMk cId="2739122329" sldId="256"/>
            <ac:spMk id="8" creationId="{F1C767C7-69B7-40D0-9D72-B3B232474F51}"/>
          </ac:spMkLst>
        </pc:spChg>
        <pc:spChg chg="add del mod">
          <ac:chgData name="William Estrela" userId="22d5d74b1a61f059" providerId="LiveId" clId="{77A6FE07-D8D5-4ADD-AFBB-5C7B87B2EA0E}" dt="2020-12-11T22:45:11.720" v="683" actId="478"/>
          <ac:spMkLst>
            <pc:docMk/>
            <pc:sldMk cId="2739122329" sldId="256"/>
            <ac:spMk id="9" creationId="{6D18E2EE-D6B6-4492-B9AB-0048C2C19CC4}"/>
          </ac:spMkLst>
        </pc:spChg>
        <pc:picChg chg="add mod">
          <ac:chgData name="William Estrela" userId="22d5d74b1a61f059" providerId="LiveId" clId="{77A6FE07-D8D5-4ADD-AFBB-5C7B87B2EA0E}" dt="2020-12-11T22:42:05.516" v="667" actId="14100"/>
          <ac:picMkLst>
            <pc:docMk/>
            <pc:sldMk cId="2739122329" sldId="256"/>
            <ac:picMk id="4" creationId="{2A321C57-4AA9-4EA8-A5C4-5A9EC7C3D11B}"/>
          </ac:picMkLst>
        </pc:picChg>
        <pc:picChg chg="del mod">
          <ac:chgData name="William Estrela" userId="22d5d74b1a61f059" providerId="LiveId" clId="{77A6FE07-D8D5-4ADD-AFBB-5C7B87B2EA0E}" dt="2020-12-11T22:41:40.947" v="663" actId="478"/>
          <ac:picMkLst>
            <pc:docMk/>
            <pc:sldMk cId="2739122329" sldId="256"/>
            <ac:picMk id="1026" creationId="{C3D3768A-7152-44B3-86EF-F73DF34E7DC6}"/>
          </ac:picMkLst>
        </pc:picChg>
      </pc:sldChg>
      <pc:sldChg chg="addSp delSp modSp mod modTransition">
        <pc:chgData name="William Estrela" userId="22d5d74b1a61f059" providerId="LiveId" clId="{77A6FE07-D8D5-4ADD-AFBB-5C7B87B2EA0E}" dt="2020-12-11T23:17:02.321" v="1186"/>
        <pc:sldMkLst>
          <pc:docMk/>
          <pc:sldMk cId="411491999" sldId="257"/>
        </pc:sldMkLst>
        <pc:spChg chg="del mod">
          <ac:chgData name="William Estrela" userId="22d5d74b1a61f059" providerId="LiveId" clId="{77A6FE07-D8D5-4ADD-AFBB-5C7B87B2EA0E}" dt="2020-12-11T23:13:51.128" v="1135" actId="478"/>
          <ac:spMkLst>
            <pc:docMk/>
            <pc:sldMk cId="411491999" sldId="257"/>
            <ac:spMk id="2" creationId="{ECF3280B-90C8-4B1A-8AA0-D8534A6B251D}"/>
          </ac:spMkLst>
        </pc:spChg>
        <pc:spChg chg="mod">
          <ac:chgData name="William Estrela" userId="22d5d74b1a61f059" providerId="LiveId" clId="{77A6FE07-D8D5-4ADD-AFBB-5C7B87B2EA0E}" dt="2020-12-11T23:14:03.835" v="1139" actId="1076"/>
          <ac:spMkLst>
            <pc:docMk/>
            <pc:sldMk cId="411491999" sldId="257"/>
            <ac:spMk id="3" creationId="{5DF38C96-55E2-4857-A2E2-3CD177E01C9E}"/>
          </ac:spMkLst>
        </pc:spChg>
        <pc:spChg chg="add del mod">
          <ac:chgData name="William Estrela" userId="22d5d74b1a61f059" providerId="LiveId" clId="{77A6FE07-D8D5-4ADD-AFBB-5C7B87B2EA0E}" dt="2020-12-11T23:13:52.555" v="1136" actId="478"/>
          <ac:spMkLst>
            <pc:docMk/>
            <pc:sldMk cId="411491999" sldId="257"/>
            <ac:spMk id="7" creationId="{DEF93C95-C152-456B-8199-68A4A1672D75}"/>
          </ac:spMkLst>
        </pc:spChg>
        <pc:picChg chg="add mod">
          <ac:chgData name="William Estrela" userId="22d5d74b1a61f059" providerId="LiveId" clId="{77A6FE07-D8D5-4ADD-AFBB-5C7B87B2EA0E}" dt="2020-12-11T23:13:54.142" v="1137" actId="1076"/>
          <ac:picMkLst>
            <pc:docMk/>
            <pc:sldMk cId="411491999" sldId="257"/>
            <ac:picMk id="5" creationId="{7D27525C-A683-413C-9925-DF9E6F602B32}"/>
          </ac:picMkLst>
        </pc:picChg>
      </pc:sldChg>
      <pc:sldChg chg="addSp delSp modSp new del mod setBg">
        <pc:chgData name="William Estrela" userId="22d5d74b1a61f059" providerId="LiveId" clId="{77A6FE07-D8D5-4ADD-AFBB-5C7B87B2EA0E}" dt="2020-12-11T23:13:03.103" v="1128" actId="47"/>
        <pc:sldMkLst>
          <pc:docMk/>
          <pc:sldMk cId="2835738554" sldId="258"/>
        </pc:sldMkLst>
        <pc:spChg chg="mod">
          <ac:chgData name="William Estrela" userId="22d5d74b1a61f059" providerId="LiveId" clId="{77A6FE07-D8D5-4ADD-AFBB-5C7B87B2EA0E}" dt="2020-12-11T22:46:49.412" v="821" actId="790"/>
          <ac:spMkLst>
            <pc:docMk/>
            <pc:sldMk cId="2835738554" sldId="258"/>
            <ac:spMk id="2" creationId="{7D2D8681-D920-4974-B468-139B0272E456}"/>
          </ac:spMkLst>
        </pc:spChg>
        <pc:spChg chg="add mod">
          <ac:chgData name="William Estrela" userId="22d5d74b1a61f059" providerId="LiveId" clId="{77A6FE07-D8D5-4ADD-AFBB-5C7B87B2EA0E}" dt="2020-12-11T23:04:02.658" v="992" actId="14100"/>
          <ac:spMkLst>
            <pc:docMk/>
            <pc:sldMk cId="2835738554" sldId="258"/>
            <ac:spMk id="3" creationId="{00047E8D-6B76-4865-8762-27A920E76D34}"/>
          </ac:spMkLst>
        </pc:spChg>
        <pc:spChg chg="del mod">
          <ac:chgData name="William Estrela" userId="22d5d74b1a61f059" providerId="LiveId" clId="{77A6FE07-D8D5-4ADD-AFBB-5C7B87B2EA0E}" dt="2020-12-08T02:22:02.724" v="405"/>
          <ac:spMkLst>
            <pc:docMk/>
            <pc:sldMk cId="2835738554" sldId="258"/>
            <ac:spMk id="3" creationId="{33D117FD-BB04-436A-BEEA-85D7B2A31E99}"/>
          </ac:spMkLst>
        </pc:spChg>
        <pc:spChg chg="add del mod">
          <ac:chgData name="William Estrela" userId="22d5d74b1a61f059" providerId="LiveId" clId="{77A6FE07-D8D5-4ADD-AFBB-5C7B87B2EA0E}" dt="2020-12-11T23:11:48.960" v="1110" actId="478"/>
          <ac:spMkLst>
            <pc:docMk/>
            <pc:sldMk cId="2835738554" sldId="258"/>
            <ac:spMk id="4" creationId="{5B62B514-27B4-4D9A-8C5B-E2F2CBB6B538}"/>
          </ac:spMkLst>
        </pc:spChg>
        <pc:spChg chg="add">
          <ac:chgData name="William Estrela" userId="22d5d74b1a61f059" providerId="LiveId" clId="{77A6FE07-D8D5-4ADD-AFBB-5C7B87B2EA0E}" dt="2020-12-08T02:23:04.813" v="421" actId="26606"/>
          <ac:spMkLst>
            <pc:docMk/>
            <pc:sldMk cId="2835738554" sldId="258"/>
            <ac:spMk id="71" creationId="{8D0D6D3E-D7F9-4591-9CA9-DDF4DB1F73DA}"/>
          </ac:spMkLst>
        </pc:spChg>
        <pc:spChg chg="add">
          <ac:chgData name="William Estrela" userId="22d5d74b1a61f059" providerId="LiveId" clId="{77A6FE07-D8D5-4ADD-AFBB-5C7B87B2EA0E}" dt="2020-12-08T02:23:04.813" v="421" actId="26606"/>
          <ac:spMkLst>
            <pc:docMk/>
            <pc:sldMk cId="2835738554" sldId="258"/>
            <ac:spMk id="73" creationId="{C4C9F2B0-1044-46EB-8AEB-C3BFFDE6C2CC}"/>
          </ac:spMkLst>
        </pc:spChg>
        <pc:spChg chg="add">
          <ac:chgData name="William Estrela" userId="22d5d74b1a61f059" providerId="LiveId" clId="{77A6FE07-D8D5-4ADD-AFBB-5C7B87B2EA0E}" dt="2020-12-08T02:23:04.813" v="421" actId="26606"/>
          <ac:spMkLst>
            <pc:docMk/>
            <pc:sldMk cId="2835738554" sldId="258"/>
            <ac:spMk id="75" creationId="{D28B54C3-B57B-472A-B96E-1FCB67093DC2}"/>
          </ac:spMkLst>
        </pc:spChg>
        <pc:spChg chg="add">
          <ac:chgData name="William Estrela" userId="22d5d74b1a61f059" providerId="LiveId" clId="{77A6FE07-D8D5-4ADD-AFBB-5C7B87B2EA0E}" dt="2020-12-08T02:23:04.813" v="421" actId="26606"/>
          <ac:spMkLst>
            <pc:docMk/>
            <pc:sldMk cId="2835738554" sldId="258"/>
            <ac:spMk id="77" creationId="{7DB3C429-F8DA-49B9-AF84-21996FCF78B5}"/>
          </ac:spMkLst>
        </pc:spChg>
        <pc:picChg chg="add mod">
          <ac:chgData name="William Estrela" userId="22d5d74b1a61f059" providerId="LiveId" clId="{77A6FE07-D8D5-4ADD-AFBB-5C7B87B2EA0E}" dt="2020-12-11T23:12:05.113" v="1112" actId="1076"/>
          <ac:picMkLst>
            <pc:docMk/>
            <pc:sldMk cId="2835738554" sldId="258"/>
            <ac:picMk id="6" creationId="{FD5CF64C-F1CB-4EAC-AF6E-3458B2288CE8}"/>
          </ac:picMkLst>
        </pc:picChg>
        <pc:picChg chg="add mod">
          <ac:chgData name="William Estrela" userId="22d5d74b1a61f059" providerId="LiveId" clId="{77A6FE07-D8D5-4ADD-AFBB-5C7B87B2EA0E}" dt="2020-12-11T23:12:23.779" v="1116" actId="1076"/>
          <ac:picMkLst>
            <pc:docMk/>
            <pc:sldMk cId="2835738554" sldId="258"/>
            <ac:picMk id="8" creationId="{F35070D4-F1EA-4EB2-8C31-1BB937CB0BFB}"/>
          </ac:picMkLst>
        </pc:picChg>
        <pc:picChg chg="add del mod">
          <ac:chgData name="William Estrela" userId="22d5d74b1a61f059" providerId="LiveId" clId="{77A6FE07-D8D5-4ADD-AFBB-5C7B87B2EA0E}" dt="2020-12-11T23:11:45.467" v="1109" actId="478"/>
          <ac:picMkLst>
            <pc:docMk/>
            <pc:sldMk cId="2835738554" sldId="258"/>
            <ac:picMk id="2050" creationId="{91745386-A2B9-4402-A64D-A6C919F7760E}"/>
          </ac:picMkLst>
        </pc:picChg>
      </pc:sldChg>
      <pc:sldChg chg="new del">
        <pc:chgData name="William Estrela" userId="22d5d74b1a61f059" providerId="LiveId" clId="{77A6FE07-D8D5-4ADD-AFBB-5C7B87B2EA0E}" dt="2020-12-08T02:22:18.967" v="409" actId="680"/>
        <pc:sldMkLst>
          <pc:docMk/>
          <pc:sldMk cId="2178020775" sldId="259"/>
        </pc:sldMkLst>
      </pc:sldChg>
      <pc:sldChg chg="addSp delSp modSp add mod modTransition setBg setClrOvrMap">
        <pc:chgData name="William Estrela" userId="22d5d74b1a61f059" providerId="LiveId" clId="{77A6FE07-D8D5-4ADD-AFBB-5C7B87B2EA0E}" dt="2020-12-11T23:17:05.647" v="1188"/>
        <pc:sldMkLst>
          <pc:docMk/>
          <pc:sldMk cId="2402272937" sldId="259"/>
        </pc:sldMkLst>
        <pc:spChg chg="mod ord">
          <ac:chgData name="William Estrela" userId="22d5d74b1a61f059" providerId="LiveId" clId="{77A6FE07-D8D5-4ADD-AFBB-5C7B87B2EA0E}" dt="2020-12-11T23:10:34.010" v="1102" actId="20577"/>
          <ac:spMkLst>
            <pc:docMk/>
            <pc:sldMk cId="2402272937" sldId="259"/>
            <ac:spMk id="2" creationId="{7D2D8681-D920-4974-B468-139B0272E456}"/>
          </ac:spMkLst>
        </pc:spChg>
        <pc:spChg chg="add del mod">
          <ac:chgData name="William Estrela" userId="22d5d74b1a61f059" providerId="LiveId" clId="{77A6FE07-D8D5-4ADD-AFBB-5C7B87B2EA0E}" dt="2020-12-08T02:22:59.470" v="420" actId="26606"/>
          <ac:spMkLst>
            <pc:docMk/>
            <pc:sldMk cId="2402272937" sldId="259"/>
            <ac:spMk id="3" creationId="{A46DA35E-6737-4007-9A74-39D2F40C1F44}"/>
          </ac:spMkLst>
        </pc:spChg>
        <pc:spChg chg="add del mod">
          <ac:chgData name="William Estrela" userId="22d5d74b1a61f059" providerId="LiveId" clId="{77A6FE07-D8D5-4ADD-AFBB-5C7B87B2EA0E}" dt="2020-12-08T02:23:20.582" v="427" actId="21"/>
          <ac:spMkLst>
            <pc:docMk/>
            <pc:sldMk cId="2402272937" sldId="259"/>
            <ac:spMk id="4" creationId="{5FABED93-0504-450D-BD69-8E73C6850935}"/>
          </ac:spMkLst>
        </pc:spChg>
        <pc:spChg chg="add del mod">
          <ac:chgData name="William Estrela" userId="22d5d74b1a61f059" providerId="LiveId" clId="{77A6FE07-D8D5-4ADD-AFBB-5C7B87B2EA0E}" dt="2020-12-11T23:10:24.401" v="1096" actId="478"/>
          <ac:spMkLst>
            <pc:docMk/>
            <pc:sldMk cId="2402272937" sldId="259"/>
            <ac:spMk id="5" creationId="{9C836F2D-1ADC-4A60-80AB-EC548D1CD06B}"/>
          </ac:spMkLst>
        </pc:spChg>
        <pc:spChg chg="add del">
          <ac:chgData name="William Estrela" userId="22d5d74b1a61f059" providerId="LiveId" clId="{77A6FE07-D8D5-4ADD-AFBB-5C7B87B2EA0E}" dt="2020-12-08T02:22:58.315" v="417" actId="26606"/>
          <ac:spMkLst>
            <pc:docMk/>
            <pc:sldMk cId="2402272937" sldId="259"/>
            <ac:spMk id="71" creationId="{8C790BE2-4E4F-4AAF-81A2-4A6F4885EBE6}"/>
          </ac:spMkLst>
        </pc:spChg>
        <pc:spChg chg="add del">
          <ac:chgData name="William Estrela" userId="22d5d74b1a61f059" providerId="LiveId" clId="{77A6FE07-D8D5-4ADD-AFBB-5C7B87B2EA0E}" dt="2020-12-08T02:22:58.315" v="417" actId="26606"/>
          <ac:spMkLst>
            <pc:docMk/>
            <pc:sldMk cId="2402272937" sldId="259"/>
            <ac:spMk id="73" creationId="{D28B54C3-B57B-472A-B96E-1FCB67093DC2}"/>
          </ac:spMkLst>
        </pc:spChg>
        <pc:spChg chg="add del">
          <ac:chgData name="William Estrela" userId="22d5d74b1a61f059" providerId="LiveId" clId="{77A6FE07-D8D5-4ADD-AFBB-5C7B87B2EA0E}" dt="2020-12-08T02:22:58.315" v="417" actId="26606"/>
          <ac:spMkLst>
            <pc:docMk/>
            <pc:sldMk cId="2402272937" sldId="259"/>
            <ac:spMk id="75" creationId="{7DB3C429-F8DA-49B9-AF84-21996FCF78B5}"/>
          </ac:spMkLst>
        </pc:spChg>
        <pc:spChg chg="add del">
          <ac:chgData name="William Estrela" userId="22d5d74b1a61f059" providerId="LiveId" clId="{77A6FE07-D8D5-4ADD-AFBB-5C7B87B2EA0E}" dt="2020-12-08T02:22:58.315" v="417" actId="26606"/>
          <ac:spMkLst>
            <pc:docMk/>
            <pc:sldMk cId="2402272937" sldId="259"/>
            <ac:spMk id="77" creationId="{C4C9F2B0-1044-46EB-8AEB-C3BFFDE6C2CC}"/>
          </ac:spMkLst>
        </pc:spChg>
        <pc:spChg chg="add del">
          <ac:chgData name="William Estrela" userId="22d5d74b1a61f059" providerId="LiveId" clId="{77A6FE07-D8D5-4ADD-AFBB-5C7B87B2EA0E}" dt="2020-12-08T02:22:58.315" v="417" actId="26606"/>
          <ac:spMkLst>
            <pc:docMk/>
            <pc:sldMk cId="2402272937" sldId="259"/>
            <ac:spMk id="79" creationId="{32B3ACB3-D689-442E-8A40-8680B0FEB8A2}"/>
          </ac:spMkLst>
        </pc:spChg>
        <pc:spChg chg="add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81" creationId="{854DEE1C-7FD6-4FA0-A96A-BDF952F199AB}"/>
          </ac:spMkLst>
        </pc:spChg>
        <pc:spChg chg="add del">
          <ac:chgData name="William Estrela" userId="22d5d74b1a61f059" providerId="LiveId" clId="{77A6FE07-D8D5-4ADD-AFBB-5C7B87B2EA0E}" dt="2020-12-08T02:22:59.456" v="419" actId="26606"/>
          <ac:spMkLst>
            <pc:docMk/>
            <pc:sldMk cId="2402272937" sldId="259"/>
            <ac:spMk id="3076" creationId="{5A59F003-E00A-43F9-91DC-CC54E3B87466}"/>
          </ac:spMkLst>
        </pc:spChg>
        <pc:spChg chg="add del">
          <ac:chgData name="William Estrela" userId="22d5d74b1a61f059" providerId="LiveId" clId="{77A6FE07-D8D5-4ADD-AFBB-5C7B87B2EA0E}" dt="2020-12-08T02:22:59.456" v="419" actId="26606"/>
          <ac:spMkLst>
            <pc:docMk/>
            <pc:sldMk cId="2402272937" sldId="259"/>
            <ac:spMk id="3077" creationId="{D74A4382-E3AD-430A-9A1F-DFA3E0E77A7D}"/>
          </ac:spMkLst>
        </pc:spChg>
        <pc:spChg chg="add del">
          <ac:chgData name="William Estrela" userId="22d5d74b1a61f059" providerId="LiveId" clId="{77A6FE07-D8D5-4ADD-AFBB-5C7B87B2EA0E}" dt="2020-12-08T02:22:59.456" v="419" actId="26606"/>
          <ac:spMkLst>
            <pc:docMk/>
            <pc:sldMk cId="2402272937" sldId="259"/>
            <ac:spMk id="3078" creationId="{79F40191-0F44-4FD1-82CC-ACB507C14BE6}"/>
          </ac:spMkLst>
        </pc:spChg>
        <pc:spChg chg="add del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3080" creationId="{8C790BE2-4E4F-4AAF-81A2-4A6F4885EBE6}"/>
          </ac:spMkLst>
        </pc:spChg>
        <pc:spChg chg="add del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3081" creationId="{D28B54C3-B57B-472A-B96E-1FCB67093DC2}"/>
          </ac:spMkLst>
        </pc:spChg>
        <pc:spChg chg="add del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3082" creationId="{7DB3C429-F8DA-49B9-AF84-21996FCF78B5}"/>
          </ac:spMkLst>
        </pc:spChg>
        <pc:spChg chg="add del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3083" creationId="{C4C9F2B0-1044-46EB-8AEB-C3BFFDE6C2CC}"/>
          </ac:spMkLst>
        </pc:spChg>
        <pc:spChg chg="add del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3084" creationId="{32B3ACB3-D689-442E-8A40-8680B0FEB8A2}"/>
          </ac:spMkLst>
        </pc:spChg>
        <pc:picChg chg="add mod">
          <ac:chgData name="William Estrela" userId="22d5d74b1a61f059" providerId="LiveId" clId="{77A6FE07-D8D5-4ADD-AFBB-5C7B87B2EA0E}" dt="2020-12-11T23:10:29.051" v="1098" actId="1076"/>
          <ac:picMkLst>
            <pc:docMk/>
            <pc:sldMk cId="2402272937" sldId="259"/>
            <ac:picMk id="4" creationId="{A6738C2D-A0B7-4E89-B70B-474499015468}"/>
          </ac:picMkLst>
        </pc:picChg>
        <pc:picChg chg="del">
          <ac:chgData name="William Estrela" userId="22d5d74b1a61f059" providerId="LiveId" clId="{77A6FE07-D8D5-4ADD-AFBB-5C7B87B2EA0E}" dt="2020-12-08T02:22:47.164" v="412" actId="478"/>
          <ac:picMkLst>
            <pc:docMk/>
            <pc:sldMk cId="2402272937" sldId="259"/>
            <ac:picMk id="2050" creationId="{91745386-A2B9-4402-A64D-A6C919F7760E}"/>
          </ac:picMkLst>
        </pc:picChg>
        <pc:picChg chg="add del mod">
          <ac:chgData name="William Estrela" userId="22d5d74b1a61f059" providerId="LiveId" clId="{77A6FE07-D8D5-4ADD-AFBB-5C7B87B2EA0E}" dt="2020-12-11T23:10:21.669" v="1095" actId="478"/>
          <ac:picMkLst>
            <pc:docMk/>
            <pc:sldMk cId="2402272937" sldId="259"/>
            <ac:picMk id="3074" creationId="{AC088A77-EDA7-4F4A-B1B7-000E9F8904AC}"/>
          </ac:picMkLst>
        </pc:picChg>
      </pc:sldChg>
      <pc:sldChg chg="addSp delSp modSp add del mod setBg delDesignElem">
        <pc:chgData name="William Estrela" userId="22d5d74b1a61f059" providerId="LiveId" clId="{77A6FE07-D8D5-4ADD-AFBB-5C7B87B2EA0E}" dt="2020-12-11T23:07:54.816" v="1034" actId="47"/>
        <pc:sldMkLst>
          <pc:docMk/>
          <pc:sldMk cId="3887823072" sldId="260"/>
        </pc:sldMkLst>
        <pc:spChg chg="mod">
          <ac:chgData name="William Estrela" userId="22d5d74b1a61f059" providerId="LiveId" clId="{77A6FE07-D8D5-4ADD-AFBB-5C7B87B2EA0E}" dt="2020-12-11T23:07:47.566" v="1030" actId="6549"/>
          <ac:spMkLst>
            <pc:docMk/>
            <pc:sldMk cId="3887823072" sldId="260"/>
            <ac:spMk id="2" creationId="{7D2D8681-D920-4974-B468-139B0272E456}"/>
          </ac:spMkLst>
        </pc:spChg>
        <pc:spChg chg="add mod">
          <ac:chgData name="William Estrela" userId="22d5d74b1a61f059" providerId="LiveId" clId="{77A6FE07-D8D5-4ADD-AFBB-5C7B87B2EA0E}" dt="2020-12-11T23:07:45.255" v="1029" actId="478"/>
          <ac:spMkLst>
            <pc:docMk/>
            <pc:sldMk cId="3887823072" sldId="260"/>
            <ac:spMk id="3" creationId="{68333405-E4CF-40EE-AFBB-BDAF7E1DCCA6}"/>
          </ac:spMkLst>
        </pc:spChg>
        <pc:spChg chg="add del mod">
          <ac:chgData name="William Estrela" userId="22d5d74b1a61f059" providerId="LiveId" clId="{77A6FE07-D8D5-4ADD-AFBB-5C7B87B2EA0E}" dt="2020-12-08T02:24:39.482" v="436"/>
          <ac:spMkLst>
            <pc:docMk/>
            <pc:sldMk cId="3887823072" sldId="260"/>
            <ac:spMk id="3" creationId="{C89091A5-651B-4BD5-911C-9FB4E45E8515}"/>
          </ac:spMkLst>
        </pc:spChg>
        <pc:spChg chg="add">
          <ac:chgData name="William Estrela" userId="22d5d74b1a61f059" providerId="LiveId" clId="{77A6FE07-D8D5-4ADD-AFBB-5C7B87B2EA0E}" dt="2020-12-08T02:24:49.331" v="438" actId="26606"/>
          <ac:spMkLst>
            <pc:docMk/>
            <pc:sldMk cId="3887823072" sldId="260"/>
            <ac:spMk id="71" creationId="{86295E7F-EA66-480B-B001-C8BE7CD61903}"/>
          </ac:spMkLst>
        </pc:spChg>
        <pc:spChg chg="del">
          <ac:chgData name="William Estrela" userId="22d5d74b1a61f059" providerId="LiveId" clId="{77A6FE07-D8D5-4ADD-AFBB-5C7B87B2EA0E}" dt="2020-12-08T02:23:40.965" v="429"/>
          <ac:spMkLst>
            <pc:docMk/>
            <pc:sldMk cId="3887823072" sldId="260"/>
            <ac:spMk id="81" creationId="{854DEE1C-7FD6-4FA0-A96A-BDF952F199AB}"/>
          </ac:spMkLst>
        </pc:spChg>
        <pc:picChg chg="del">
          <ac:chgData name="William Estrela" userId="22d5d74b1a61f059" providerId="LiveId" clId="{77A6FE07-D8D5-4ADD-AFBB-5C7B87B2EA0E}" dt="2020-12-08T02:24:37.058" v="435" actId="478"/>
          <ac:picMkLst>
            <pc:docMk/>
            <pc:sldMk cId="3887823072" sldId="260"/>
            <ac:picMk id="3074" creationId="{AC088A77-EDA7-4F4A-B1B7-000E9F8904AC}"/>
          </ac:picMkLst>
        </pc:picChg>
        <pc:picChg chg="add del mod">
          <ac:chgData name="William Estrela" userId="22d5d74b1a61f059" providerId="LiveId" clId="{77A6FE07-D8D5-4ADD-AFBB-5C7B87B2EA0E}" dt="2020-12-11T23:07:45.255" v="1029" actId="478"/>
          <ac:picMkLst>
            <pc:docMk/>
            <pc:sldMk cId="3887823072" sldId="260"/>
            <ac:picMk id="4098" creationId="{35F25C18-8424-468B-990B-41B8E50828C9}"/>
          </ac:picMkLst>
        </pc:picChg>
        <pc:cxnChg chg="add">
          <ac:chgData name="William Estrela" userId="22d5d74b1a61f059" providerId="LiveId" clId="{77A6FE07-D8D5-4ADD-AFBB-5C7B87B2EA0E}" dt="2020-12-08T02:24:49.331" v="438" actId="26606"/>
          <ac:cxnSpMkLst>
            <pc:docMk/>
            <pc:sldMk cId="3887823072" sldId="260"/>
            <ac:cxnSpMk id="73" creationId="{E126E481-B945-4179-BD79-05E96E9B29E1}"/>
          </ac:cxnSpMkLst>
        </pc:cxnChg>
      </pc:sldChg>
      <pc:sldChg chg="addSp delSp modSp add del mod setBg delDesignElem">
        <pc:chgData name="William Estrela" userId="22d5d74b1a61f059" providerId="LiveId" clId="{77A6FE07-D8D5-4ADD-AFBB-5C7B87B2EA0E}" dt="2020-12-11T23:15:29.037" v="1162" actId="47"/>
        <pc:sldMkLst>
          <pc:docMk/>
          <pc:sldMk cId="3035359561" sldId="261"/>
        </pc:sldMkLst>
        <pc:spChg chg="del mod">
          <ac:chgData name="William Estrela" userId="22d5d74b1a61f059" providerId="LiveId" clId="{77A6FE07-D8D5-4ADD-AFBB-5C7B87B2EA0E}" dt="2020-12-08T02:25:56.233" v="447" actId="478"/>
          <ac:spMkLst>
            <pc:docMk/>
            <pc:sldMk cId="3035359561" sldId="261"/>
            <ac:spMk id="2" creationId="{7D2D8681-D920-4974-B468-139B0272E456}"/>
          </ac:spMkLst>
        </pc:spChg>
        <pc:spChg chg="add mod ord">
          <ac:chgData name="William Estrela" userId="22d5d74b1a61f059" providerId="LiveId" clId="{77A6FE07-D8D5-4ADD-AFBB-5C7B87B2EA0E}" dt="2020-12-11T23:15:06.559" v="1155" actId="1076"/>
          <ac:spMkLst>
            <pc:docMk/>
            <pc:sldMk cId="3035359561" sldId="261"/>
            <ac:spMk id="3" creationId="{C474D3E3-B049-41FA-B501-F4E0BF21F69F}"/>
          </ac:spMkLst>
        </pc:spChg>
        <pc:spChg chg="add del mod">
          <ac:chgData name="William Estrela" userId="22d5d74b1a61f059" providerId="LiveId" clId="{77A6FE07-D8D5-4ADD-AFBB-5C7B87B2EA0E}" dt="2020-12-08T02:25:57.984" v="448" actId="478"/>
          <ac:spMkLst>
            <pc:docMk/>
            <pc:sldMk cId="3035359561" sldId="261"/>
            <ac:spMk id="5" creationId="{08152DA6-B0C2-4129-88CC-2422FC6C72C5}"/>
          </ac:spMkLst>
        </pc:spChg>
        <pc:spChg chg="del">
          <ac:chgData name="William Estrela" userId="22d5d74b1a61f059" providerId="LiveId" clId="{77A6FE07-D8D5-4ADD-AFBB-5C7B87B2EA0E}" dt="2020-12-08T02:25:21.643" v="442"/>
          <ac:spMkLst>
            <pc:docMk/>
            <pc:sldMk cId="3035359561" sldId="261"/>
            <ac:spMk id="71" creationId="{86295E7F-EA66-480B-B001-C8BE7CD61903}"/>
          </ac:spMkLst>
        </pc:spChg>
        <pc:spChg chg="add del">
          <ac:chgData name="William Estrela" userId="22d5d74b1a61f059" providerId="LiveId" clId="{77A6FE07-D8D5-4ADD-AFBB-5C7B87B2EA0E}" dt="2020-12-08T02:26:03.305" v="450" actId="26606"/>
          <ac:spMkLst>
            <pc:docMk/>
            <pc:sldMk cId="3035359561" sldId="261"/>
            <ac:spMk id="138" creationId="{AC5782D3-6CED-43A7-BE35-09C48F8091FB}"/>
          </ac:spMkLst>
        </pc:spChg>
        <pc:spChg chg="add del">
          <ac:chgData name="William Estrela" userId="22d5d74b1a61f059" providerId="LiveId" clId="{77A6FE07-D8D5-4ADD-AFBB-5C7B87B2EA0E}" dt="2020-12-08T02:26:03.305" v="450" actId="26606"/>
          <ac:spMkLst>
            <pc:docMk/>
            <pc:sldMk cId="3035359561" sldId="261"/>
            <ac:spMk id="140" creationId="{6721F593-ECD2-4B5B-AAE4-0866A4CDC970}"/>
          </ac:spMkLst>
        </pc:spChg>
        <pc:spChg chg="add del">
          <ac:chgData name="William Estrela" userId="22d5d74b1a61f059" providerId="LiveId" clId="{77A6FE07-D8D5-4ADD-AFBB-5C7B87B2EA0E}" dt="2020-12-08T02:26:03.305" v="450" actId="26606"/>
          <ac:spMkLst>
            <pc:docMk/>
            <pc:sldMk cId="3035359561" sldId="261"/>
            <ac:spMk id="142" creationId="{71DEE99F-D18C-4025-BA3F-CEBF5258ED3D}"/>
          </ac:spMkLst>
        </pc:spChg>
        <pc:spChg chg="add del">
          <ac:chgData name="William Estrela" userId="22d5d74b1a61f059" providerId="LiveId" clId="{77A6FE07-D8D5-4ADD-AFBB-5C7B87B2EA0E}" dt="2020-12-08T02:26:03.305" v="450" actId="26606"/>
          <ac:spMkLst>
            <pc:docMk/>
            <pc:sldMk cId="3035359561" sldId="261"/>
            <ac:spMk id="144" creationId="{976FA5D9-3A7C-4FA7-9BA8-1905D703FD77}"/>
          </ac:spMkLst>
        </pc:spChg>
        <pc:spChg chg="add del">
          <ac:chgData name="William Estrela" userId="22d5d74b1a61f059" providerId="LiveId" clId="{77A6FE07-D8D5-4ADD-AFBB-5C7B87B2EA0E}" dt="2020-12-08T02:26:03.305" v="450" actId="26606"/>
          <ac:spMkLst>
            <pc:docMk/>
            <pc:sldMk cId="3035359561" sldId="261"/>
            <ac:spMk id="146" creationId="{4652D57C-331F-43B8-9C07-69FBA9C0279E}"/>
          </ac:spMkLst>
        </pc:spChg>
        <pc:spChg chg="add del">
          <ac:chgData name="William Estrela" userId="22d5d74b1a61f059" providerId="LiveId" clId="{77A6FE07-D8D5-4ADD-AFBB-5C7B87B2EA0E}" dt="2020-12-08T02:26:03.308" v="451" actId="26606"/>
          <ac:spMkLst>
            <pc:docMk/>
            <pc:sldMk cId="3035359561" sldId="261"/>
            <ac:spMk id="5124" creationId="{F4C0B10B-D2C4-4A54-AFAD-3D27DF88BB37}"/>
          </ac:spMkLst>
        </pc:spChg>
        <pc:spChg chg="add">
          <ac:chgData name="William Estrela" userId="22d5d74b1a61f059" providerId="LiveId" clId="{77A6FE07-D8D5-4ADD-AFBB-5C7B87B2EA0E}" dt="2020-12-08T02:26:03.308" v="451" actId="26606"/>
          <ac:spMkLst>
            <pc:docMk/>
            <pc:sldMk cId="3035359561" sldId="261"/>
            <ac:spMk id="5127" creationId="{91F32EBA-ED97-466E-8CFA-8382584155D0}"/>
          </ac:spMkLst>
        </pc:spChg>
        <pc:grpChg chg="add del">
          <ac:chgData name="William Estrela" userId="22d5d74b1a61f059" providerId="LiveId" clId="{77A6FE07-D8D5-4ADD-AFBB-5C7B87B2EA0E}" dt="2020-12-08T02:26:03.308" v="451" actId="26606"/>
          <ac:grpSpMkLst>
            <pc:docMk/>
            <pc:sldMk cId="3035359561" sldId="261"/>
            <ac:grpSpMk id="5125" creationId="{B6BADB90-C74B-40D6-86DC-503F65FCE8DC}"/>
          </ac:grpSpMkLst>
        </pc:grpChg>
        <pc:picChg chg="add mod">
          <ac:chgData name="William Estrela" userId="22d5d74b1a61f059" providerId="LiveId" clId="{77A6FE07-D8D5-4ADD-AFBB-5C7B87B2EA0E}" dt="2020-12-11T23:14:44.779" v="1144" actId="1076"/>
          <ac:picMkLst>
            <pc:docMk/>
            <pc:sldMk cId="3035359561" sldId="261"/>
            <ac:picMk id="4" creationId="{DFF02AC9-66AE-43EB-A5EF-FAA32D9B9B76}"/>
          </ac:picMkLst>
        </pc:picChg>
        <pc:picChg chg="del">
          <ac:chgData name="William Estrela" userId="22d5d74b1a61f059" providerId="LiveId" clId="{77A6FE07-D8D5-4ADD-AFBB-5C7B87B2EA0E}" dt="2020-12-08T02:25:30.427" v="443" actId="478"/>
          <ac:picMkLst>
            <pc:docMk/>
            <pc:sldMk cId="3035359561" sldId="261"/>
            <ac:picMk id="4098" creationId="{35F25C18-8424-468B-990B-41B8E50828C9}"/>
          </ac:picMkLst>
        </pc:picChg>
        <pc:picChg chg="add del mod">
          <ac:chgData name="William Estrela" userId="22d5d74b1a61f059" providerId="LiveId" clId="{77A6FE07-D8D5-4ADD-AFBB-5C7B87B2EA0E}" dt="2020-12-11T23:14:28.573" v="1140" actId="478"/>
          <ac:picMkLst>
            <pc:docMk/>
            <pc:sldMk cId="3035359561" sldId="261"/>
            <ac:picMk id="5122" creationId="{4E01B69E-3DD9-4DA4-BBDF-9BC0FE80499B}"/>
          </ac:picMkLst>
        </pc:picChg>
        <pc:cxnChg chg="del">
          <ac:chgData name="William Estrela" userId="22d5d74b1a61f059" providerId="LiveId" clId="{77A6FE07-D8D5-4ADD-AFBB-5C7B87B2EA0E}" dt="2020-12-08T02:25:21.643" v="442"/>
          <ac:cxnSpMkLst>
            <pc:docMk/>
            <pc:sldMk cId="3035359561" sldId="261"/>
            <ac:cxnSpMk id="73" creationId="{E126E481-B945-4179-BD79-05E96E9B29E1}"/>
          </ac:cxnSpMkLst>
        </pc:cxnChg>
      </pc:sldChg>
      <pc:sldChg chg="addSp delSp add del setBg delDesignElem">
        <pc:chgData name="William Estrela" userId="22d5d74b1a61f059" providerId="LiveId" clId="{77A6FE07-D8D5-4ADD-AFBB-5C7B87B2EA0E}" dt="2020-12-08T02:23:44.872" v="432"/>
        <pc:sldMkLst>
          <pc:docMk/>
          <pc:sldMk cId="4084155611" sldId="261"/>
        </pc:sldMkLst>
        <pc:spChg chg="add del">
          <ac:chgData name="William Estrela" userId="22d5d74b1a61f059" providerId="LiveId" clId="{77A6FE07-D8D5-4ADD-AFBB-5C7B87B2EA0E}" dt="2020-12-08T02:23:44.872" v="432"/>
          <ac:spMkLst>
            <pc:docMk/>
            <pc:sldMk cId="4084155611" sldId="261"/>
            <ac:spMk id="81" creationId="{854DEE1C-7FD6-4FA0-A96A-BDF952F199AB}"/>
          </ac:spMkLst>
        </pc:spChg>
      </pc:sldChg>
      <pc:sldChg chg="addSp delSp modSp add del mod setBg delDesignElem">
        <pc:chgData name="William Estrela" userId="22d5d74b1a61f059" providerId="LiveId" clId="{77A6FE07-D8D5-4ADD-AFBB-5C7B87B2EA0E}" dt="2020-12-11T23:15:22.877" v="1161" actId="47"/>
        <pc:sldMkLst>
          <pc:docMk/>
          <pc:sldMk cId="2220197792" sldId="262"/>
        </pc:sldMkLst>
        <pc:spChg chg="mod ord">
          <ac:chgData name="William Estrela" userId="22d5d74b1a61f059" providerId="LiveId" clId="{77A6FE07-D8D5-4ADD-AFBB-5C7B87B2EA0E}" dt="2020-12-08T02:29:16.195" v="504" actId="20577"/>
          <ac:spMkLst>
            <pc:docMk/>
            <pc:sldMk cId="2220197792" sldId="262"/>
            <ac:spMk id="3" creationId="{C474D3E3-B049-41FA-B501-F4E0BF21F69F}"/>
          </ac:spMkLst>
        </pc:spChg>
        <pc:spChg chg="add del">
          <ac:chgData name="William Estrela" userId="22d5d74b1a61f059" providerId="LiveId" clId="{77A6FE07-D8D5-4ADD-AFBB-5C7B87B2EA0E}" dt="2020-12-08T02:27:09.715" v="462" actId="26606"/>
          <ac:spMkLst>
            <pc:docMk/>
            <pc:sldMk cId="2220197792" sldId="262"/>
            <ac:spMk id="71" creationId="{91F32EBA-ED97-466E-8CFA-8382584155D0}"/>
          </ac:spMkLst>
        </pc:spChg>
        <pc:spChg chg="add">
          <ac:chgData name="William Estrela" userId="22d5d74b1a61f059" providerId="LiveId" clId="{77A6FE07-D8D5-4ADD-AFBB-5C7B87B2EA0E}" dt="2020-12-08T02:27:38.674" v="470" actId="26606"/>
          <ac:spMkLst>
            <pc:docMk/>
            <pc:sldMk cId="2220197792" sldId="262"/>
            <ac:spMk id="73" creationId="{3B2069EE-A08E-44F0-B3F9-3CF8CC2DCAD5}"/>
          </ac:spMkLst>
        </pc:spChg>
        <pc:spChg chg="del">
          <ac:chgData name="William Estrela" userId="22d5d74b1a61f059" providerId="LiveId" clId="{77A6FE07-D8D5-4ADD-AFBB-5C7B87B2EA0E}" dt="2020-12-08T02:26:28.373" v="453"/>
          <ac:spMkLst>
            <pc:docMk/>
            <pc:sldMk cId="2220197792" sldId="262"/>
            <ac:spMk id="5127" creationId="{91F32EBA-ED97-466E-8CFA-8382584155D0}"/>
          </ac:spMkLst>
        </pc:spChg>
        <pc:spChg chg="add del">
          <ac:chgData name="William Estrela" userId="22d5d74b1a61f059" providerId="LiveId" clId="{77A6FE07-D8D5-4ADD-AFBB-5C7B87B2EA0E}" dt="2020-12-08T02:27:13.626" v="466" actId="26606"/>
          <ac:spMkLst>
            <pc:docMk/>
            <pc:sldMk cId="2220197792" sldId="262"/>
            <ac:spMk id="6148" creationId="{91F32EBA-ED97-466E-8CFA-8382584155D0}"/>
          </ac:spMkLst>
        </pc:spChg>
        <pc:spChg chg="add">
          <ac:chgData name="William Estrela" userId="22d5d74b1a61f059" providerId="LiveId" clId="{77A6FE07-D8D5-4ADD-AFBB-5C7B87B2EA0E}" dt="2020-12-08T02:27:38.674" v="470" actId="26606"/>
          <ac:spMkLst>
            <pc:docMk/>
            <pc:sldMk cId="2220197792" sldId="262"/>
            <ac:spMk id="6149" creationId="{33CD251C-A887-4D2F-925B-FC097198538B}"/>
          </ac:spMkLst>
        </pc:spChg>
        <pc:grpChg chg="add">
          <ac:chgData name="William Estrela" userId="22d5d74b1a61f059" providerId="LiveId" clId="{77A6FE07-D8D5-4ADD-AFBB-5C7B87B2EA0E}" dt="2020-12-08T02:27:38.674" v="470" actId="26606"/>
          <ac:grpSpMkLst>
            <pc:docMk/>
            <pc:sldMk cId="2220197792" sldId="262"/>
            <ac:grpSpMk id="75" creationId="{9C6E8597-0CCE-4A8A-9326-AA52691A1C81}"/>
          </ac:grpSpMkLst>
        </pc:grpChg>
        <pc:picChg chg="add mod ord">
          <ac:chgData name="William Estrela" userId="22d5d74b1a61f059" providerId="LiveId" clId="{77A6FE07-D8D5-4ADD-AFBB-5C7B87B2EA0E}" dt="2020-12-08T02:27:38.674" v="470" actId="26606"/>
          <ac:picMkLst>
            <pc:docMk/>
            <pc:sldMk cId="2220197792" sldId="262"/>
            <ac:picMk id="2" creationId="{02A0311A-F44C-43B1-A743-651AFE55574D}"/>
          </ac:picMkLst>
        </pc:picChg>
        <pc:picChg chg="del">
          <ac:chgData name="William Estrela" userId="22d5d74b1a61f059" providerId="LiveId" clId="{77A6FE07-D8D5-4ADD-AFBB-5C7B87B2EA0E}" dt="2020-12-08T02:26:32.793" v="454" actId="478"/>
          <ac:picMkLst>
            <pc:docMk/>
            <pc:sldMk cId="2220197792" sldId="262"/>
            <ac:picMk id="5122" creationId="{4E01B69E-3DD9-4DA4-BBDF-9BC0FE80499B}"/>
          </ac:picMkLst>
        </pc:picChg>
        <pc:picChg chg="add mod">
          <ac:chgData name="William Estrela" userId="22d5d74b1a61f059" providerId="LiveId" clId="{77A6FE07-D8D5-4ADD-AFBB-5C7B87B2EA0E}" dt="2020-12-08T02:27:38.674" v="470" actId="26606"/>
          <ac:picMkLst>
            <pc:docMk/>
            <pc:sldMk cId="2220197792" sldId="262"/>
            <ac:picMk id="6146" creationId="{ABA12E5B-6B4E-43CC-891D-8D4DD4CAB3AE}"/>
          </ac:picMkLst>
        </pc:picChg>
      </pc:sldChg>
      <pc:sldChg chg="delSp modSp add del mod setBg delDesignElem">
        <pc:chgData name="William Estrela" userId="22d5d74b1a61f059" providerId="LiveId" clId="{77A6FE07-D8D5-4ADD-AFBB-5C7B87B2EA0E}" dt="2020-12-08T02:29:55.834" v="516" actId="47"/>
        <pc:sldMkLst>
          <pc:docMk/>
          <pc:sldMk cId="1042166781" sldId="263"/>
        </pc:sldMkLst>
        <pc:spChg chg="mod">
          <ac:chgData name="William Estrela" userId="22d5d74b1a61f059" providerId="LiveId" clId="{77A6FE07-D8D5-4ADD-AFBB-5C7B87B2EA0E}" dt="2020-12-08T02:29:40.381" v="513" actId="27636"/>
          <ac:spMkLst>
            <pc:docMk/>
            <pc:sldMk cId="1042166781" sldId="263"/>
            <ac:spMk id="3" creationId="{C474D3E3-B049-41FA-B501-F4E0BF21F69F}"/>
          </ac:spMkLst>
        </pc:spChg>
        <pc:spChg chg="del">
          <ac:chgData name="William Estrela" userId="22d5d74b1a61f059" providerId="LiveId" clId="{77A6FE07-D8D5-4ADD-AFBB-5C7B87B2EA0E}" dt="2020-12-08T02:29:26.771" v="506"/>
          <ac:spMkLst>
            <pc:docMk/>
            <pc:sldMk cId="1042166781" sldId="263"/>
            <ac:spMk id="73" creationId="{3B2069EE-A08E-44F0-B3F9-3CF8CC2DCAD5}"/>
          </ac:spMkLst>
        </pc:spChg>
        <pc:spChg chg="del">
          <ac:chgData name="William Estrela" userId="22d5d74b1a61f059" providerId="LiveId" clId="{77A6FE07-D8D5-4ADD-AFBB-5C7B87B2EA0E}" dt="2020-12-08T02:29:26.771" v="506"/>
          <ac:spMkLst>
            <pc:docMk/>
            <pc:sldMk cId="1042166781" sldId="263"/>
            <ac:spMk id="6149" creationId="{33CD251C-A887-4D2F-925B-FC097198538B}"/>
          </ac:spMkLst>
        </pc:spChg>
        <pc:grpChg chg="del">
          <ac:chgData name="William Estrela" userId="22d5d74b1a61f059" providerId="LiveId" clId="{77A6FE07-D8D5-4ADD-AFBB-5C7B87B2EA0E}" dt="2020-12-08T02:29:26.771" v="506"/>
          <ac:grpSpMkLst>
            <pc:docMk/>
            <pc:sldMk cId="1042166781" sldId="263"/>
            <ac:grpSpMk id="75" creationId="{9C6E8597-0CCE-4A8A-9326-AA52691A1C81}"/>
          </ac:grpSpMkLst>
        </pc:grpChg>
        <pc:picChg chg="mod">
          <ac:chgData name="William Estrela" userId="22d5d74b1a61f059" providerId="LiveId" clId="{77A6FE07-D8D5-4ADD-AFBB-5C7B87B2EA0E}" dt="2020-12-08T02:29:37.818" v="511" actId="1076"/>
          <ac:picMkLst>
            <pc:docMk/>
            <pc:sldMk cId="1042166781" sldId="263"/>
            <ac:picMk id="2" creationId="{02A0311A-F44C-43B1-A743-651AFE55574D}"/>
          </ac:picMkLst>
        </pc:picChg>
        <pc:picChg chg="del">
          <ac:chgData name="William Estrela" userId="22d5d74b1a61f059" providerId="LiveId" clId="{77A6FE07-D8D5-4ADD-AFBB-5C7B87B2EA0E}" dt="2020-12-08T02:29:35.515" v="510" actId="478"/>
          <ac:picMkLst>
            <pc:docMk/>
            <pc:sldMk cId="1042166781" sldId="263"/>
            <ac:picMk id="6146" creationId="{ABA12E5B-6B4E-43CC-891D-8D4DD4CAB3AE}"/>
          </ac:picMkLst>
        </pc:picChg>
      </pc:sldChg>
      <pc:sldChg chg="addSp delSp modSp add mod modTransition setBg delDesignElem">
        <pc:chgData name="William Estrela" userId="22d5d74b1a61f059" providerId="LiveId" clId="{77A6FE07-D8D5-4ADD-AFBB-5C7B87B2EA0E}" dt="2020-12-11T23:26:44.726" v="1404" actId="108"/>
        <pc:sldMkLst>
          <pc:docMk/>
          <pc:sldMk cId="1141508990" sldId="264"/>
        </pc:sldMkLst>
        <pc:spChg chg="mod">
          <ac:chgData name="William Estrela" userId="22d5d74b1a61f059" providerId="LiveId" clId="{77A6FE07-D8D5-4ADD-AFBB-5C7B87B2EA0E}" dt="2020-12-11T23:26:44.726" v="1404" actId="108"/>
          <ac:spMkLst>
            <pc:docMk/>
            <pc:sldMk cId="1141508990" sldId="264"/>
            <ac:spMk id="3" creationId="{C474D3E3-B049-41FA-B501-F4E0BF21F69F}"/>
          </ac:spMkLst>
        </pc:spChg>
        <pc:spChg chg="del">
          <ac:chgData name="William Estrela" userId="22d5d74b1a61f059" providerId="LiveId" clId="{77A6FE07-D8D5-4ADD-AFBB-5C7B87B2EA0E}" dt="2020-12-08T02:29:51.732" v="515"/>
          <ac:spMkLst>
            <pc:docMk/>
            <pc:sldMk cId="1141508990" sldId="264"/>
            <ac:spMk id="73" creationId="{3B2069EE-A08E-44F0-B3F9-3CF8CC2DCAD5}"/>
          </ac:spMkLst>
        </pc:spChg>
        <pc:spChg chg="del">
          <ac:chgData name="William Estrela" userId="22d5d74b1a61f059" providerId="LiveId" clId="{77A6FE07-D8D5-4ADD-AFBB-5C7B87B2EA0E}" dt="2020-12-08T02:29:51.732" v="515"/>
          <ac:spMkLst>
            <pc:docMk/>
            <pc:sldMk cId="1141508990" sldId="264"/>
            <ac:spMk id="6149" creationId="{33CD251C-A887-4D2F-925B-FC097198538B}"/>
          </ac:spMkLst>
        </pc:spChg>
        <pc:grpChg chg="del">
          <ac:chgData name="William Estrela" userId="22d5d74b1a61f059" providerId="LiveId" clId="{77A6FE07-D8D5-4ADD-AFBB-5C7B87B2EA0E}" dt="2020-12-08T02:29:51.732" v="515"/>
          <ac:grpSpMkLst>
            <pc:docMk/>
            <pc:sldMk cId="1141508990" sldId="264"/>
            <ac:grpSpMk id="75" creationId="{9C6E8597-0CCE-4A8A-9326-AA52691A1C81}"/>
          </ac:grpSpMkLst>
        </pc:grpChg>
        <pc:picChg chg="del mod">
          <ac:chgData name="William Estrela" userId="22d5d74b1a61f059" providerId="LiveId" clId="{77A6FE07-D8D5-4ADD-AFBB-5C7B87B2EA0E}" dt="2020-12-11T23:15:41.234" v="1168" actId="478"/>
          <ac:picMkLst>
            <pc:docMk/>
            <pc:sldMk cId="1141508990" sldId="264"/>
            <ac:picMk id="2" creationId="{02A0311A-F44C-43B1-A743-651AFE55574D}"/>
          </ac:picMkLst>
        </pc:picChg>
        <pc:picChg chg="add mod">
          <ac:chgData name="William Estrela" userId="22d5d74b1a61f059" providerId="LiveId" clId="{77A6FE07-D8D5-4ADD-AFBB-5C7B87B2EA0E}" dt="2020-12-11T23:16:31.979" v="1180" actId="1076"/>
          <ac:picMkLst>
            <pc:docMk/>
            <pc:sldMk cId="1141508990" sldId="264"/>
            <ac:picMk id="5" creationId="{F229F9E7-EE03-459C-A193-3DB1E325B11A}"/>
          </ac:picMkLst>
        </pc:picChg>
        <pc:picChg chg="add del mod">
          <ac:chgData name="William Estrela" userId="22d5d74b1a61f059" providerId="LiveId" clId="{77A6FE07-D8D5-4ADD-AFBB-5C7B87B2EA0E}" dt="2020-12-11T23:16:26.413" v="1177" actId="478"/>
          <ac:picMkLst>
            <pc:docMk/>
            <pc:sldMk cId="1141508990" sldId="264"/>
            <ac:picMk id="7" creationId="{55E836D0-31D3-46C2-BD37-89B096FD00B9}"/>
          </ac:picMkLst>
        </pc:picChg>
        <pc:picChg chg="del">
          <ac:chgData name="William Estrela" userId="22d5d74b1a61f059" providerId="LiveId" clId="{77A6FE07-D8D5-4ADD-AFBB-5C7B87B2EA0E}" dt="2020-12-11T23:15:41.634" v="1169" actId="478"/>
          <ac:picMkLst>
            <pc:docMk/>
            <pc:sldMk cId="1141508990" sldId="264"/>
            <ac:picMk id="6146" creationId="{ABA12E5B-6B4E-43CC-891D-8D4DD4CAB3AE}"/>
          </ac:picMkLst>
        </pc:picChg>
      </pc:sldChg>
      <pc:sldChg chg="addSp delSp add del setBg delDesignElem">
        <pc:chgData name="William Estrela" userId="22d5d74b1a61f059" providerId="LiveId" clId="{77A6FE07-D8D5-4ADD-AFBB-5C7B87B2EA0E}" dt="2020-12-08T02:29:29.338" v="509"/>
        <pc:sldMkLst>
          <pc:docMk/>
          <pc:sldMk cId="1867436893" sldId="264"/>
        </pc:sldMkLst>
        <pc:spChg chg="add del">
          <ac:chgData name="William Estrela" userId="22d5d74b1a61f059" providerId="LiveId" clId="{77A6FE07-D8D5-4ADD-AFBB-5C7B87B2EA0E}" dt="2020-12-08T02:29:29.338" v="509"/>
          <ac:spMkLst>
            <pc:docMk/>
            <pc:sldMk cId="1867436893" sldId="264"/>
            <ac:spMk id="73" creationId="{3B2069EE-A08E-44F0-B3F9-3CF8CC2DCAD5}"/>
          </ac:spMkLst>
        </pc:spChg>
        <pc:spChg chg="add del">
          <ac:chgData name="William Estrela" userId="22d5d74b1a61f059" providerId="LiveId" clId="{77A6FE07-D8D5-4ADD-AFBB-5C7B87B2EA0E}" dt="2020-12-08T02:29:29.338" v="509"/>
          <ac:spMkLst>
            <pc:docMk/>
            <pc:sldMk cId="1867436893" sldId="264"/>
            <ac:spMk id="6149" creationId="{33CD251C-A887-4D2F-925B-FC097198538B}"/>
          </ac:spMkLst>
        </pc:spChg>
        <pc:grpChg chg="add del">
          <ac:chgData name="William Estrela" userId="22d5d74b1a61f059" providerId="LiveId" clId="{77A6FE07-D8D5-4ADD-AFBB-5C7B87B2EA0E}" dt="2020-12-08T02:29:29.338" v="509"/>
          <ac:grpSpMkLst>
            <pc:docMk/>
            <pc:sldMk cId="1867436893" sldId="264"/>
            <ac:grpSpMk id="75" creationId="{9C6E8597-0CCE-4A8A-9326-AA52691A1C81}"/>
          </ac:grpSpMkLst>
        </pc:grpChg>
      </pc:sldChg>
      <pc:sldChg chg="addSp delSp modSp new mod modTransition">
        <pc:chgData name="William Estrela" userId="22d5d74b1a61f059" providerId="LiveId" clId="{77A6FE07-D8D5-4ADD-AFBB-5C7B87B2EA0E}" dt="2020-12-11T23:17:09.701" v="1190"/>
        <pc:sldMkLst>
          <pc:docMk/>
          <pc:sldMk cId="1088037240" sldId="265"/>
        </pc:sldMkLst>
        <pc:spChg chg="del">
          <ac:chgData name="William Estrela" userId="22d5d74b1a61f059" providerId="LiveId" clId="{77A6FE07-D8D5-4ADD-AFBB-5C7B87B2EA0E}" dt="2020-12-11T23:02:13.193" v="970" actId="478"/>
          <ac:spMkLst>
            <pc:docMk/>
            <pc:sldMk cId="1088037240" sldId="265"/>
            <ac:spMk id="2" creationId="{876C83F0-E252-4AEE-9919-B34C7B0F2A7C}"/>
          </ac:spMkLst>
        </pc:spChg>
        <pc:spChg chg="mod">
          <ac:chgData name="William Estrela" userId="22d5d74b1a61f059" providerId="LiveId" clId="{77A6FE07-D8D5-4ADD-AFBB-5C7B87B2EA0E}" dt="2020-12-11T23:05:37.724" v="1010" actId="14100"/>
          <ac:spMkLst>
            <pc:docMk/>
            <pc:sldMk cId="1088037240" sldId="265"/>
            <ac:spMk id="3" creationId="{49363230-66A0-49F3-BDCC-855052FE48A1}"/>
          </ac:spMkLst>
        </pc:spChg>
        <pc:spChg chg="add mod">
          <ac:chgData name="William Estrela" userId="22d5d74b1a61f059" providerId="LiveId" clId="{77A6FE07-D8D5-4ADD-AFBB-5C7B87B2EA0E}" dt="2020-12-11T23:07:21.413" v="1028" actId="1076"/>
          <ac:spMkLst>
            <pc:docMk/>
            <pc:sldMk cId="1088037240" sldId="265"/>
            <ac:spMk id="7" creationId="{F2BE64ED-E2A3-4466-93C0-A06C3023F2A4}"/>
          </ac:spMkLst>
        </pc:spChg>
        <pc:spChg chg="add mod">
          <ac:chgData name="William Estrela" userId="22d5d74b1a61f059" providerId="LiveId" clId="{77A6FE07-D8D5-4ADD-AFBB-5C7B87B2EA0E}" dt="2020-12-11T23:06:33.881" v="1019" actId="1076"/>
          <ac:spMkLst>
            <pc:docMk/>
            <pc:sldMk cId="1088037240" sldId="265"/>
            <ac:spMk id="8" creationId="{67CFB926-CE6E-4FB8-A4A6-59AB3F4DCDBA}"/>
          </ac:spMkLst>
        </pc:spChg>
        <pc:picChg chg="add mod">
          <ac:chgData name="William Estrela" userId="22d5d74b1a61f059" providerId="LiveId" clId="{77A6FE07-D8D5-4ADD-AFBB-5C7B87B2EA0E}" dt="2020-12-11T23:02:56.043" v="975" actId="1076"/>
          <ac:picMkLst>
            <pc:docMk/>
            <pc:sldMk cId="1088037240" sldId="265"/>
            <ac:picMk id="5" creationId="{5D36E20A-2F5B-4831-9264-B19421DCDB8F}"/>
          </ac:picMkLst>
        </pc:picChg>
        <pc:picChg chg="add mod">
          <ac:chgData name="William Estrela" userId="22d5d74b1a61f059" providerId="LiveId" clId="{77A6FE07-D8D5-4ADD-AFBB-5C7B87B2EA0E}" dt="2020-12-11T23:03:07.806" v="981" actId="1076"/>
          <ac:picMkLst>
            <pc:docMk/>
            <pc:sldMk cId="1088037240" sldId="265"/>
            <ac:picMk id="6" creationId="{DF3B0BBC-EF76-4644-9F3C-D7D3F6B34FEC}"/>
          </ac:picMkLst>
        </pc:picChg>
        <pc:picChg chg="add mod">
          <ac:chgData name="William Estrela" userId="22d5d74b1a61f059" providerId="LiveId" clId="{77A6FE07-D8D5-4ADD-AFBB-5C7B87B2EA0E}" dt="2020-12-11T23:06:33.881" v="1019" actId="1076"/>
          <ac:picMkLst>
            <pc:docMk/>
            <pc:sldMk cId="1088037240" sldId="265"/>
            <ac:picMk id="9" creationId="{800ED40B-8D96-416A-A629-BBFFD1833336}"/>
          </ac:picMkLst>
        </pc:picChg>
        <pc:picChg chg="add mod">
          <ac:chgData name="William Estrela" userId="22d5d74b1a61f059" providerId="LiveId" clId="{77A6FE07-D8D5-4ADD-AFBB-5C7B87B2EA0E}" dt="2020-12-11T23:06:33.881" v="1019" actId="1076"/>
          <ac:picMkLst>
            <pc:docMk/>
            <pc:sldMk cId="1088037240" sldId="265"/>
            <ac:picMk id="10" creationId="{0881318C-D6CE-420C-B6F9-0C3E3BF6A174}"/>
          </ac:picMkLst>
        </pc:picChg>
        <pc:picChg chg="add del mod">
          <ac:chgData name="William Estrela" userId="22d5d74b1a61f059" providerId="LiveId" clId="{77A6FE07-D8D5-4ADD-AFBB-5C7B87B2EA0E}" dt="2020-12-11T23:06:55.142" v="1021" actId="478"/>
          <ac:picMkLst>
            <pc:docMk/>
            <pc:sldMk cId="1088037240" sldId="265"/>
            <ac:picMk id="12" creationId="{520E6B29-D6F7-4876-BBAA-DCFCEF36E821}"/>
          </ac:picMkLst>
        </pc:picChg>
        <pc:picChg chg="add mod">
          <ac:chgData name="William Estrela" userId="22d5d74b1a61f059" providerId="LiveId" clId="{77A6FE07-D8D5-4ADD-AFBB-5C7B87B2EA0E}" dt="2020-12-11T23:07:18.713" v="1027" actId="1076"/>
          <ac:picMkLst>
            <pc:docMk/>
            <pc:sldMk cId="1088037240" sldId="265"/>
            <ac:picMk id="14" creationId="{E3FE9A11-893A-40B2-A681-B067EF40E1D4}"/>
          </ac:picMkLst>
        </pc:picChg>
      </pc:sldChg>
      <pc:sldChg chg="addSp delSp modSp add mod ord modTransition">
        <pc:chgData name="William Estrela" userId="22d5d74b1a61f059" providerId="LiveId" clId="{77A6FE07-D8D5-4ADD-AFBB-5C7B87B2EA0E}" dt="2020-12-11T23:17:07.817" v="1189"/>
        <pc:sldMkLst>
          <pc:docMk/>
          <pc:sldMk cId="1417295976" sldId="266"/>
        </pc:sldMkLst>
        <pc:spChg chg="del">
          <ac:chgData name="William Estrela" userId="22d5d74b1a61f059" providerId="LiveId" clId="{77A6FE07-D8D5-4ADD-AFBB-5C7B87B2EA0E}" dt="2020-12-11T23:07:58.490" v="1035" actId="478"/>
          <ac:spMkLst>
            <pc:docMk/>
            <pc:sldMk cId="1417295976" sldId="266"/>
            <ac:spMk id="3" creationId="{49363230-66A0-49F3-BDCC-855052FE48A1}"/>
          </ac:spMkLst>
        </pc:spChg>
        <pc:spChg chg="add del mod">
          <ac:chgData name="William Estrela" userId="22d5d74b1a61f059" providerId="LiveId" clId="{77A6FE07-D8D5-4ADD-AFBB-5C7B87B2EA0E}" dt="2020-12-11T23:08:00.522" v="1036" actId="478"/>
          <ac:spMkLst>
            <pc:docMk/>
            <pc:sldMk cId="1417295976" sldId="266"/>
            <ac:spMk id="4" creationId="{4A3C556F-9124-4844-A057-BAE6585197A9}"/>
          </ac:spMkLst>
        </pc:spChg>
        <pc:spChg chg="del">
          <ac:chgData name="William Estrela" userId="22d5d74b1a61f059" providerId="LiveId" clId="{77A6FE07-D8D5-4ADD-AFBB-5C7B87B2EA0E}" dt="2020-12-11T23:08:01.558" v="1037" actId="478"/>
          <ac:spMkLst>
            <pc:docMk/>
            <pc:sldMk cId="1417295976" sldId="266"/>
            <ac:spMk id="7" creationId="{F2BE64ED-E2A3-4466-93C0-A06C3023F2A4}"/>
          </ac:spMkLst>
        </pc:spChg>
        <pc:spChg chg="del mod">
          <ac:chgData name="William Estrela" userId="22d5d74b1a61f059" providerId="LiveId" clId="{77A6FE07-D8D5-4ADD-AFBB-5C7B87B2EA0E}" dt="2020-12-11T23:08:04.410" v="1040" actId="478"/>
          <ac:spMkLst>
            <pc:docMk/>
            <pc:sldMk cId="1417295976" sldId="266"/>
            <ac:spMk id="8" creationId="{67CFB926-CE6E-4FB8-A4A6-59AB3F4DCDBA}"/>
          </ac:spMkLst>
        </pc:spChg>
        <pc:spChg chg="add mod">
          <ac:chgData name="William Estrela" userId="22d5d74b1a61f059" providerId="LiveId" clId="{77A6FE07-D8D5-4ADD-AFBB-5C7B87B2EA0E}" dt="2020-12-11T23:09:50.569" v="1092" actId="1076"/>
          <ac:spMkLst>
            <pc:docMk/>
            <pc:sldMk cId="1417295976" sldId="266"/>
            <ac:spMk id="18" creationId="{A6EB2295-E373-42B1-9938-F003594326D4}"/>
          </ac:spMkLst>
        </pc:spChg>
        <pc:picChg chg="del">
          <ac:chgData name="William Estrela" userId="22d5d74b1a61f059" providerId="LiveId" clId="{77A6FE07-D8D5-4ADD-AFBB-5C7B87B2EA0E}" dt="2020-12-11T23:08:06.869" v="1043" actId="478"/>
          <ac:picMkLst>
            <pc:docMk/>
            <pc:sldMk cId="1417295976" sldId="266"/>
            <ac:picMk id="5" creationId="{5D36E20A-2F5B-4831-9264-B19421DCDB8F}"/>
          </ac:picMkLst>
        </pc:picChg>
        <pc:picChg chg="del">
          <ac:chgData name="William Estrela" userId="22d5d74b1a61f059" providerId="LiveId" clId="{77A6FE07-D8D5-4ADD-AFBB-5C7B87B2EA0E}" dt="2020-12-11T23:08:06.046" v="1042" actId="478"/>
          <ac:picMkLst>
            <pc:docMk/>
            <pc:sldMk cId="1417295976" sldId="266"/>
            <ac:picMk id="6" creationId="{DF3B0BBC-EF76-4644-9F3C-D7D3F6B34FEC}"/>
          </ac:picMkLst>
        </pc:picChg>
        <pc:picChg chg="del">
          <ac:chgData name="William Estrela" userId="22d5d74b1a61f059" providerId="LiveId" clId="{77A6FE07-D8D5-4ADD-AFBB-5C7B87B2EA0E}" dt="2020-12-11T23:08:05.350" v="1041" actId="478"/>
          <ac:picMkLst>
            <pc:docMk/>
            <pc:sldMk cId="1417295976" sldId="266"/>
            <ac:picMk id="9" creationId="{800ED40B-8D96-416A-A629-BBFFD1833336}"/>
          </ac:picMkLst>
        </pc:picChg>
        <pc:picChg chg="del">
          <ac:chgData name="William Estrela" userId="22d5d74b1a61f059" providerId="LiveId" clId="{77A6FE07-D8D5-4ADD-AFBB-5C7B87B2EA0E}" dt="2020-12-11T23:08:07.358" v="1044" actId="478"/>
          <ac:picMkLst>
            <pc:docMk/>
            <pc:sldMk cId="1417295976" sldId="266"/>
            <ac:picMk id="10" creationId="{0881318C-D6CE-420C-B6F9-0C3E3BF6A174}"/>
          </ac:picMkLst>
        </pc:picChg>
        <pc:picChg chg="add mod">
          <ac:chgData name="William Estrela" userId="22d5d74b1a61f059" providerId="LiveId" clId="{77A6FE07-D8D5-4ADD-AFBB-5C7B87B2EA0E}" dt="2020-12-11T23:09:21.723" v="1058" actId="1076"/>
          <ac:picMkLst>
            <pc:docMk/>
            <pc:sldMk cId="1417295976" sldId="266"/>
            <ac:picMk id="12" creationId="{FC97A5BB-A8CF-4D38-AC9C-C1B202CEF962}"/>
          </ac:picMkLst>
        </pc:picChg>
        <pc:picChg chg="del">
          <ac:chgData name="William Estrela" userId="22d5d74b1a61f059" providerId="LiveId" clId="{77A6FE07-D8D5-4ADD-AFBB-5C7B87B2EA0E}" dt="2020-12-11T23:08:02.373" v="1038" actId="478"/>
          <ac:picMkLst>
            <pc:docMk/>
            <pc:sldMk cId="1417295976" sldId="266"/>
            <ac:picMk id="14" creationId="{E3FE9A11-893A-40B2-A681-B067EF40E1D4}"/>
          </ac:picMkLst>
        </pc:picChg>
        <pc:picChg chg="add mod">
          <ac:chgData name="William Estrela" userId="22d5d74b1a61f059" providerId="LiveId" clId="{77A6FE07-D8D5-4ADD-AFBB-5C7B87B2EA0E}" dt="2020-12-11T23:09:55.213" v="1093" actId="1076"/>
          <ac:picMkLst>
            <pc:docMk/>
            <pc:sldMk cId="1417295976" sldId="266"/>
            <ac:picMk id="15" creationId="{C53E7809-12AE-4110-AAEA-E39B4B0AC98B}"/>
          </ac:picMkLst>
        </pc:picChg>
        <pc:picChg chg="add mod">
          <ac:chgData name="William Estrela" userId="22d5d74b1a61f059" providerId="LiveId" clId="{77A6FE07-D8D5-4ADD-AFBB-5C7B87B2EA0E}" dt="2020-12-11T23:09:15.096" v="1054" actId="1076"/>
          <ac:picMkLst>
            <pc:docMk/>
            <pc:sldMk cId="1417295976" sldId="266"/>
            <ac:picMk id="17" creationId="{2A85BD49-96E8-45BB-9800-396589C84C1F}"/>
          </ac:picMkLst>
        </pc:picChg>
      </pc:sldChg>
      <pc:sldChg chg="addSp delSp modSp add mod modTransition">
        <pc:chgData name="William Estrela" userId="22d5d74b1a61f059" providerId="LiveId" clId="{77A6FE07-D8D5-4ADD-AFBB-5C7B87B2EA0E}" dt="2020-12-11T23:17:04.021" v="1187"/>
        <pc:sldMkLst>
          <pc:docMk/>
          <pc:sldMk cId="3685389815" sldId="267"/>
        </pc:sldMkLst>
        <pc:spChg chg="del">
          <ac:chgData name="William Estrela" userId="22d5d74b1a61f059" providerId="LiveId" clId="{77A6FE07-D8D5-4ADD-AFBB-5C7B87B2EA0E}" dt="2020-12-11T23:12:38.934" v="1121" actId="478"/>
          <ac:spMkLst>
            <pc:docMk/>
            <pc:sldMk cId="3685389815" sldId="267"/>
            <ac:spMk id="2" creationId="{ECF3280B-90C8-4B1A-8AA0-D8534A6B251D}"/>
          </ac:spMkLst>
        </pc:spChg>
        <pc:spChg chg="del">
          <ac:chgData name="William Estrela" userId="22d5d74b1a61f059" providerId="LiveId" clId="{77A6FE07-D8D5-4ADD-AFBB-5C7B87B2EA0E}" dt="2020-12-11T23:12:34.420" v="1118" actId="478"/>
          <ac:spMkLst>
            <pc:docMk/>
            <pc:sldMk cId="3685389815" sldId="267"/>
            <ac:spMk id="3" creationId="{5DF38C96-55E2-4857-A2E2-3CD177E01C9E}"/>
          </ac:spMkLst>
        </pc:spChg>
        <pc:spChg chg="add del mod">
          <ac:chgData name="William Estrela" userId="22d5d74b1a61f059" providerId="LiveId" clId="{77A6FE07-D8D5-4ADD-AFBB-5C7B87B2EA0E}" dt="2020-12-11T23:12:36.144" v="1120" actId="478"/>
          <ac:spMkLst>
            <pc:docMk/>
            <pc:sldMk cId="3685389815" sldId="267"/>
            <ac:spMk id="6" creationId="{50EA9264-E5AB-44D6-8359-1E5A0CFB9E31}"/>
          </ac:spMkLst>
        </pc:spChg>
        <pc:spChg chg="add del mod">
          <ac:chgData name="William Estrela" userId="22d5d74b1a61f059" providerId="LiveId" clId="{77A6FE07-D8D5-4ADD-AFBB-5C7B87B2EA0E}" dt="2020-12-11T23:12:41.214" v="1122" actId="478"/>
          <ac:spMkLst>
            <pc:docMk/>
            <pc:sldMk cId="3685389815" sldId="267"/>
            <ac:spMk id="8" creationId="{EA79001F-D38E-4DAA-B98F-8A57F5A26E32}"/>
          </ac:spMkLst>
        </pc:spChg>
        <pc:spChg chg="add mod">
          <ac:chgData name="William Estrela" userId="22d5d74b1a61f059" providerId="LiveId" clId="{77A6FE07-D8D5-4ADD-AFBB-5C7B87B2EA0E}" dt="2020-12-11T23:13:28.373" v="1133" actId="1076"/>
          <ac:spMkLst>
            <pc:docMk/>
            <pc:sldMk cId="3685389815" sldId="267"/>
            <ac:spMk id="9" creationId="{F95FD9CB-D4AE-4E14-A960-F7FE7DCE1797}"/>
          </ac:spMkLst>
        </pc:spChg>
        <pc:spChg chg="add mod">
          <ac:chgData name="William Estrela" userId="22d5d74b1a61f059" providerId="LiveId" clId="{77A6FE07-D8D5-4ADD-AFBB-5C7B87B2EA0E}" dt="2020-12-11T23:12:58.540" v="1127" actId="1076"/>
          <ac:spMkLst>
            <pc:docMk/>
            <pc:sldMk cId="3685389815" sldId="267"/>
            <ac:spMk id="10" creationId="{0AD8C9A7-DAAF-4F96-922A-0BDC3FCB092F}"/>
          </ac:spMkLst>
        </pc:spChg>
        <pc:picChg chg="del">
          <ac:chgData name="William Estrela" userId="22d5d74b1a61f059" providerId="LiveId" clId="{77A6FE07-D8D5-4ADD-AFBB-5C7B87B2EA0E}" dt="2020-12-11T23:12:35.456" v="1119" actId="478"/>
          <ac:picMkLst>
            <pc:docMk/>
            <pc:sldMk cId="3685389815" sldId="267"/>
            <ac:picMk id="5" creationId="{7D27525C-A683-413C-9925-DF9E6F602B32}"/>
          </ac:picMkLst>
        </pc:picChg>
        <pc:picChg chg="add mod">
          <ac:chgData name="William Estrela" userId="22d5d74b1a61f059" providerId="LiveId" clId="{77A6FE07-D8D5-4ADD-AFBB-5C7B87B2EA0E}" dt="2020-12-11T23:13:29.725" v="1134" actId="1076"/>
          <ac:picMkLst>
            <pc:docMk/>
            <pc:sldMk cId="3685389815" sldId="267"/>
            <ac:picMk id="11" creationId="{B04002CD-6A98-404D-9482-D40A2298EE9A}"/>
          </ac:picMkLst>
        </pc:picChg>
        <pc:picChg chg="add mod">
          <ac:chgData name="William Estrela" userId="22d5d74b1a61f059" providerId="LiveId" clId="{77A6FE07-D8D5-4ADD-AFBB-5C7B87B2EA0E}" dt="2020-12-11T23:13:25.172" v="1132" actId="1076"/>
          <ac:picMkLst>
            <pc:docMk/>
            <pc:sldMk cId="3685389815" sldId="267"/>
            <ac:picMk id="12" creationId="{AF9BD857-8EF4-4AF8-8349-4BE9EACB4E99}"/>
          </ac:picMkLst>
        </pc:picChg>
        <pc:picChg chg="add mod">
          <ac:chgData name="William Estrela" userId="22d5d74b1a61f059" providerId="LiveId" clId="{77A6FE07-D8D5-4ADD-AFBB-5C7B87B2EA0E}" dt="2020-12-11T23:13:16.635" v="1130" actId="1076"/>
          <ac:picMkLst>
            <pc:docMk/>
            <pc:sldMk cId="3685389815" sldId="267"/>
            <ac:picMk id="13" creationId="{09F5CC09-D66B-4C69-9242-23614F2AC0AF}"/>
          </ac:picMkLst>
        </pc:picChg>
        <pc:picChg chg="add mod">
          <ac:chgData name="William Estrela" userId="22d5d74b1a61f059" providerId="LiveId" clId="{77A6FE07-D8D5-4ADD-AFBB-5C7B87B2EA0E}" dt="2020-12-11T23:13:19.384" v="1131" actId="1076"/>
          <ac:picMkLst>
            <pc:docMk/>
            <pc:sldMk cId="3685389815" sldId="267"/>
            <ac:picMk id="14" creationId="{0C5F3A57-5CAA-4C19-8C06-BDA0FDA65EAF}"/>
          </ac:picMkLst>
        </pc:picChg>
      </pc:sldChg>
      <pc:sldChg chg="delSp modSp add mod modTransition setBg delDesignElem">
        <pc:chgData name="William Estrela" userId="22d5d74b1a61f059" providerId="LiveId" clId="{77A6FE07-D8D5-4ADD-AFBB-5C7B87B2EA0E}" dt="2020-12-11T23:17:11.679" v="1191"/>
        <pc:sldMkLst>
          <pc:docMk/>
          <pc:sldMk cId="352760559" sldId="268"/>
        </pc:sldMkLst>
        <pc:spChg chg="mod">
          <ac:chgData name="William Estrela" userId="22d5d74b1a61f059" providerId="LiveId" clId="{77A6FE07-D8D5-4ADD-AFBB-5C7B87B2EA0E}" dt="2020-12-11T23:15:36.356" v="1165" actId="1076"/>
          <ac:spMkLst>
            <pc:docMk/>
            <pc:sldMk cId="352760559" sldId="268"/>
            <ac:spMk id="3" creationId="{C474D3E3-B049-41FA-B501-F4E0BF21F69F}"/>
          </ac:spMkLst>
        </pc:spChg>
        <pc:spChg chg="del">
          <ac:chgData name="William Estrela" userId="22d5d74b1a61f059" providerId="LiveId" clId="{77A6FE07-D8D5-4ADD-AFBB-5C7B87B2EA0E}" dt="2020-12-11T23:15:10.980" v="1157"/>
          <ac:spMkLst>
            <pc:docMk/>
            <pc:sldMk cId="352760559" sldId="268"/>
            <ac:spMk id="5127" creationId="{91F32EBA-ED97-466E-8CFA-8382584155D0}"/>
          </ac:spMkLst>
        </pc:spChg>
        <pc:picChg chg="mod">
          <ac:chgData name="William Estrela" userId="22d5d74b1a61f059" providerId="LiveId" clId="{77A6FE07-D8D5-4ADD-AFBB-5C7B87B2EA0E}" dt="2020-12-11T23:15:37.571" v="1166" actId="1076"/>
          <ac:picMkLst>
            <pc:docMk/>
            <pc:sldMk cId="352760559" sldId="268"/>
            <ac:picMk id="4" creationId="{DFF02AC9-66AE-43EB-A5EF-FAA32D9B9B76}"/>
          </ac:picMkLst>
        </pc:picChg>
      </pc:sldChg>
      <pc:sldChg chg="add del ord">
        <pc:chgData name="William Estrela" userId="22d5d74b1a61f059" providerId="LiveId" clId="{77A6FE07-D8D5-4ADD-AFBB-5C7B87B2EA0E}" dt="2020-12-11T23:16:52.632" v="1184" actId="47"/>
        <pc:sldMkLst>
          <pc:docMk/>
          <pc:sldMk cId="338248241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D4F79-549B-4FB1-97E3-726236EF9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DA0414-4A43-4C92-88B8-D880C93A7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AA774-34AB-4710-A9C0-95A8C1F4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7F108-44FE-4C56-9167-29914EEC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909C01-161B-4C71-B174-F6B91DD7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93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B4187-17BF-4F27-AFCE-1D81ED2E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D4FAE0-A18E-46E9-9CC1-343CACA3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50B12-F7CC-4586-B616-72DD42F1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BB675-19D4-4AB4-9B6E-1564F6FA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957235-296F-4989-B38D-0484124D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3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244B6C-63E9-4138-9F3F-66CCBC0AD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E6598D-18C9-479E-8F62-D93F28C6E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F7C40F-93B8-4739-83AB-ACC1DEF8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00A0F-BDCC-4BB1-B6F8-71F3F350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E07BFE-1324-4F2A-A026-C5D20E42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8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4CAAA-2A88-4345-A06E-324029C7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662FF-E61A-4E5C-BA37-7101E708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8CF85-2A9D-4F57-A7AE-280C4355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745AC-ECA3-4AAC-834B-283024C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227B7-4280-4E04-BE2A-09591EC3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3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C7C48-4242-4B3B-8740-460EEC29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BAC9C-11F9-482E-85D1-E133A77B5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72697-0834-4827-AE70-B247B5B1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4AE32-408E-4E1C-B1E7-926504BC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341B9-775F-44BD-857B-CCECE981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19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C586-B05E-4F82-8E7E-5C2527F9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3E4BE-C45A-4FD5-8D73-81712FF3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855B89-6616-448E-B2C4-7145F7A9D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D5937A-EFF2-4764-B340-C2E66C4E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58C683-E5FC-4B76-BC0C-F9798A64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DA81C7-ADF5-4EC0-A1C0-882BC6F4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8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F92C2-3D24-4BFA-B6DA-D6A9903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275F1-150A-441A-B4EB-479F1401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D5EAF3-0A35-498C-9500-F83D33B5C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03796C-1632-4E83-B5A5-4E4741F33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E1BA7F-2699-4EBD-9770-6B390208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CD982-546F-41A5-A26E-89649FA6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7486CD-705A-4502-89A6-077F12E3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E9289D-765D-49C3-AD33-68342DF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61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49756-5815-4FE8-AC03-8654173A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6EDCBF-5D7E-42C8-8973-E78DF14B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2503-8F72-4F6C-B2F7-287BFEA3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34B447-CE29-4298-832E-462A869F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E14714-D2EB-4E87-9194-9984CB41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3CF953-C2DF-45E0-BFE9-909D84B4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DD223D-A12A-470C-A139-EA829464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28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D771-58B2-4A05-8E32-40DB2AD5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6C854-2E29-4440-BD4A-87BBFD6D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201929-F7C1-43AA-AF66-3A843B17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461B96-2AC4-4366-A37B-1F87655D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02D281-C4DF-42E9-B06B-74FB6746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96A22B-A354-46CC-BC5C-F02F4DB4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1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03996-2349-4C7B-AE5C-AD40FAFA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58E438-9EA9-4D25-AA63-DD310BA9E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E525FD-7AA3-47D8-B230-260643F0D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B3B66D-0C3B-4A30-89B8-314D9D12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9351B7-51AA-4E73-AA5C-DCF94ECC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E5A55B-533C-4F13-9E47-EEB08F3D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601A7C-A5BC-4DE8-8EE3-5321831F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02C9E3-599F-4EC6-BEEC-A18FE7CB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2F4C2-05C6-4CA2-8207-B63A38972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2E8E-7DB0-4697-8477-CF82D301A8F4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45560F-EFB5-4708-BC92-6CE4EBFD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60EBB5-29F8-461B-8111-5B5141ED0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89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3D6D690-EB19-4661-AF0D-5A8EF536C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>
            <a:normAutofit/>
          </a:bodyPr>
          <a:lstStyle/>
          <a:p>
            <a:r>
              <a:rPr lang="pt-BR" sz="2000" b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 ESTUDO DE CASO SOBRE A UNIVERSIDADE </a:t>
            </a:r>
            <a:r>
              <a:rPr lang="pt-BR" sz="2000" b="1" kern="5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ESTADUAL DE GOIÁS </a:t>
            </a:r>
            <a:r>
              <a:rPr lang="pt-BR" sz="2000" b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(UEG)</a:t>
            </a:r>
            <a:endParaRPr lang="pt-B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6E30D-455E-4370-AF26-AFE814F9F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7308"/>
            <a:ext cx="9144000" cy="1355750"/>
          </a:xfrm>
        </p:spPr>
        <p:txBody>
          <a:bodyPr>
            <a:normAutofit/>
          </a:bodyPr>
          <a:lstStyle/>
          <a:p>
            <a:r>
              <a:rPr lang="pt-BR" sz="1800" b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CONTRIBUIÇÃO DOS SISTEMAS DE INFORMAÇÃO PARA OS OBJETIVOS ORGANIZACIONAIS DE UMA UNIVERSIDADE PÚBLICA</a:t>
            </a:r>
            <a:br>
              <a:rPr lang="pt-BR" sz="1800" b="1" kern="50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5400" dirty="0"/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B0BDD275-E79C-4B6F-9875-E474D59DC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752" y="0"/>
            <a:ext cx="7084249" cy="2130552"/>
          </a:xfrm>
          <a:custGeom>
            <a:avLst/>
            <a:gdLst>
              <a:gd name="connsiteX0" fmla="*/ 986725 w 7084249"/>
              <a:gd name="connsiteY0" fmla="*/ 0 h 2130552"/>
              <a:gd name="connsiteX1" fmla="*/ 7084249 w 7084249"/>
              <a:gd name="connsiteY1" fmla="*/ 0 h 2130552"/>
              <a:gd name="connsiteX2" fmla="*/ 7084249 w 7084249"/>
              <a:gd name="connsiteY2" fmla="*/ 2130552 h 2130552"/>
              <a:gd name="connsiteX3" fmla="*/ 0 w 7084249"/>
              <a:gd name="connsiteY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249" h="2130552">
                <a:moveTo>
                  <a:pt x="986725" y="0"/>
                </a:moveTo>
                <a:lnTo>
                  <a:pt x="7084249" y="0"/>
                </a:lnTo>
                <a:lnTo>
                  <a:pt x="7084249" y="2130552"/>
                </a:lnTo>
                <a:lnTo>
                  <a:pt x="0" y="213055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9">
            <a:extLst>
              <a:ext uri="{FF2B5EF4-FFF2-40B4-BE49-F238E27FC236}">
                <a16:creationId xmlns:a16="http://schemas.microsoft.com/office/drawing/2014/main" id="{FFE24BB0-6C00-4CD0-B19A-F4151302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2">
            <a:extLst>
              <a:ext uri="{FF2B5EF4-FFF2-40B4-BE49-F238E27FC236}">
                <a16:creationId xmlns:a16="http://schemas.microsoft.com/office/drawing/2014/main" id="{045D7A58-411F-4E92-A78E-A6FEB1890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1728"/>
            <a:ext cx="7112212" cy="2176272"/>
          </a:xfrm>
          <a:custGeom>
            <a:avLst/>
            <a:gdLst>
              <a:gd name="connsiteX0" fmla="*/ 0 w 7112212"/>
              <a:gd name="connsiteY0" fmla="*/ 0 h 2176272"/>
              <a:gd name="connsiteX1" fmla="*/ 7112212 w 7112212"/>
              <a:gd name="connsiteY1" fmla="*/ 0 h 2176272"/>
              <a:gd name="connsiteX2" fmla="*/ 6104313 w 7112212"/>
              <a:gd name="connsiteY2" fmla="*/ 2176272 h 2176272"/>
              <a:gd name="connsiteX3" fmla="*/ 0 w 7112212"/>
              <a:gd name="connsiteY3" fmla="*/ 2176272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12" h="2176272">
                <a:moveTo>
                  <a:pt x="0" y="0"/>
                </a:moveTo>
                <a:lnTo>
                  <a:pt x="7112212" y="0"/>
                </a:lnTo>
                <a:lnTo>
                  <a:pt x="6104313" y="2176272"/>
                </a:lnTo>
                <a:lnTo>
                  <a:pt x="0" y="217627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1C767C7-69B7-40D0-9D72-B3B232474F51}"/>
              </a:ext>
            </a:extLst>
          </p:cNvPr>
          <p:cNvSpPr txBox="1">
            <a:spLocks/>
          </p:cNvSpPr>
          <p:nvPr/>
        </p:nvSpPr>
        <p:spPr>
          <a:xfrm>
            <a:off x="4507454" y="5480841"/>
            <a:ext cx="9144000" cy="911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kern="5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Aluno: William Estrela Louzeiro</a:t>
            </a:r>
          </a:p>
          <a:p>
            <a:r>
              <a:rPr lang="pt-BR" sz="2000" b="1" kern="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Dr. Claudio Roberto Stacheira</a:t>
            </a:r>
          </a:p>
          <a:p>
            <a:r>
              <a:rPr lang="pt-BR" sz="2000" b="1" kern="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UEG – CCET - Anápolis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A321C57-4AA9-4EA8-A5C4-5A9EC7C3D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631" y="-338328"/>
            <a:ext cx="5743052" cy="236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223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F38C96-55E2-4857-A2E2-3CD177E0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7734"/>
            <a:ext cx="10515600" cy="4351338"/>
          </a:xfrm>
        </p:spPr>
        <p:txBody>
          <a:bodyPr/>
          <a:lstStyle/>
          <a:p>
            <a:pPr algn="ctr"/>
            <a:r>
              <a:rPr lang="pt-BR" dirty="0"/>
              <a:t>O estudo das organizações</a:t>
            </a:r>
            <a:endParaRPr lang="pt-BR"/>
          </a:p>
          <a:p>
            <a:pPr algn="ctr"/>
            <a:r>
              <a:rPr lang="pt-BR" dirty="0"/>
              <a:t>Vantagem competitiva</a:t>
            </a:r>
            <a:endParaRPr lang="pt-BR"/>
          </a:p>
          <a:p>
            <a:pPr algn="ctr"/>
            <a:r>
              <a:rPr lang="pt-BR" dirty="0"/>
              <a:t>O uso de sistemas de informação</a:t>
            </a:r>
            <a:endParaRPr lang="pt-BR"/>
          </a:p>
          <a:p>
            <a:pPr algn="ctr"/>
            <a:r>
              <a:rPr lang="pt-BR" dirty="0"/>
              <a:t>Estudo de uma universidade pública</a:t>
            </a:r>
            <a:endParaRPr lang="pt-BR"/>
          </a:p>
          <a:p>
            <a:pPr algn="ctr"/>
            <a:r>
              <a:rPr lang="pt-BR" dirty="0"/>
              <a:t>A complexidade da </a:t>
            </a:r>
            <a:r>
              <a:rPr lang="pt-BR"/>
              <a:t>Universidade</a:t>
            </a:r>
          </a:p>
          <a:p>
            <a:pPr algn="ctr"/>
            <a:r>
              <a:rPr lang="pt-BR" dirty="0"/>
              <a:t>A importância de SI reconhecida pela </a:t>
            </a:r>
            <a:r>
              <a:rPr lang="pt-BR"/>
              <a:t>Universidade</a:t>
            </a:r>
          </a:p>
          <a:p>
            <a:pPr algn="ctr"/>
            <a:r>
              <a:rPr lang="pt-BR" dirty="0"/>
              <a:t>Objetivos e resultados do trabalho</a:t>
            </a:r>
            <a:endParaRPr lang="pt-BR"/>
          </a:p>
          <a:p>
            <a:endParaRPr lang="pt-BR" b="1" dirty="0"/>
          </a:p>
        </p:txBody>
      </p:sp>
      <p:pic>
        <p:nvPicPr>
          <p:cNvPr id="5" name="Gráfico 4" descr="Apresentação com organograma com preenchimento sólido">
            <a:extLst>
              <a:ext uri="{FF2B5EF4-FFF2-40B4-BE49-F238E27FC236}">
                <a16:creationId xmlns:a16="http://schemas.microsoft.com/office/drawing/2014/main" id="{7D27525C-A683-413C-9925-DF9E6F60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691" y="-193025"/>
            <a:ext cx="3034146" cy="30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19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F95FD9CB-D4AE-4E14-A960-F7FE7DCE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745" y="1015040"/>
            <a:ext cx="7615096" cy="31632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/>
              <a:t>O </a:t>
            </a:r>
            <a:r>
              <a:rPr lang="pt-BR" sz="4800"/>
              <a:t>estudo</a:t>
            </a:r>
            <a:r>
              <a:rPr lang="en-US" sz="4800"/>
              <a:t> das </a:t>
            </a:r>
            <a:r>
              <a:rPr lang="pt-BR" sz="4800"/>
              <a:t>organizações</a:t>
            </a:r>
            <a:br>
              <a:rPr lang="en-US" sz="4800"/>
            </a:br>
            <a:br>
              <a:rPr lang="en-US" sz="4800"/>
            </a:br>
            <a:r>
              <a:rPr lang="en-US" sz="4000"/>
              <a:t>• </a:t>
            </a:r>
            <a:r>
              <a:rPr lang="pt-BR" sz="4000"/>
              <a:t>Propósitos e objetivos</a:t>
            </a:r>
            <a:br>
              <a:rPr lang="pt-BR" sz="4000"/>
            </a:br>
            <a:br>
              <a:rPr lang="pt-BR" sz="4000"/>
            </a:br>
            <a:r>
              <a:rPr lang="pt-BR" sz="4000"/>
              <a:t>• Uso de SI para alcançar</a:t>
            </a:r>
            <a:br>
              <a:rPr lang="pt-BR" sz="4000"/>
            </a:br>
            <a:br>
              <a:rPr lang="pt-BR" sz="4000"/>
            </a:br>
            <a:endParaRPr lang="pt-BR" sz="48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D8C9A7-DAAF-4F96-922A-0BDC3FCB092F}"/>
              </a:ext>
            </a:extLst>
          </p:cNvPr>
          <p:cNvSpPr txBox="1"/>
          <p:nvPr/>
        </p:nvSpPr>
        <p:spPr>
          <a:xfrm>
            <a:off x="3050367" y="4726494"/>
            <a:ext cx="6091265" cy="134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pt-BR" sz="1800" kern="5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Segundo Maximiano (2000, p. 91) objetivos e recursos são palavras chaves na definição de uma organização: combinação de recursos que realiza algum objetivo ou conjuntos de objetivos.</a:t>
            </a:r>
            <a:r>
              <a:rPr lang="pt-BR" sz="1800" kern="5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800" kern="50">
              <a:solidFill>
                <a:srgbClr val="00000A"/>
              </a:solidFill>
              <a:effectLst/>
              <a:latin typeface="Times New Roman" panose="02020603050405020304" pitchFamily="18" charset="0"/>
              <a:ea typeface="Droid Sans Fallback"/>
              <a:cs typeface="Lohit Hindi"/>
            </a:endParaRPr>
          </a:p>
        </p:txBody>
      </p:sp>
      <p:pic>
        <p:nvPicPr>
          <p:cNvPr id="11" name="Gráfico 10" descr="Reflexo estrutura de tópicos">
            <a:extLst>
              <a:ext uri="{FF2B5EF4-FFF2-40B4-BE49-F238E27FC236}">
                <a16:creationId xmlns:a16="http://schemas.microsoft.com/office/drawing/2014/main" id="{B04002CD-6A98-404D-9482-D40A2298E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3673" y="1782786"/>
            <a:ext cx="914400" cy="914400"/>
          </a:xfrm>
          <a:prstGeom prst="rect">
            <a:avLst/>
          </a:prstGeom>
        </p:spPr>
      </p:pic>
      <p:pic>
        <p:nvPicPr>
          <p:cNvPr id="12" name="Gráfico 11" descr="Na mosca com preenchimento sólido">
            <a:extLst>
              <a:ext uri="{FF2B5EF4-FFF2-40B4-BE49-F238E27FC236}">
                <a16:creationId xmlns:a16="http://schemas.microsoft.com/office/drawing/2014/main" id="{AF9BD857-8EF4-4AF8-8349-4BE9EACB4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8200" y="2819441"/>
            <a:ext cx="1205346" cy="1205346"/>
          </a:xfrm>
          <a:prstGeom prst="rect">
            <a:avLst/>
          </a:prstGeom>
        </p:spPr>
      </p:pic>
      <p:pic>
        <p:nvPicPr>
          <p:cNvPr id="13" name="Gráfico 12" descr="Aspas de abertura estrutura de tópicos">
            <a:extLst>
              <a:ext uri="{FF2B5EF4-FFF2-40B4-BE49-F238E27FC236}">
                <a16:creationId xmlns:a16="http://schemas.microsoft.com/office/drawing/2014/main" id="{09F5CC09-D66B-4C69-9242-23614F2AC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8545" y="4361007"/>
            <a:ext cx="914400" cy="914400"/>
          </a:xfrm>
          <a:prstGeom prst="rect">
            <a:avLst/>
          </a:prstGeom>
        </p:spPr>
      </p:pic>
      <p:pic>
        <p:nvPicPr>
          <p:cNvPr id="14" name="Gráfico 13" descr="Aspas de abertura estrutura de tópicos">
            <a:extLst>
              <a:ext uri="{FF2B5EF4-FFF2-40B4-BE49-F238E27FC236}">
                <a16:creationId xmlns:a16="http://schemas.microsoft.com/office/drawing/2014/main" id="{0C5F3A57-5CAA-4C19-8C06-BDA0FDA65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992418" y="55185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898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D8681-D920-4974-B468-139B0272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4785863"/>
            <a:ext cx="9144000" cy="11931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 err="1"/>
              <a:t>Vantagem</a:t>
            </a:r>
            <a:r>
              <a:rPr lang="en-US" b="1"/>
              <a:t> </a:t>
            </a:r>
            <a:r>
              <a:rPr lang="en-US" b="1" err="1"/>
              <a:t>Competitiva</a:t>
            </a:r>
            <a:br>
              <a:rPr lang="en-US" b="1"/>
            </a:br>
            <a:r>
              <a:rPr lang="en-US" b="1"/>
              <a:t>E</a:t>
            </a:r>
            <a:r>
              <a:rPr lang="pt-BR" b="1" err="1"/>
              <a:t>ficácia</a:t>
            </a:r>
            <a:r>
              <a:rPr lang="en-US" b="1"/>
              <a:t> </a:t>
            </a:r>
            <a:r>
              <a:rPr lang="en-US" b="1" err="1"/>
              <a:t>Operacional</a:t>
            </a:r>
            <a:r>
              <a:rPr lang="en-US" b="1"/>
              <a:t> </a:t>
            </a:r>
          </a:p>
        </p:txBody>
      </p:sp>
      <p:pic>
        <p:nvPicPr>
          <p:cNvPr id="4" name="Gráfico 3" descr="Pódio estrutura de tópicos">
            <a:extLst>
              <a:ext uri="{FF2B5EF4-FFF2-40B4-BE49-F238E27FC236}">
                <a16:creationId xmlns:a16="http://schemas.microsoft.com/office/drawing/2014/main" id="{A6738C2D-A0B7-4E89-B70B-47449901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237" y="763427"/>
            <a:ext cx="4022436" cy="40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29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 descr="Monitor estrutura de tópicos">
            <a:extLst>
              <a:ext uri="{FF2B5EF4-FFF2-40B4-BE49-F238E27FC236}">
                <a16:creationId xmlns:a16="http://schemas.microsoft.com/office/drawing/2014/main" id="{FC97A5BB-A8CF-4D38-AC9C-C1B202CEF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3381" y="2325255"/>
            <a:ext cx="1782799" cy="1782799"/>
          </a:xfrm>
          <a:prstGeom prst="rect">
            <a:avLst/>
          </a:prstGeom>
        </p:spPr>
      </p:pic>
      <p:pic>
        <p:nvPicPr>
          <p:cNvPr id="15" name="Gráfico 14" descr="Causa E Efeito estrutura de tópicos">
            <a:extLst>
              <a:ext uri="{FF2B5EF4-FFF2-40B4-BE49-F238E27FC236}">
                <a16:creationId xmlns:a16="http://schemas.microsoft.com/office/drawing/2014/main" id="{C53E7809-12AE-4110-AAEA-E39B4B0AC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1090" y="2282490"/>
            <a:ext cx="1868327" cy="1868327"/>
          </a:xfrm>
          <a:prstGeom prst="rect">
            <a:avLst/>
          </a:prstGeom>
        </p:spPr>
      </p:pic>
      <p:pic>
        <p:nvPicPr>
          <p:cNvPr id="17" name="Gráfico 16" descr="Grupo com preenchimento sólido">
            <a:extLst>
              <a:ext uri="{FF2B5EF4-FFF2-40B4-BE49-F238E27FC236}">
                <a16:creationId xmlns:a16="http://schemas.microsoft.com/office/drawing/2014/main" id="{2A85BD49-96E8-45BB-9800-396589C84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9927" y="2239727"/>
            <a:ext cx="1782798" cy="178279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EB2295-E373-42B1-9938-F003594326D4}"/>
              </a:ext>
            </a:extLst>
          </p:cNvPr>
          <p:cNvSpPr txBox="1"/>
          <p:nvPr/>
        </p:nvSpPr>
        <p:spPr>
          <a:xfrm>
            <a:off x="3232725" y="387928"/>
            <a:ext cx="7481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/>
              <a:t>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14172959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63230-66A0-49F3-BDCC-855052FE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862"/>
            <a:ext cx="10515600" cy="914400"/>
          </a:xfrm>
        </p:spPr>
        <p:txBody>
          <a:bodyPr/>
          <a:lstStyle/>
          <a:p>
            <a:pPr marL="0" indent="0">
              <a:buNone/>
            </a:pPr>
            <a:r>
              <a:rPr lang="pt-BR" sz="1800" kern="5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O termo SI é complexo, deve ser analisado tanto sua perspectiva tecnológica quanto a organizacional, envolvendo a organização, pessoas e tecnologia. Os computadores são apenas partes de um Sistema de Informação (LAUDON e LAUDON, 2007, p. 9 e 11). </a:t>
            </a:r>
            <a:endParaRPr lang="pt-BR" sz="1800" kern="50">
              <a:solidFill>
                <a:srgbClr val="00000A"/>
              </a:solidFill>
              <a:effectLst/>
              <a:latin typeface="Times New Roman" panose="02020603050405020304" pitchFamily="18" charset="0"/>
              <a:ea typeface="Droid Sans Fallback"/>
              <a:cs typeface="Lohit Hindi"/>
            </a:endParaRPr>
          </a:p>
          <a:p>
            <a:endParaRPr lang="pt-BR"/>
          </a:p>
        </p:txBody>
      </p:sp>
      <p:pic>
        <p:nvPicPr>
          <p:cNvPr id="5" name="Gráfico 4" descr="Aspas de abertura estrutura de tópicos">
            <a:extLst>
              <a:ext uri="{FF2B5EF4-FFF2-40B4-BE49-F238E27FC236}">
                <a16:creationId xmlns:a16="http://schemas.microsoft.com/office/drawing/2014/main" id="{5D36E20A-2F5B-4831-9264-B19421DC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1662"/>
            <a:ext cx="914400" cy="914400"/>
          </a:xfrm>
          <a:prstGeom prst="rect">
            <a:avLst/>
          </a:prstGeom>
        </p:spPr>
      </p:pic>
      <p:pic>
        <p:nvPicPr>
          <p:cNvPr id="6" name="Gráfico 5" descr="Aspas de abertura estrutura de tópicos">
            <a:extLst>
              <a:ext uri="{FF2B5EF4-FFF2-40B4-BE49-F238E27FC236}">
                <a16:creationId xmlns:a16="http://schemas.microsoft.com/office/drawing/2014/main" id="{DF3B0BBC-EF76-4644-9F3C-D7D3F6B34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80782" y="1086717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2BE64ED-E2A3-4466-93C0-A06C3023F2A4}"/>
              </a:ext>
            </a:extLst>
          </p:cNvPr>
          <p:cNvSpPr txBox="1"/>
          <p:nvPr/>
        </p:nvSpPr>
        <p:spPr>
          <a:xfrm>
            <a:off x="2482272" y="2490462"/>
            <a:ext cx="1104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5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</a:rPr>
              <a:t>Sistemas de Processamento de Transações (SPT);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5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</a:rPr>
              <a:t>Sistemas de Informações Gerenciais (SIG);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5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</a:rPr>
              <a:t>Sistemas de Apoio à Decisão (SAD)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5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</a:rPr>
              <a:t>Sistemas de Apoio ao Executivo (SAE);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CFB926-CE6E-4FB8-A4A6-59AB3F4DCDBA}"/>
              </a:ext>
            </a:extLst>
          </p:cNvPr>
          <p:cNvSpPr txBox="1"/>
          <p:nvPr/>
        </p:nvSpPr>
        <p:spPr>
          <a:xfrm>
            <a:off x="930563" y="486756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kern="5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cadeia de valor é um sistema de atividades interdependentes conectadas por elos, que surgem quando a maneira que uma atividade é desempenhada afeta o custo ou a eficácia de outras (PORTER e MILLAR, 2012)</a:t>
            </a:r>
            <a:endParaRPr lang="pt-BR"/>
          </a:p>
        </p:txBody>
      </p:sp>
      <p:pic>
        <p:nvPicPr>
          <p:cNvPr id="9" name="Gráfico 8" descr="Aspas de abertura estrutura de tópicos">
            <a:extLst>
              <a:ext uri="{FF2B5EF4-FFF2-40B4-BE49-F238E27FC236}">
                <a16:creationId xmlns:a16="http://schemas.microsoft.com/office/drawing/2014/main" id="{800ED40B-8D96-416A-A629-BBFFD183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972800" y="5200072"/>
            <a:ext cx="914400" cy="914400"/>
          </a:xfrm>
          <a:prstGeom prst="rect">
            <a:avLst/>
          </a:prstGeom>
        </p:spPr>
      </p:pic>
      <p:pic>
        <p:nvPicPr>
          <p:cNvPr id="10" name="Gráfico 9" descr="Aspas de abertura estrutura de tópicos">
            <a:extLst>
              <a:ext uri="{FF2B5EF4-FFF2-40B4-BE49-F238E27FC236}">
                <a16:creationId xmlns:a16="http://schemas.microsoft.com/office/drawing/2014/main" id="{0881318C-D6CE-420C-B6F9-0C3E3BF6A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018" y="4535813"/>
            <a:ext cx="914400" cy="914400"/>
          </a:xfrm>
          <a:prstGeom prst="rect">
            <a:avLst/>
          </a:prstGeom>
        </p:spPr>
      </p:pic>
      <p:pic>
        <p:nvPicPr>
          <p:cNvPr id="14" name="Gráfico 13" descr="Diagrama de rede estrutura de tópicos">
            <a:extLst>
              <a:ext uri="{FF2B5EF4-FFF2-40B4-BE49-F238E27FC236}">
                <a16:creationId xmlns:a16="http://schemas.microsoft.com/office/drawing/2014/main" id="{E3FE9A11-893A-40B2-A681-B067EF40E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489141" y="1744807"/>
            <a:ext cx="2691641" cy="2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372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4D3E3-B049-41FA-B501-F4E0BF21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701" y="2989090"/>
            <a:ext cx="4048344" cy="3536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/>
              <a:t>Estudo de uma universidade pública</a:t>
            </a:r>
          </a:p>
          <a:p>
            <a:pPr marL="0" indent="0" algn="ctr">
              <a:buNone/>
            </a:pPr>
            <a:r>
              <a:rPr lang="pt-BR" sz="2400"/>
              <a:t>Multicampi</a:t>
            </a:r>
          </a:p>
          <a:p>
            <a:pPr marL="0" indent="0" algn="ctr">
              <a:buNone/>
            </a:pPr>
            <a:r>
              <a:rPr lang="pt-BR" sz="2400"/>
              <a:t>Complexa</a:t>
            </a:r>
          </a:p>
          <a:p>
            <a:pPr marL="0" indent="0" algn="ctr">
              <a:buNone/>
            </a:pPr>
            <a:r>
              <a:rPr lang="pt-BR" sz="2400"/>
              <a:t>PDI e UEG</a:t>
            </a:r>
          </a:p>
          <a:p>
            <a:endParaRPr lang="pt-BR" sz="2400"/>
          </a:p>
          <a:p>
            <a:endParaRPr lang="pt-BR" sz="2400"/>
          </a:p>
        </p:txBody>
      </p:sp>
      <p:pic>
        <p:nvPicPr>
          <p:cNvPr id="4" name="Gráfico 3" descr="Escola estrutura de tópicos">
            <a:extLst>
              <a:ext uri="{FF2B5EF4-FFF2-40B4-BE49-F238E27FC236}">
                <a16:creationId xmlns:a16="http://schemas.microsoft.com/office/drawing/2014/main" id="{DFF02AC9-66AE-43EB-A5EF-FAA32D9B9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091" y="230909"/>
            <a:ext cx="2835564" cy="28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05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4D3E3-B049-41FA-B501-F4E0BF21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743" y="2810605"/>
            <a:ext cx="7872615" cy="3774922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600" b="1" dirty="0"/>
              <a:t>Objetivos e resultados esperados do trabalho</a:t>
            </a:r>
            <a:endParaRPr lang="pt-BR" sz="3600" b="1"/>
          </a:p>
          <a:p>
            <a:pPr marL="0" indent="0" algn="ctr">
              <a:buNone/>
            </a:pPr>
            <a:r>
              <a:rPr lang="pt-BR" sz="2000"/>
              <a:t>Entender o uso de SI pela UEG</a:t>
            </a:r>
          </a:p>
          <a:p>
            <a:pPr marL="0" indent="0" algn="ctr">
              <a:buNone/>
            </a:pPr>
            <a:r>
              <a:rPr lang="pt-BR" sz="2000"/>
              <a:t>Relação dos sistemas quanto aos seus objetivos</a:t>
            </a:r>
          </a:p>
          <a:p>
            <a:pPr marL="0" indent="0" algn="ctr">
              <a:buNone/>
            </a:pPr>
            <a:r>
              <a:rPr lang="pt-BR" sz="2000"/>
              <a:t>Representação da cadeia de valor</a:t>
            </a:r>
          </a:p>
          <a:p>
            <a:pPr marL="0" indent="0" algn="ctr">
              <a:buNone/>
            </a:pPr>
            <a:r>
              <a:rPr lang="pt-BR" sz="2000"/>
              <a:t>Inventário dos sistemas</a:t>
            </a:r>
          </a:p>
          <a:p>
            <a:pPr marL="0" indent="0" algn="ctr">
              <a:buNone/>
            </a:pPr>
            <a:r>
              <a:rPr lang="pt-BR" sz="3600" b="1"/>
              <a:t>Metodologias</a:t>
            </a:r>
          </a:p>
          <a:p>
            <a:pPr marL="0" indent="0" algn="ctr">
              <a:buNone/>
            </a:pPr>
            <a:r>
              <a:rPr lang="pt-BR" sz="2100"/>
              <a:t>Pesquisa documental</a:t>
            </a:r>
          </a:p>
          <a:p>
            <a:pPr marL="0" indent="0" algn="ctr">
              <a:buNone/>
            </a:pPr>
            <a:r>
              <a:rPr lang="pt-BR" sz="2100"/>
              <a:t>formulários</a:t>
            </a:r>
          </a:p>
          <a:p>
            <a:pPr marL="0" indent="0" algn="ctr">
              <a:buNone/>
            </a:pPr>
            <a:endParaRPr lang="pt-BR" sz="3600" b="1"/>
          </a:p>
          <a:p>
            <a:pPr marL="0" indent="0" algn="ctr">
              <a:buNone/>
            </a:pPr>
            <a:endParaRPr lang="pt-BR" sz="2000"/>
          </a:p>
        </p:txBody>
      </p:sp>
      <p:pic>
        <p:nvPicPr>
          <p:cNvPr id="5" name="Gráfico 4" descr="Apresentação com gráfico de pizza estrutura de tópicos">
            <a:extLst>
              <a:ext uri="{FF2B5EF4-FFF2-40B4-BE49-F238E27FC236}">
                <a16:creationId xmlns:a16="http://schemas.microsoft.com/office/drawing/2014/main" id="{F229F9E7-EE03-459C-A193-3DB1E325B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545" y="397696"/>
            <a:ext cx="2412909" cy="24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089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</TotalTime>
  <Words>301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A CONTRIBUIÇÃO DOS SISTEMAS DE INFORMAÇÃO PARA OS OBJETIVOS ORGANIZACIONAIS DE UMA UNIVERSIDADE PÚBLICA </vt:lpstr>
      <vt:lpstr>Apresentação do PowerPoint</vt:lpstr>
      <vt:lpstr>O estudo das organizações  • Propósitos e objetivos  • Uso de SI para alcançar  </vt:lpstr>
      <vt:lpstr>Vantagem Competitiva Eficácia Operacional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CONTRIBUIÇÃO DOS SISTEMAS DE INFORMAÇÃO PARA OS OBJETIVOS ORGANIZACIONAIS DE UMA UNIVERSIDADE PÚBLICA </dc:title>
  <dc:creator>William Estrela</dc:creator>
  <cp:lastModifiedBy>William Estrela</cp:lastModifiedBy>
  <cp:revision>1</cp:revision>
  <dcterms:created xsi:type="dcterms:W3CDTF">2020-12-08T02:27:38Z</dcterms:created>
  <dcterms:modified xsi:type="dcterms:W3CDTF">2020-12-14T10:47:37Z</dcterms:modified>
</cp:coreProperties>
</file>