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2800" dirty="0" smtClean="0"/>
              <a:t>lab5-1</a:t>
            </a:r>
            <a:endParaRPr lang="en-US" altLang="zh-TW" sz="2800" dirty="0" smtClean="0"/>
          </a:p>
          <a:p>
            <a:r>
              <a:rPr lang="en-US" altLang="zh-TW" sz="2800" dirty="0" smtClean="0"/>
              <a:t>Simple Driver Module Program Exercise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328592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楊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豐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瑞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Step1. Set a new C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Hello_zed.c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271713"/>
            <a:ext cx="5505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0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Step2. Set a new </a:t>
            </a:r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281238"/>
            <a:ext cx="5495925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71636" y="3389745"/>
            <a:ext cx="4682837" cy="31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10" y="157589"/>
            <a:ext cx="3824143" cy="2482712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2"/>
          </p:cNvCxnSpPr>
          <p:nvPr/>
        </p:nvCxnSpPr>
        <p:spPr>
          <a:xfrm flipV="1">
            <a:off x="8654473" y="2640301"/>
            <a:ext cx="1444409" cy="906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618863" y="2908866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Kernel′s Position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75301" y="3164681"/>
            <a:ext cx="1899026" cy="178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874327" y="306931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File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91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Step3. Make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ake ARCH=arm CROSS_COMPILE=$CROSS_COMPILE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2545840"/>
            <a:ext cx="11880000" cy="36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Step4. Put in your Boot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Boot.bin</a:t>
            </a:r>
            <a:endParaRPr lang="en-US" altLang="zh-TW" dirty="0" smtClean="0"/>
          </a:p>
          <a:p>
            <a:r>
              <a:rPr lang="en-US" altLang="zh-TW" dirty="0" err="1" smtClean="0"/>
              <a:t>Devicetree.dtb</a:t>
            </a:r>
            <a:endParaRPr lang="en-US" altLang="zh-TW" dirty="0" smtClean="0"/>
          </a:p>
          <a:p>
            <a:r>
              <a:rPr lang="en-US" altLang="zh-TW" dirty="0" err="1" smtClean="0"/>
              <a:t>uImage</a:t>
            </a:r>
            <a:endParaRPr lang="en-US" altLang="zh-TW" dirty="0" smtClean="0"/>
          </a:p>
          <a:p>
            <a:r>
              <a:rPr lang="en-US" altLang="zh-TW" dirty="0" smtClean="0"/>
              <a:t>uramdisk.image.gz</a:t>
            </a:r>
          </a:p>
          <a:p>
            <a:r>
              <a:rPr lang="en-US" altLang="zh-TW" dirty="0" err="1" smtClean="0"/>
              <a:t>Hello_zed.ko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46" y="1825625"/>
            <a:ext cx="4962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Step5. Boot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690688"/>
            <a:ext cx="6315075" cy="3971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8462" y="5203595"/>
            <a:ext cx="4367311" cy="295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8462" y="4079587"/>
            <a:ext cx="5595938" cy="377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46350" y="3731408"/>
            <a:ext cx="139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Mount  Fail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5138" y="483426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Boot Success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6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Step6. mount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ls</a:t>
            </a:r>
          </a:p>
          <a:p>
            <a:r>
              <a:rPr lang="en-US" altLang="zh-TW" dirty="0" smtClean="0"/>
              <a:t>mount –a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d </a:t>
            </a:r>
            <a:r>
              <a:rPr lang="en-US" altLang="zh-TW" dirty="0" err="1" smtClean="0"/>
              <a:t>mnt</a:t>
            </a:r>
            <a:endParaRPr lang="en-US" altLang="zh-TW" dirty="0" smtClean="0"/>
          </a:p>
          <a:p>
            <a:r>
              <a:rPr lang="en-US" altLang="zh-TW" dirty="0" smtClean="0"/>
              <a:t>ls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18" y="1825625"/>
            <a:ext cx="6343650" cy="4038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29080" y="578805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74800" y="5492553"/>
            <a:ext cx="1255180" cy="265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529524" y="604560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module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3" idx="0"/>
            <a:endCxn id="12" idx="2"/>
          </p:cNvCxnSpPr>
          <p:nvPr/>
        </p:nvCxnSpPr>
        <p:spPr>
          <a:xfrm flipV="1">
            <a:off x="6315957" y="5757610"/>
            <a:ext cx="786433" cy="287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Step7. Load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/lib/modules/$(</a:t>
            </a:r>
            <a:r>
              <a:rPr lang="en-US" altLang="zh-TW" dirty="0" err="1"/>
              <a:t>uname</a:t>
            </a:r>
            <a:r>
              <a:rPr lang="en-US" altLang="zh-TW" dirty="0"/>
              <a:t> -r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cd /</a:t>
            </a:r>
            <a:r>
              <a:rPr lang="en-US" altLang="zh-TW" dirty="0" smtClean="0"/>
              <a:t>lib/modules/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d 4.9.0-xilinx-dirty/</a:t>
            </a: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p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mnt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hello_zed.ko</a:t>
            </a:r>
            <a:r>
              <a:rPr lang="en-US" altLang="zh-TW" dirty="0" smtClean="0"/>
              <a:t>  .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433195"/>
            <a:ext cx="6343650" cy="4010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27802" y="5788058"/>
            <a:ext cx="2677213" cy="252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324627" y="5957243"/>
            <a:ext cx="635602" cy="566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04182" y="6466786"/>
            <a:ext cx="19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Dot is important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5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Step8. Install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insmod</a:t>
            </a:r>
            <a:r>
              <a:rPr lang="en-US" altLang="zh-TW" dirty="0"/>
              <a:t> </a:t>
            </a:r>
            <a:r>
              <a:rPr lang="en-US" altLang="zh-TW" dirty="0" err="1" smtClean="0"/>
              <a:t>hello_zed.ko</a:t>
            </a:r>
            <a:endParaRPr lang="en-US" altLang="zh-TW" dirty="0" smtClean="0"/>
          </a:p>
          <a:p>
            <a:r>
              <a:rPr lang="en-US" altLang="zh-TW" dirty="0" err="1" smtClean="0"/>
              <a:t>lsmod</a:t>
            </a:r>
            <a:endParaRPr lang="en-US" altLang="zh-TW" dirty="0" smtClean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mmod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hello_zed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87" y="1825625"/>
            <a:ext cx="6315075" cy="3105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9688" y="4590855"/>
            <a:ext cx="1284746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49685" y="4286236"/>
            <a:ext cx="2925011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49686" y="2296687"/>
            <a:ext cx="1492138" cy="173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96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120</Words>
  <Application>Microsoft Office PowerPoint</Application>
  <PresentationFormat>寬螢幕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  <vt:lpstr>Step1. Set a new C </vt:lpstr>
      <vt:lpstr>Step2. Set a new Makefile</vt:lpstr>
      <vt:lpstr>Step3. Make File</vt:lpstr>
      <vt:lpstr>Step4. Put in your Boot program</vt:lpstr>
      <vt:lpstr>Step5. Boot</vt:lpstr>
      <vt:lpstr>Step6. mount </vt:lpstr>
      <vt:lpstr>Step7. Load Module</vt:lpstr>
      <vt:lpstr>Step8. Install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豐瑞 楊</cp:lastModifiedBy>
  <cp:revision>116</cp:revision>
  <dcterms:created xsi:type="dcterms:W3CDTF">2019-03-28T08:30:35Z</dcterms:created>
  <dcterms:modified xsi:type="dcterms:W3CDTF">2019-06-18T05:35:53Z</dcterms:modified>
</cp:coreProperties>
</file>