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68" r:id="rId4"/>
    <p:sldId id="269" r:id="rId5"/>
    <p:sldId id="270" r:id="rId6"/>
    <p:sldId id="267" r:id="rId7"/>
    <p:sldId id="271" r:id="rId8"/>
    <p:sldId id="278" r:id="rId9"/>
    <p:sldId id="273" r:id="rId10"/>
    <p:sldId id="272" r:id="rId11"/>
    <p:sldId id="275" r:id="rId12"/>
    <p:sldId id="274" r:id="rId13"/>
    <p:sldId id="279" r:id="rId14"/>
    <p:sldId id="280" r:id="rId15"/>
    <p:sldId id="262" r:id="rId16"/>
    <p:sldId id="261" r:id="rId17"/>
    <p:sldId id="260" r:id="rId18"/>
    <p:sldId id="263" r:id="rId19"/>
    <p:sldId id="264" r:id="rId20"/>
    <p:sldId id="25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2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ky7st/SOC-Lessons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7st/SOC-Lesson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7st/SOC-Lesso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實習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en-US" altLang="zh-TW" sz="2800" dirty="0" smtClean="0"/>
              <a:t>lab5-2</a:t>
            </a:r>
          </a:p>
          <a:p>
            <a:r>
              <a:rPr lang="en-US" altLang="zh-TW" sz="2800" dirty="0" smtClean="0"/>
              <a:t>Linux Driver Modules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853418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/>
              <a:t>Teacher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 smtClean="0"/>
              <a:t>Author 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 莊旻哲 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洵 林昱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 楊豐瑞 黃柏儒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更改</a:t>
            </a:r>
            <a:r>
              <a:rPr lang="en-US" altLang="zh-TW" dirty="0" err="1" smtClean="0"/>
              <a:t>MakeFile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62" y="1690688"/>
            <a:ext cx="8522276" cy="49339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9399" y="4285578"/>
            <a:ext cx="2752726" cy="162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將產生出的檔案寫入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boot.bin</a:t>
            </a:r>
            <a:endParaRPr lang="en-US" altLang="zh-TW" dirty="0" smtClean="0"/>
          </a:p>
          <a:p>
            <a:r>
              <a:rPr lang="en-US" altLang="zh-TW" dirty="0" err="1" smtClean="0"/>
              <a:t>devicetree.dtb</a:t>
            </a:r>
            <a:endParaRPr lang="en-US" altLang="zh-TW" dirty="0" smtClean="0"/>
          </a:p>
          <a:p>
            <a:r>
              <a:rPr lang="en-US" altLang="zh-TW" dirty="0" err="1" smtClean="0"/>
              <a:t>uImage</a:t>
            </a:r>
            <a:endParaRPr lang="en-US" altLang="zh-TW" dirty="0" smtClean="0"/>
          </a:p>
          <a:p>
            <a:r>
              <a:rPr lang="en-US" altLang="zh-TW" dirty="0" smtClean="0"/>
              <a:t>uramdisk.image.gz</a:t>
            </a:r>
          </a:p>
          <a:p>
            <a:r>
              <a:rPr lang="en-US" altLang="zh-TW" dirty="0" err="1" smtClean="0"/>
              <a:t>ip.ko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read.out</a:t>
            </a:r>
            <a:endParaRPr lang="en-US" altLang="zh-TW" dirty="0" smtClean="0"/>
          </a:p>
          <a:p>
            <a:r>
              <a:rPr lang="en-US" altLang="zh-TW" dirty="0" err="1"/>
              <a:t>write.out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4" y="1825626"/>
            <a:ext cx="5572125" cy="4705066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629522"/>
              </p:ext>
            </p:extLst>
          </p:nvPr>
        </p:nvGraphicFramePr>
        <p:xfrm>
          <a:off x="9967910" y="665577"/>
          <a:ext cx="692944" cy="60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封裝程式殼層物件" showAsIcon="1" r:id="rId4" imgW="582120" imgH="514800" progId="Package">
                  <p:embed/>
                </p:oleObj>
              </mc:Choice>
              <mc:Fallback>
                <p:oleObj name="封裝程式殼層物件" showAsIcon="1" r:id="rId4" imgW="5821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7910" y="665577"/>
                        <a:ext cx="692944" cy="601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37322"/>
              </p:ext>
            </p:extLst>
          </p:nvPr>
        </p:nvGraphicFramePr>
        <p:xfrm>
          <a:off x="10660855" y="682373"/>
          <a:ext cx="692944" cy="60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封裝程式殼層物件" showAsIcon="1" r:id="rId6" imgW="591840" imgH="514800" progId="Package">
                  <p:embed/>
                </p:oleObj>
              </mc:Choice>
              <mc:Fallback>
                <p:oleObj name="封裝程式殼層物件" showAsIcon="1" r:id="rId6" imgW="591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0855" y="682373"/>
                        <a:ext cx="692944" cy="601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967910" y="506950"/>
            <a:ext cx="1500190" cy="964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62610" y="3373975"/>
            <a:ext cx="1357315" cy="3156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0"/>
            <a:endCxn id="7" idx="1"/>
          </p:cNvCxnSpPr>
          <p:nvPr/>
        </p:nvCxnSpPr>
        <p:spPr>
          <a:xfrm flipV="1">
            <a:off x="6341268" y="989423"/>
            <a:ext cx="3626642" cy="2384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83515" y="1471895"/>
            <a:ext cx="3408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由於編譯上的問題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read.out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write.out</a:t>
            </a:r>
            <a:endParaRPr lang="en-US" altLang="zh-TW" dirty="0" smtClean="0"/>
          </a:p>
          <a:p>
            <a:r>
              <a:rPr lang="en-US" altLang="zh-TW" dirty="0" smtClean="0"/>
              <a:t>2017.4</a:t>
            </a:r>
            <a:r>
              <a:rPr lang="zh-TW" altLang="en-US" dirty="0" smtClean="0"/>
              <a:t>無法產生出*</a:t>
            </a:r>
            <a:r>
              <a:rPr lang="en-US" altLang="zh-TW" dirty="0" smtClean="0"/>
              <a:t>.out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所以這裡提供處理過的程式，方便實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r>
              <a:rPr lang="en-US" altLang="zh-TW" u="sng" dirty="0">
                <a:hlinkClick r:id="rId8"/>
              </a:rPr>
              <a:t>https://github.com/sky7st/SOC-Lessons/</a:t>
            </a:r>
            <a:endParaRPr lang="en-US" altLang="zh-TW" dirty="0" smtClean="0"/>
          </a:p>
          <a:p>
            <a:r>
              <a:rPr lang="zh-TW" altLang="en-US" dirty="0" smtClean="0"/>
              <a:t>點此可下載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2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mount </a:t>
            </a:r>
            <a:r>
              <a:rPr lang="en-US" altLang="zh-TW" dirty="0" smtClean="0"/>
              <a:t>–a</a:t>
            </a:r>
          </a:p>
          <a:p>
            <a:pPr marL="0" indent="0">
              <a:buNone/>
            </a:pPr>
            <a:r>
              <a:rPr lang="en-US" altLang="zh-TW" dirty="0" err="1"/>
              <a:t>mkdir</a:t>
            </a:r>
            <a:r>
              <a:rPr lang="en-US" altLang="zh-TW" dirty="0"/>
              <a:t> /lib/modules/$(</a:t>
            </a:r>
            <a:r>
              <a:rPr lang="en-US" altLang="zh-TW" dirty="0" err="1"/>
              <a:t>uname</a:t>
            </a:r>
            <a:r>
              <a:rPr lang="en-US" altLang="zh-TW" dirty="0"/>
              <a:t> -r)</a:t>
            </a:r>
          </a:p>
          <a:p>
            <a:pPr marL="0" indent="0">
              <a:buNone/>
            </a:pPr>
            <a:r>
              <a:rPr lang="en-US" altLang="zh-TW" dirty="0"/>
              <a:t>cd /lib/modules/$(</a:t>
            </a:r>
            <a:r>
              <a:rPr lang="en-US" altLang="zh-TW" dirty="0" err="1"/>
              <a:t>uname</a:t>
            </a:r>
            <a:r>
              <a:rPr lang="en-US" altLang="zh-TW" dirty="0"/>
              <a:t> -r)</a:t>
            </a:r>
          </a:p>
          <a:p>
            <a:pPr marL="0" indent="0">
              <a:buNone/>
            </a:pPr>
            <a:r>
              <a:rPr lang="en-US" altLang="zh-TW" dirty="0" err="1"/>
              <a:t>cp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ip.ko</a:t>
            </a:r>
            <a:r>
              <a:rPr lang="en-US" altLang="zh-TW" dirty="0"/>
              <a:t> .</a:t>
            </a:r>
          </a:p>
          <a:p>
            <a:pPr marL="0" indent="0">
              <a:buNone/>
            </a:pPr>
            <a:r>
              <a:rPr lang="en-US" altLang="zh-TW" dirty="0" err="1"/>
              <a:t>insmod</a:t>
            </a:r>
            <a:r>
              <a:rPr lang="en-US" altLang="zh-TW" dirty="0"/>
              <a:t> </a:t>
            </a:r>
            <a:r>
              <a:rPr lang="en-US" altLang="zh-TW" dirty="0" err="1"/>
              <a:t>ip.ko</a:t>
            </a: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 err="1"/>
              <a:t>mknod</a:t>
            </a:r>
            <a:r>
              <a:rPr lang="en-US" altLang="zh-TW" dirty="0"/>
              <a:t> /dev/IP-Driver c 245 0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d /</a:t>
            </a:r>
            <a:r>
              <a:rPr lang="en-US" altLang="zh-TW" dirty="0" err="1" smtClean="0"/>
              <a:t>mnt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./</a:t>
            </a:r>
            <a:r>
              <a:rPr lang="en-US" altLang="zh-TW" dirty="0" err="1"/>
              <a:t>write.out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./</a:t>
            </a:r>
            <a:r>
              <a:rPr lang="en-US" altLang="zh-TW" dirty="0" err="1" smtClean="0"/>
              <a:t>read.out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6456" r="2396"/>
          <a:stretch/>
        </p:blipFill>
        <p:spPr>
          <a:xfrm>
            <a:off x="6305259" y="1690688"/>
            <a:ext cx="5820066" cy="4600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05259" y="5981700"/>
            <a:ext cx="1124241" cy="206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305259" y="5295443"/>
            <a:ext cx="1295691" cy="149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05259" y="5579390"/>
            <a:ext cx="1295691" cy="162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05258" y="3397935"/>
            <a:ext cx="3372141" cy="1031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801225" y="3404970"/>
            <a:ext cx="14124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1. </a:t>
            </a:r>
            <a:r>
              <a:rPr lang="zh-TW" altLang="en-US" dirty="0" smtClean="0">
                <a:solidFill>
                  <a:schemeClr val="bg2"/>
                </a:solidFill>
              </a:rPr>
              <a:t>安裝</a:t>
            </a:r>
            <a:r>
              <a:rPr lang="en-US" altLang="zh-TW" dirty="0" err="1" smtClean="0">
                <a:solidFill>
                  <a:schemeClr val="bg2"/>
                </a:solidFill>
              </a:rPr>
              <a:t>ip.k</a:t>
            </a:r>
            <a:r>
              <a:rPr lang="en-US" altLang="zh-TW" dirty="0" err="1">
                <a:solidFill>
                  <a:schemeClr val="bg2"/>
                </a:solidFill>
              </a:rPr>
              <a:t>o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1615" y="5021126"/>
            <a:ext cx="18498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2. </a:t>
            </a:r>
            <a:r>
              <a:rPr lang="zh-TW" altLang="en-US" dirty="0" smtClean="0">
                <a:solidFill>
                  <a:schemeClr val="bg2"/>
                </a:solidFill>
              </a:rPr>
              <a:t>執行</a:t>
            </a:r>
            <a:r>
              <a:rPr lang="en-US" altLang="zh-TW" dirty="0" err="1" smtClean="0">
                <a:solidFill>
                  <a:schemeClr val="bg2"/>
                </a:solidFill>
              </a:rPr>
              <a:t>write.ou</a:t>
            </a:r>
            <a:r>
              <a:rPr lang="en-US" altLang="zh-TW" dirty="0" err="1">
                <a:solidFill>
                  <a:schemeClr val="bg2"/>
                </a:solidFill>
              </a:rPr>
              <a:t>t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03935" y="5450097"/>
            <a:ext cx="17988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3</a:t>
            </a:r>
            <a:r>
              <a:rPr lang="en-US" altLang="zh-TW" dirty="0" smtClean="0">
                <a:solidFill>
                  <a:schemeClr val="bg2"/>
                </a:solidFill>
              </a:rPr>
              <a:t>. </a:t>
            </a:r>
            <a:r>
              <a:rPr lang="zh-TW" altLang="en-US" dirty="0" smtClean="0">
                <a:solidFill>
                  <a:schemeClr val="bg2"/>
                </a:solidFill>
              </a:rPr>
              <a:t>執行</a:t>
            </a:r>
            <a:r>
              <a:rPr lang="en-US" altLang="zh-TW" dirty="0" err="1" smtClean="0">
                <a:solidFill>
                  <a:schemeClr val="bg2"/>
                </a:solidFill>
              </a:rPr>
              <a:t>read.out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294385" y="5873787"/>
            <a:ext cx="18133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4. </a:t>
            </a:r>
            <a:r>
              <a:rPr lang="zh-TW" altLang="en-US" dirty="0" smtClean="0">
                <a:solidFill>
                  <a:schemeClr val="bg2"/>
                </a:solidFill>
              </a:rPr>
              <a:t>觸發外部中斷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實作成果</a:t>
            </a:r>
            <a:endParaRPr lang="zh-TW" altLang="en-US" dirty="0"/>
          </a:p>
        </p:txBody>
      </p:sp>
      <p:pic>
        <p:nvPicPr>
          <p:cNvPr id="2050" name="Picture 2" descr="https://scontent-tpe1-1.xx.fbcdn.net/v/t1.15752-9/64431333_352294865485787_6539972187955134464_n.jpg?_nc_cat=100&amp;_nc_ht=scontent-tpe1-1.xx&amp;oh=0c24c5718f99e6cb8d163f47e11c9a6d&amp;oe=5D8B18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6" b="19097"/>
          <a:stretch/>
        </p:blipFill>
        <p:spPr bwMode="auto">
          <a:xfrm rot="16200000">
            <a:off x="6172198" y="1139823"/>
            <a:ext cx="4495800" cy="586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686238" y="5411788"/>
            <a:ext cx="2038784" cy="303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229413" y="5411788"/>
            <a:ext cx="400483" cy="38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65312" b="4504"/>
          <a:stretch/>
        </p:blipFill>
        <p:spPr>
          <a:xfrm>
            <a:off x="838200" y="1825624"/>
            <a:ext cx="5984546" cy="9525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矩形 7"/>
          <p:cNvSpPr/>
          <p:nvPr/>
        </p:nvSpPr>
        <p:spPr>
          <a:xfrm>
            <a:off x="4629150" y="2314575"/>
            <a:ext cx="1409700" cy="361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3"/>
            <a:endCxn id="5" idx="0"/>
          </p:cNvCxnSpPr>
          <p:nvPr/>
        </p:nvCxnSpPr>
        <p:spPr>
          <a:xfrm>
            <a:off x="6038850" y="2495550"/>
            <a:ext cx="2666780" cy="2916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86238" y="5800726"/>
            <a:ext cx="2038784" cy="352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1337"/>
            <a:ext cx="4507368" cy="12620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4303257" y="3531393"/>
            <a:ext cx="1042311" cy="361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4" idx="3"/>
          </p:cNvCxnSpPr>
          <p:nvPr/>
        </p:nvCxnSpPr>
        <p:spPr>
          <a:xfrm>
            <a:off x="5345568" y="3712368"/>
            <a:ext cx="2340670" cy="22645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054" y="127793"/>
            <a:ext cx="2665200" cy="169783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9" name="直線單箭頭接點 18"/>
          <p:cNvCxnSpPr>
            <a:stCxn id="17" idx="2"/>
            <a:endCxn id="6" idx="0"/>
          </p:cNvCxnSpPr>
          <p:nvPr/>
        </p:nvCxnSpPr>
        <p:spPr>
          <a:xfrm>
            <a:off x="10429654" y="1825624"/>
            <a:ext cx="1" cy="35861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8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2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345" y="15316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編譯驅動模組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範例程式請到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sz="1800" u="sng" dirty="0">
                <a:hlinkClick r:id="rId2"/>
              </a:rPr>
              <a:t>https://github.com/sky7st/SOC-Lessons/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，下載項目請參考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README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ip.c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4189046"/>
            <a:ext cx="9398977" cy="1710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19199" y="4244221"/>
            <a:ext cx="89271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obj-m += ip.o</a:t>
            </a:r>
          </a:p>
          <a:p>
            <a:r>
              <a:rPr lang="en-US" altLang="zh-TW" dirty="0"/>
              <a:t>all:</a:t>
            </a:r>
          </a:p>
          <a:p>
            <a:r>
              <a:rPr lang="en-US" altLang="zh-TW" dirty="0"/>
              <a:t>	make -C /home/socuser/Desktop/zynq/linux-xlnx M=$(PWD) modules</a:t>
            </a:r>
          </a:p>
          <a:p>
            <a:r>
              <a:rPr lang="en-US" altLang="zh-TW" dirty="0"/>
              <a:t>clean:</a:t>
            </a:r>
          </a:p>
          <a:p>
            <a:r>
              <a:rPr lang="en-US" altLang="zh-TW" dirty="0"/>
              <a:t>	make -C /home/socuser/Desktop/zynq/linux-xlnx M=$(PWD) clean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en-US" altLang="zh-TW" dirty="0"/>
              <a:t>=/opt/Xilinx/SDK/2017.4/gnu/armr5/lin/gcc-arm-none-eabi/bin:$PATH</a:t>
            </a:r>
          </a:p>
          <a:p>
            <a:r>
              <a:rPr lang="en-US" altLang="zh-TW" dirty="0"/>
              <a:t>make ARCH=arm CROSS_COMPILE=armr5-none-eabi-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2661" y="38197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Ex : </a:t>
            </a:r>
            <a:r>
              <a:rPr lang="en-US" altLang="zh-TW" dirty="0" smtClean="0"/>
              <a:t>Makefile</a:t>
            </a:r>
            <a:r>
              <a:rPr lang="zh-TW" altLang="en-US" dirty="0" smtClean="0"/>
              <a:t>，</a:t>
            </a:r>
            <a:r>
              <a:rPr lang="zh-TW" altLang="en-US" dirty="0"/>
              <a:t>驅動程式的</a:t>
            </a:r>
            <a:r>
              <a:rPr lang="en-US" altLang="zh-TW" dirty="0"/>
              <a:t> .c</a:t>
            </a:r>
            <a:r>
              <a:rPr lang="zh-TW" altLang="en-US" dirty="0" smtClean="0"/>
              <a:t>檔名為 </a:t>
            </a:r>
            <a:r>
              <a:rPr lang="en-US" altLang="zh-TW" dirty="0" smtClean="0"/>
              <a:t>ip.c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7345" y="1745863"/>
            <a:ext cx="9398977" cy="1710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28344" y="1801038"/>
            <a:ext cx="8927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obj-m += </a:t>
            </a:r>
            <a:r>
              <a:rPr lang="en-US" altLang="zh-TW" dirty="0" smtClean="0"/>
              <a:t>[.c</a:t>
            </a:r>
            <a:r>
              <a:rPr lang="zh-TW" altLang="en-US" dirty="0" smtClean="0"/>
              <a:t>原</a:t>
            </a:r>
            <a:r>
              <a:rPr lang="zh-TW" altLang="en-US" dirty="0"/>
              <a:t>始</a:t>
            </a:r>
            <a:r>
              <a:rPr lang="zh-TW" altLang="en-US" dirty="0" smtClean="0"/>
              <a:t>碼的檔名</a:t>
            </a:r>
            <a:r>
              <a:rPr lang="en-US" altLang="zh-TW" dirty="0" smtClean="0"/>
              <a:t>].o</a:t>
            </a:r>
            <a:endParaRPr lang="en-US" altLang="zh-TW" dirty="0"/>
          </a:p>
          <a:p>
            <a:r>
              <a:rPr lang="en-US" altLang="zh-TW" dirty="0"/>
              <a:t>all:</a:t>
            </a:r>
          </a:p>
          <a:p>
            <a:r>
              <a:rPr lang="en-US" altLang="zh-TW" dirty="0"/>
              <a:t>	make -C [linux-xlnx</a:t>
            </a:r>
            <a:r>
              <a:rPr lang="zh-TW" altLang="en-US" dirty="0" smtClean="0"/>
              <a:t>的路徑</a:t>
            </a:r>
            <a:r>
              <a:rPr lang="en-US" altLang="zh-TW" dirty="0" smtClean="0"/>
              <a:t>] </a:t>
            </a:r>
            <a:r>
              <a:rPr lang="en-US" altLang="zh-TW" dirty="0"/>
              <a:t>M=$(PWD) modules</a:t>
            </a:r>
          </a:p>
          <a:p>
            <a:r>
              <a:rPr lang="en-US" altLang="zh-TW" dirty="0"/>
              <a:t>clean:</a:t>
            </a:r>
          </a:p>
          <a:p>
            <a:r>
              <a:rPr lang="en-US" altLang="zh-TW" dirty="0"/>
              <a:t>	make -C [linux-xlnx</a:t>
            </a:r>
            <a:r>
              <a:rPr lang="zh-TW" altLang="en-US" dirty="0"/>
              <a:t>的路徑</a:t>
            </a:r>
            <a:r>
              <a:rPr lang="en-US" altLang="zh-TW" dirty="0"/>
              <a:t>]</a:t>
            </a:r>
            <a:r>
              <a:rPr lang="en-US" altLang="zh-TW" dirty="0" smtClean="0"/>
              <a:t> </a:t>
            </a:r>
            <a:r>
              <a:rPr lang="en-US" altLang="zh-TW" dirty="0"/>
              <a:t>M=$(PWD) </a:t>
            </a:r>
            <a:r>
              <a:rPr lang="en-US" altLang="zh-TW" dirty="0" smtClean="0"/>
              <a:t>clean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984737" y="1396046"/>
            <a:ext cx="9398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新增文件檔並命名</a:t>
            </a:r>
            <a:r>
              <a:rPr lang="en-US" altLang="zh-TW" dirty="0" smtClean="0"/>
              <a:t>Makefile</a:t>
            </a:r>
            <a:r>
              <a:rPr lang="zh-TW" altLang="en-US" dirty="0" smtClean="0"/>
              <a:t>，內容如下。且將驅動</a:t>
            </a:r>
            <a:r>
              <a:rPr lang="zh-TW" altLang="en-US" dirty="0"/>
              <a:t>程</a:t>
            </a:r>
            <a:r>
              <a:rPr lang="zh-TW" altLang="en-US" dirty="0" smtClean="0"/>
              <a:t>式的</a:t>
            </a:r>
            <a:r>
              <a:rPr lang="en-US" altLang="zh-TW" dirty="0" smtClean="0"/>
              <a:t> .c</a:t>
            </a:r>
            <a:r>
              <a:rPr lang="zh-TW" altLang="en-US" dirty="0" smtClean="0"/>
              <a:t>檔案放在同一目錄底下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97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0729"/>
          </a:xfrm>
        </p:spPr>
        <p:txBody>
          <a:bodyPr>
            <a:normAutofit/>
          </a:bodyPr>
          <a:lstStyle/>
          <a:p>
            <a:r>
              <a:rPr lang="zh-TW" altLang="en-US" dirty="0"/>
              <a:t>編</a:t>
            </a:r>
            <a:r>
              <a:rPr lang="zh-TW" altLang="en-US" dirty="0" smtClean="0"/>
              <a:t>譯執行檔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例程式請到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r>
              <a:rPr lang="en-US" altLang="zh-TW" sz="1800" u="sng" dirty="0" smtClean="0">
                <a:hlinkClick r:id="rId2"/>
              </a:rPr>
              <a:t>https</a:t>
            </a:r>
            <a:r>
              <a:rPr lang="en-US" altLang="zh-TW" sz="1800" u="sng" dirty="0">
                <a:hlinkClick r:id="rId2"/>
              </a:rPr>
              <a:t>://github.com/sky7st/SOC-Lessons</a:t>
            </a:r>
            <a:r>
              <a:rPr lang="en-US" altLang="zh-TW" sz="1800" u="sng" dirty="0" smtClean="0">
                <a:hlinkClick r:id="rId2"/>
              </a:rPr>
              <a:t>/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項目請參考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README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請下載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read.c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write.c</a:t>
            </a:r>
            <a:r>
              <a:rPr lang="zh-TW" altLang="en-US" sz="1800" dirty="0" smtClean="0"/>
              <a:t>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124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gcc –o [</a:t>
            </a:r>
            <a:r>
              <a:rPr lang="zh-TW" altLang="en-US" dirty="0"/>
              <a:t>編</a:t>
            </a:r>
            <a:r>
              <a:rPr lang="zh-TW" altLang="en-US" dirty="0" smtClean="0"/>
              <a:t>譯</a:t>
            </a:r>
            <a:r>
              <a:rPr lang="zh-TW" altLang="en-US" dirty="0"/>
              <a:t>後</a:t>
            </a:r>
            <a:r>
              <a:rPr lang="zh-TW" altLang="en-US" dirty="0" smtClean="0"/>
              <a:t>的</a:t>
            </a:r>
            <a:r>
              <a:rPr lang="zh-TW" altLang="en-US" dirty="0"/>
              <a:t>執</a:t>
            </a:r>
            <a:r>
              <a:rPr lang="zh-TW" altLang="en-US" dirty="0" smtClean="0"/>
              <a:t>行檔名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編譯前的</a:t>
            </a:r>
            <a:r>
              <a:rPr lang="en-US" altLang="zh-TW" dirty="0" smtClean="0"/>
              <a:t>.c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] </a:t>
            </a: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Ex : gcc –o write write.c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09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.ko</a:t>
            </a:r>
            <a:r>
              <a:rPr lang="zh-TW" altLang="en-US" dirty="0" smtClean="0"/>
              <a:t>安裝檔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5329"/>
            <a:ext cx="10515600" cy="506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Ex : 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ip.ko)</a:t>
            </a:r>
          </a:p>
          <a:p>
            <a:pPr marL="0" indent="0">
              <a:buNone/>
            </a:pPr>
            <a:r>
              <a:rPr lang="en-US" altLang="zh-TW" dirty="0" smtClean="0"/>
              <a:t>mkdir </a:t>
            </a:r>
            <a:r>
              <a:rPr lang="en-US" altLang="zh-TW" dirty="0"/>
              <a:t>/lib/modules/$(uname -r)</a:t>
            </a:r>
          </a:p>
          <a:p>
            <a:pPr marL="0" indent="0">
              <a:buNone/>
            </a:pPr>
            <a:r>
              <a:rPr lang="en-US" altLang="zh-TW" dirty="0"/>
              <a:t>cd /lib/modules/$(uname -r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cp /mnt/ip.ko .</a:t>
            </a:r>
          </a:p>
          <a:p>
            <a:pPr marL="0" indent="0">
              <a:buNone/>
            </a:pPr>
            <a:r>
              <a:rPr lang="en-US" altLang="zh-TW" dirty="0"/>
              <a:t>insmod </a:t>
            </a:r>
            <a:r>
              <a:rPr lang="en-US" altLang="zh-TW" dirty="0" smtClean="0"/>
              <a:t>ip.ko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2050" name="Picture 2" descr="https://scontent-tpe1-1.xx.fbcdn.net/v/t1.15752-9/62396180_489464335131586_5804608859859320832_n.png?_nc_cat=104&amp;_nc_ht=scontent-tpe1-1.xx&amp;oh=540d150142dc8ad0301b90b19378954c&amp;oe=5D863E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90" y="3376163"/>
            <a:ext cx="6317390" cy="27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5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新增節點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/>
              <a:t>新增裝置節點，後面</a:t>
            </a:r>
            <a:r>
              <a:rPr lang="en-US" altLang="zh-TW" sz="2000" dirty="0"/>
              <a:t>(245:0)</a:t>
            </a:r>
            <a:r>
              <a:rPr lang="zh-TW" altLang="en-US" sz="2000" dirty="0"/>
              <a:t>數字為裝置的主編號</a:t>
            </a:r>
            <a:r>
              <a:rPr lang="en-US" altLang="zh-TW" sz="2000" dirty="0"/>
              <a:t>(major</a:t>
            </a:r>
            <a:r>
              <a:rPr lang="zh-TW" altLang="en-US" sz="2000" dirty="0"/>
              <a:t> </a:t>
            </a:r>
            <a:r>
              <a:rPr lang="en-US" altLang="zh-TW" sz="2000" dirty="0"/>
              <a:t>number)</a:t>
            </a:r>
            <a:r>
              <a:rPr lang="zh-TW" altLang="en-US" sz="2000" dirty="0"/>
              <a:t>與次編號</a:t>
            </a:r>
            <a:r>
              <a:rPr lang="en-US" altLang="zh-TW" sz="2000" dirty="0"/>
              <a:t>(minor</a:t>
            </a:r>
            <a:r>
              <a:rPr lang="zh-TW" altLang="en-US" sz="2000" dirty="0"/>
              <a:t> </a:t>
            </a:r>
            <a:r>
              <a:rPr lang="en-US" altLang="zh-TW" sz="2000" dirty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mknod </a:t>
            </a:r>
            <a:r>
              <a:rPr lang="en-US" altLang="zh-TW" dirty="0"/>
              <a:t>/dev/IP-Driver c 245 0</a:t>
            </a:r>
            <a:endParaRPr lang="zh-TW" altLang="en-US" dirty="0"/>
          </a:p>
        </p:txBody>
      </p:sp>
      <p:pic>
        <p:nvPicPr>
          <p:cNvPr id="1026" name="Picture 2" descr="https://scontent-tpe1-1.xx.fbcdn.net/v/t1.15752-9/64355801_304023457148272_5465898831134588928_n.png?_nc_cat=107&amp;_nc_ht=scontent-tpe1-1.xx&amp;oh=8aea65b9f9b7167d7a974ee4d23511d1&amp;oe=5D9618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97" y="3415357"/>
            <a:ext cx="7296807" cy="25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 flipH="1">
            <a:off x="5780868" y="5300420"/>
            <a:ext cx="2758699" cy="154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4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執行檔案查看結果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d mnt</a:t>
            </a:r>
          </a:p>
          <a:p>
            <a:pPr marL="0" indent="0">
              <a:buNone/>
            </a:pPr>
            <a:r>
              <a:rPr lang="en-US" altLang="zh-TW" dirty="0" smtClean="0"/>
              <a:t>./[.out</a:t>
            </a:r>
            <a:r>
              <a:rPr lang="zh-TW" altLang="en-US" dirty="0" smtClean="0"/>
              <a:t>執行檔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en-US" altLang="zh-TW" dirty="0" smtClean="0"/>
              <a:t>(Ex : ./read.out)</a:t>
            </a:r>
            <a:endParaRPr lang="zh-TW" altLang="en-US" dirty="0"/>
          </a:p>
        </p:txBody>
      </p:sp>
      <p:pic>
        <p:nvPicPr>
          <p:cNvPr id="3074" name="Picture 2" descr="https://scontent-tpe1-1.xx.fbcdn.net/v/t1.15752-9/64205695_2136785543104531_7095076296983576576_n.png?_nc_cat=109&amp;_nc_ht=scontent-tpe1-1.xx&amp;oh=4d1453fd0aa4a902245e9ff473dba6be&amp;oe=5D81B8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1502548"/>
            <a:ext cx="4294578" cy="8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-tpe1-1.xx.fbcdn.net/v/t1.15752-9/64319167_397970990807458_8044618202338033664_n.png?_nc_cat=102&amp;_nc_ht=scontent-tpe1-1.xx&amp;oh=7d4365089a82d2571edacdbdd951e172&amp;oe=5D9CCD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2750237"/>
            <a:ext cx="4871881" cy="6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-tpe1-1.xx.fbcdn.net/v/t1.15752-9/62533846_381395489156299_5845676319236423680_n.png?_nc_cat=103&amp;_nc_ht=scontent-tpe1-1.xx&amp;oh=09c444e3b7879564d107c5e90d4e9ccb&amp;oe=5D92B7F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3859078"/>
            <a:ext cx="4946284" cy="27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861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重新建立一個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專案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並產生出新的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與開機檔</a:t>
            </a:r>
            <a:r>
              <a:rPr lang="en-US" altLang="zh-TW" dirty="0" err="1" smtClean="0"/>
              <a:t>FSBL.elf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做法可參</a:t>
            </a:r>
            <a:r>
              <a:rPr lang="zh-TW" altLang="en-US" dirty="0"/>
              <a:t>考</a:t>
            </a:r>
            <a:r>
              <a:rPr lang="en-US" altLang="zh-TW" dirty="0" smtClean="0"/>
              <a:t>Lab3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64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330EE-4E98-4318-A846-F60CA4F2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87343" cy="922499"/>
          </a:xfrm>
        </p:spPr>
        <p:txBody>
          <a:bodyPr/>
          <a:lstStyle/>
          <a:p>
            <a:r>
              <a:rPr lang="zh-TW" altLang="en-US" dirty="0" smtClean="0"/>
              <a:t>接上網路方法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CEF65-D14E-44D3-A270-E27E0508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5346"/>
            <a:ext cx="11049000" cy="26592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500" dirty="0" smtClean="0"/>
              <a:t>Ex :</a:t>
            </a:r>
          </a:p>
          <a:p>
            <a:pPr marL="0" indent="0">
              <a:buNone/>
            </a:pPr>
            <a:r>
              <a:rPr lang="en-US" altLang="zh-TW" sz="2500" dirty="0" smtClean="0"/>
              <a:t>ifconfig </a:t>
            </a:r>
            <a:r>
              <a:rPr lang="en-US" altLang="zh-TW" sz="2500" dirty="0"/>
              <a:t>eth0 192.168.1.5 netmask 255.255.255.0</a:t>
            </a:r>
          </a:p>
          <a:p>
            <a:pPr marL="0" indent="0">
              <a:buNone/>
            </a:pPr>
            <a:r>
              <a:rPr lang="en-US" altLang="zh-TW" sz="2500" dirty="0"/>
              <a:t>route add default gw 192.168.1.1</a:t>
            </a:r>
          </a:p>
          <a:p>
            <a:pPr marL="0" indent="0">
              <a:buNone/>
            </a:pPr>
            <a:r>
              <a:rPr lang="en-US" altLang="zh-TW" sz="2500" dirty="0"/>
              <a:t>ifconfig lo 127.0.0.1</a:t>
            </a:r>
          </a:p>
          <a:p>
            <a:pPr marL="0" indent="0">
              <a:buNone/>
            </a:pPr>
            <a:r>
              <a:rPr lang="en-US" altLang="zh-TW" sz="2500" dirty="0"/>
              <a:t>route add default gw 192.168.1.1 netmask </a:t>
            </a:r>
            <a:r>
              <a:rPr lang="en-US" altLang="zh-TW" sz="2500" dirty="0" smtClean="0"/>
              <a:t>255.255.255.0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B0CEF65-D14E-44D3-A270-E27E0508CF11}"/>
              </a:ext>
            </a:extLst>
          </p:cNvPr>
          <p:cNvSpPr txBox="1">
            <a:spLocks/>
          </p:cNvSpPr>
          <p:nvPr/>
        </p:nvSpPr>
        <p:spPr>
          <a:xfrm>
            <a:off x="937845" y="1511261"/>
            <a:ext cx="11049000" cy="265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500" dirty="0" smtClean="0"/>
              <a:t>ifconfig eth0 [IP] netmask [mask]</a:t>
            </a:r>
          </a:p>
          <a:p>
            <a:pPr marL="0" indent="0">
              <a:buNone/>
            </a:pPr>
            <a:r>
              <a:rPr lang="en-US" altLang="zh-TW" sz="2500" dirty="0" smtClean="0"/>
              <a:t>route add default gw [router ip]</a:t>
            </a:r>
          </a:p>
          <a:p>
            <a:pPr marL="0" indent="0">
              <a:buNone/>
            </a:pPr>
            <a:r>
              <a:rPr lang="en-US" altLang="zh-TW" sz="2500" dirty="0" smtClean="0"/>
              <a:t>ifconfig lo 127.0.0.1</a:t>
            </a:r>
          </a:p>
          <a:p>
            <a:pPr marL="0" indent="0">
              <a:buNone/>
            </a:pPr>
            <a:r>
              <a:rPr lang="en-US" altLang="zh-TW" sz="2500" dirty="0" smtClean="0"/>
              <a:t>route add default gw </a:t>
            </a:r>
            <a:r>
              <a:rPr lang="en-US" altLang="zh-TW" sz="2500" dirty="0"/>
              <a:t>[router ip]</a:t>
            </a:r>
            <a:r>
              <a:rPr lang="en-US" altLang="zh-TW" sz="2500" dirty="0" smtClean="0"/>
              <a:t> netmask </a:t>
            </a:r>
            <a:r>
              <a:rPr lang="en-US" altLang="zh-TW" sz="2500" dirty="0"/>
              <a:t>[mask]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32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0537"/>
            <a:ext cx="5744903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myip_lab5_2_v1_0.vhd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67953" y="3437147"/>
            <a:ext cx="2873234" cy="118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103" y="2010538"/>
            <a:ext cx="4895850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7390049" y="3637145"/>
            <a:ext cx="3033346" cy="737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3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myip_lab5_2_v1_0.vhd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59" y="1825625"/>
            <a:ext cx="3752850" cy="453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726222" y="3095687"/>
            <a:ext cx="1166447" cy="737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15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myip_lab5_2_v1_0_S00_AXI.vhd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013"/>
            <a:ext cx="3333750" cy="41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555505" y="4520041"/>
            <a:ext cx="2441332" cy="737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46" y="2005013"/>
            <a:ext cx="4067175" cy="3457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6617677" y="4720555"/>
            <a:ext cx="2104293" cy="737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88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031020"/>
            <a:ext cx="11763375" cy="2971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</a:t>
            </a:r>
            <a:r>
              <a:rPr lang="zh-TW" altLang="en-US" dirty="0" smtClean="0"/>
              <a:t> 連接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974" y="3869411"/>
            <a:ext cx="900479" cy="52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30329" y="4001295"/>
            <a:ext cx="765663" cy="394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86923" t="61218" r="769" b="19979"/>
          <a:stretch/>
        </p:blipFill>
        <p:spPr>
          <a:xfrm>
            <a:off x="8504291" y="5128467"/>
            <a:ext cx="3391701" cy="13090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58566" r="89689" b="20724"/>
          <a:stretch/>
        </p:blipFill>
        <p:spPr>
          <a:xfrm>
            <a:off x="214312" y="5002820"/>
            <a:ext cx="3240088" cy="164401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直線單箭頭接點 9"/>
          <p:cNvCxnSpPr>
            <a:stCxn id="5" idx="2"/>
            <a:endCxn id="9" idx="0"/>
          </p:cNvCxnSpPr>
          <p:nvPr/>
        </p:nvCxnSpPr>
        <p:spPr>
          <a:xfrm>
            <a:off x="631214" y="4396154"/>
            <a:ext cx="1203142" cy="606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 flipH="1">
            <a:off x="10200142" y="4396154"/>
            <a:ext cx="1365375" cy="7323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85974" y="2990177"/>
            <a:ext cx="1444233" cy="140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5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腳位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87" t="646" r="13808" b="35486"/>
          <a:stretch/>
        </p:blipFill>
        <p:spPr>
          <a:xfrm>
            <a:off x="939166" y="1704022"/>
            <a:ext cx="5241734" cy="4315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787" t="66892" r="39329" b="1439"/>
          <a:stretch/>
        </p:blipFill>
        <p:spPr>
          <a:xfrm>
            <a:off x="6180900" y="1704022"/>
            <a:ext cx="3944175" cy="2296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39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852862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重</a:t>
            </a:r>
            <a:r>
              <a:rPr lang="zh-TW" altLang="en-US" smtClean="0"/>
              <a:t>新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DeviceTree.dtb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MakeFile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並產生出新的</a:t>
            </a:r>
            <a:r>
              <a:rPr lang="en-US" altLang="zh-TW" dirty="0" smtClean="0"/>
              <a:t>Boot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做法可參</a:t>
            </a:r>
            <a:r>
              <a:rPr lang="zh-TW" altLang="en-US" dirty="0"/>
              <a:t>考</a:t>
            </a:r>
            <a:r>
              <a:rPr lang="en-US" altLang="zh-TW" dirty="0" smtClean="0"/>
              <a:t>Lab4_2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42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更改</a:t>
            </a:r>
            <a:r>
              <a:rPr lang="en-US" altLang="zh-TW" dirty="0" err="1" smtClean="0"/>
              <a:t>Boot.elf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690688"/>
            <a:ext cx="5915025" cy="5086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62374" y="3675978"/>
            <a:ext cx="1895476" cy="33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95999" y="3675978"/>
            <a:ext cx="23150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填入開機檔的檔名</a:t>
            </a:r>
            <a:endParaRPr lang="en-US" altLang="zh-TW" dirty="0" smtClean="0"/>
          </a:p>
          <a:p>
            <a:r>
              <a:rPr lang="zh-TW" altLang="en-US" dirty="0" smtClean="0"/>
              <a:t>與剛剛產生出的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115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18036</TotalTime>
  <Words>328</Words>
  <Application>Microsoft Office PowerPoint</Application>
  <PresentationFormat>寬螢幕</PresentationFormat>
  <Paragraphs>88</Paragraphs>
  <Slides>20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Office 佈景主題</vt:lpstr>
      <vt:lpstr>封裝程式殼層物件</vt:lpstr>
      <vt:lpstr>PowerPoint 簡報</vt:lpstr>
      <vt:lpstr>重新建立一個Vivado專案 並產生出新的Bit檔 與開機檔FSBL.elf 做法可參考Lab3的PPT</vt:lpstr>
      <vt:lpstr>myip_lab5_2_v1_0.vhd </vt:lpstr>
      <vt:lpstr>myip_lab5_2_v1_0.vhd</vt:lpstr>
      <vt:lpstr>myip_lab5_2_v1_0_S00_AXI.vhd</vt:lpstr>
      <vt:lpstr>IP 連接</vt:lpstr>
      <vt:lpstr>腳位</vt:lpstr>
      <vt:lpstr>重新製作 DeviceTree.dtb MakeFile 並產生出新的Boot檔 做法可參考Lab4_2的PPT</vt:lpstr>
      <vt:lpstr>更改Boot.elf內容</vt:lpstr>
      <vt:lpstr>更改MakeFile中Kernel位置</vt:lpstr>
      <vt:lpstr>將產生出的檔案寫入SD卡</vt:lpstr>
      <vt:lpstr>執行Module</vt:lpstr>
      <vt:lpstr>實作成果</vt:lpstr>
      <vt:lpstr>補充資料</vt:lpstr>
      <vt:lpstr>編譯驅動模組 範例程式請到Github下載https://github.com/sky7st/SOC-Lessons/，下載項目請參考README。 請下載ip.c。</vt:lpstr>
      <vt:lpstr>編譯執行檔 範例程式請到Github下載https://github.com/sky7st/SOC-Lessons/，下載項目請參考README。 請下載read.c與write.c。</vt:lpstr>
      <vt:lpstr>安裝.ko安裝檔</vt:lpstr>
      <vt:lpstr>新增節點 新增裝置節點，後面(245:0)數字為裝置的主編號(major number)與次編號(minor number)</vt:lpstr>
      <vt:lpstr>執行檔案查看結果</vt:lpstr>
      <vt:lpstr>接上網路方法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豐瑞 楊</cp:lastModifiedBy>
  <cp:revision>130</cp:revision>
  <dcterms:created xsi:type="dcterms:W3CDTF">2019-03-28T08:30:35Z</dcterms:created>
  <dcterms:modified xsi:type="dcterms:W3CDTF">2019-06-19T07:41:19Z</dcterms:modified>
</cp:coreProperties>
</file>