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63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50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64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8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52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86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51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60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6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30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27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6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System on Chip </a:t>
            </a:r>
            <a:r>
              <a:rPr lang="en-US" altLang="zh-TW" dirty="0" smtClean="0"/>
              <a:t>HW1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zh-TW" altLang="en-US" dirty="0" smtClean="0"/>
              <a:t>陳朝烈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電子系 碩士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</a:p>
          <a:p>
            <a:pPr algn="r"/>
            <a:r>
              <a:rPr lang="en-US" altLang="zh-TW" dirty="0" smtClean="0"/>
              <a:t>F107112118</a:t>
            </a:r>
          </a:p>
          <a:p>
            <a:pPr algn="r"/>
            <a:r>
              <a:rPr lang="zh-TW" altLang="en-US" dirty="0" smtClean="0"/>
              <a:t>楊豐</a:t>
            </a:r>
            <a:r>
              <a:rPr lang="zh-TW" altLang="en-US" dirty="0"/>
              <a:t>瑞</a:t>
            </a:r>
          </a:p>
        </p:txBody>
      </p:sp>
    </p:spTree>
    <p:extLst>
      <p:ext uri="{BB962C8B-B14F-4D97-AF65-F5344CB8AC3E}">
        <p14:creationId xmlns:p14="http://schemas.microsoft.com/office/powerpoint/2010/main" val="102041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 1 Upper and Lower limit counter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838200" y="1981756"/>
            <a:ext cx="5589536" cy="2327886"/>
            <a:chOff x="0" y="-369332"/>
            <a:chExt cx="5589536" cy="232788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8554"/>
              <a:ext cx="5589536" cy="1620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063539" y="1068689"/>
              <a:ext cx="546562" cy="2410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0" y="-369332"/>
              <a:ext cx="51780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Step1. </a:t>
              </a:r>
              <a:r>
                <a:rPr lang="zh-TW" altLang="en-US" sz="2000" b="1" dirty="0" smtClean="0"/>
                <a:t>可以從系統資訊中得到</a:t>
              </a:r>
              <a:r>
                <a:rPr lang="en-US" altLang="zh-TW" sz="2000" b="1" dirty="0" smtClean="0"/>
                <a:t>Base Address</a:t>
              </a:r>
              <a:r>
                <a:rPr lang="zh-TW" altLang="en-US" sz="2000" b="1" dirty="0" smtClean="0"/>
                <a:t>為</a:t>
              </a:r>
              <a:endParaRPr lang="en-US" altLang="zh-TW" sz="2000" b="1" dirty="0" smtClean="0"/>
            </a:p>
            <a:p>
              <a:r>
                <a:rPr lang="zh-TW" altLang="en-US" sz="2000" b="1" dirty="0" smtClean="0"/>
                <a:t>             </a:t>
              </a:r>
              <a:r>
                <a:rPr lang="en-US" altLang="zh-TW" sz="2000" b="1" dirty="0" smtClean="0"/>
                <a:t>0x43C0_0000</a:t>
              </a:r>
              <a:r>
                <a:rPr lang="zh-TW" altLang="en-US" sz="2000" b="1" dirty="0" smtClean="0"/>
                <a:t>，做之後暫存器查詢依據</a:t>
              </a:r>
              <a:endParaRPr lang="zh-TW" altLang="en-US" sz="2000" b="1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515643" y="1981756"/>
            <a:ext cx="4748864" cy="4554385"/>
            <a:chOff x="346218" y="2079673"/>
            <a:chExt cx="4748864" cy="4554385"/>
          </a:xfrm>
        </p:grpSpPr>
        <p:grpSp>
          <p:nvGrpSpPr>
            <p:cNvPr id="9" name="群組 8"/>
            <p:cNvGrpSpPr/>
            <p:nvPr/>
          </p:nvGrpSpPr>
          <p:grpSpPr>
            <a:xfrm>
              <a:off x="346218" y="3095336"/>
              <a:ext cx="2627157" cy="3538722"/>
              <a:chOff x="327746" y="1125682"/>
              <a:chExt cx="2627157" cy="3538722"/>
            </a:xfrm>
          </p:grpSpPr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747" y="1125682"/>
                <a:ext cx="2627156" cy="2253311"/>
              </a:xfrm>
              <a:prstGeom prst="rect">
                <a:avLst/>
              </a:prstGeom>
            </p:spPr>
          </p:pic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746" y="3378993"/>
                <a:ext cx="1792406" cy="128541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506586" y="3692825"/>
              <a:ext cx="2410938" cy="1942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51999" y="5946136"/>
              <a:ext cx="1365424" cy="4888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46218" y="2079673"/>
              <a:ext cx="47488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Step2. </a:t>
              </a:r>
              <a:r>
                <a:rPr lang="zh-TW" altLang="en-US" sz="2000" b="1" dirty="0" smtClean="0"/>
                <a:t>再系統程式中打入上下限計數程式</a:t>
              </a:r>
              <a:endParaRPr lang="en-US" altLang="zh-TW" sz="2000" b="1" dirty="0" smtClean="0"/>
            </a:p>
            <a:p>
              <a:r>
                <a:rPr lang="en-US" altLang="zh-TW" sz="2000" b="1" dirty="0" smtClean="0"/>
                <a:t>	Slv_reg0 </a:t>
              </a:r>
              <a:r>
                <a:rPr lang="zh-TW" altLang="en-US" sz="2000" b="1" dirty="0" smtClean="0"/>
                <a:t>作為上限述職的暫存器</a:t>
              </a:r>
              <a:endParaRPr lang="en-US" altLang="zh-TW" sz="2000" b="1" dirty="0" smtClean="0"/>
            </a:p>
            <a:p>
              <a:r>
                <a:rPr lang="en-US" altLang="zh-TW" sz="2000" b="1" dirty="0" smtClean="0"/>
                <a:t>	Slv_reg1 </a:t>
              </a:r>
              <a:r>
                <a:rPr lang="zh-TW" altLang="en-US" sz="2000" b="1" dirty="0" smtClean="0"/>
                <a:t>作為下限</a:t>
              </a:r>
              <a:r>
                <a:rPr lang="zh-TW" altLang="en-US" sz="2000" b="1" dirty="0"/>
                <a:t>述職的</a:t>
              </a:r>
              <a:r>
                <a:rPr lang="zh-TW" altLang="en-US" sz="2000" b="1" dirty="0" smtClean="0"/>
                <a:t>暫存器</a:t>
              </a:r>
              <a:endParaRPr lang="zh-TW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6066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 1 Upper and Lower limit counter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7052043" y="1686955"/>
            <a:ext cx="4683534" cy="1167807"/>
            <a:chOff x="4854429" y="3663618"/>
            <a:chExt cx="4683534" cy="116780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6017" y="4193250"/>
              <a:ext cx="3819525" cy="638175"/>
            </a:xfrm>
            <a:prstGeom prst="rect">
              <a:avLst/>
            </a:prstGeom>
          </p:spPr>
        </p:pic>
        <p:sp>
          <p:nvSpPr>
            <p:cNvPr id="17" name="標題 1">
              <a:extLst>
                <a:ext uri="{FF2B5EF4-FFF2-40B4-BE49-F238E27FC236}">
                  <a16:creationId xmlns:a16="http://schemas.microsoft.com/office/drawing/2014/main" id="{C20D2064-A703-4956-AFF2-2BBA1B243D04}"/>
                </a:ext>
              </a:extLst>
            </p:cNvPr>
            <p:cNvSpPr txBox="1">
              <a:spLocks/>
            </p:cNvSpPr>
            <p:nvPr/>
          </p:nvSpPr>
          <p:spPr>
            <a:xfrm>
              <a:off x="4854429" y="3663618"/>
              <a:ext cx="4683534" cy="3450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TW" sz="2000" b="1" dirty="0" smtClean="0">
                  <a:latin typeface="+mn-lt"/>
                </a:rPr>
                <a:t>Step4. </a:t>
              </a:r>
              <a:r>
                <a:rPr lang="zh-TW" altLang="en-US" sz="2000" b="1" dirty="0" smtClean="0">
                  <a:latin typeface="+mn-lt"/>
                </a:rPr>
                <a:t>觀察</a:t>
              </a:r>
              <a:r>
                <a:rPr lang="en-US" altLang="zh-TW" sz="2000" b="1" dirty="0" err="1" smtClean="0">
                  <a:latin typeface="+mn-lt"/>
                </a:rPr>
                <a:t>xparameters.h</a:t>
              </a:r>
              <a:r>
                <a:rPr lang="zh-TW" altLang="en-US" sz="2000" b="1" dirty="0" smtClean="0">
                  <a:latin typeface="+mn-lt"/>
                </a:rPr>
                <a:t> 得 </a:t>
              </a:r>
              <a:r>
                <a:rPr lang="en-US" altLang="zh-TW" sz="2000" b="1" dirty="0" err="1" smtClean="0">
                  <a:latin typeface="+mn-lt"/>
                </a:rPr>
                <a:t>BaseAddress</a:t>
              </a:r>
              <a:endParaRPr lang="zh-TW" altLang="en-US" sz="2000" b="1" dirty="0">
                <a:latin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54429" y="4500477"/>
              <a:ext cx="3821113" cy="131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838994" y="1690688"/>
            <a:ext cx="6213049" cy="3150035"/>
            <a:chOff x="-1" y="2954712"/>
            <a:chExt cx="6213049" cy="3150035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71862"/>
              <a:ext cx="3876675" cy="1914525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5386387"/>
              <a:ext cx="4495800" cy="390525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5771372"/>
              <a:ext cx="3971925" cy="333375"/>
            </a:xfrm>
            <a:prstGeom prst="rect">
              <a:avLst/>
            </a:prstGeom>
          </p:spPr>
        </p:pic>
        <p:sp>
          <p:nvSpPr>
            <p:cNvPr id="23" name="標題 1">
              <a:extLst>
                <a:ext uri="{FF2B5EF4-FFF2-40B4-BE49-F238E27FC236}">
                  <a16:creationId xmlns:a16="http://schemas.microsoft.com/office/drawing/2014/main" id="{56454981-F81D-47D0-812F-FF266464C05F}"/>
                </a:ext>
              </a:extLst>
            </p:cNvPr>
            <p:cNvSpPr txBox="1">
              <a:spLocks/>
            </p:cNvSpPr>
            <p:nvPr/>
          </p:nvSpPr>
          <p:spPr>
            <a:xfrm>
              <a:off x="-1" y="2954712"/>
              <a:ext cx="6213049" cy="652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TW" sz="2000" b="1" dirty="0" smtClean="0">
                  <a:latin typeface="+mn-lt"/>
                </a:rPr>
                <a:t>Step3. </a:t>
              </a:r>
              <a:r>
                <a:rPr lang="zh-TW" altLang="en-US" sz="2000" b="1" dirty="0" smtClean="0">
                  <a:latin typeface="+mn-lt"/>
                </a:rPr>
                <a:t>可以觀察</a:t>
              </a:r>
              <a:r>
                <a:rPr lang="en-US" altLang="zh-TW" sz="2000" b="1" dirty="0" err="1" smtClean="0">
                  <a:latin typeface="+mn-lt"/>
                </a:rPr>
                <a:t>ipName.h</a:t>
              </a:r>
              <a:r>
                <a:rPr lang="en-US" altLang="zh-TW" sz="2000" b="1" dirty="0" smtClean="0">
                  <a:latin typeface="+mn-lt"/>
                </a:rPr>
                <a:t>(</a:t>
              </a:r>
              <a:r>
                <a:rPr lang="zh-TW" altLang="en-US" sz="2000" b="1" dirty="0" smtClean="0">
                  <a:latin typeface="+mn-lt"/>
                </a:rPr>
                <a:t>本程式命名為</a:t>
              </a:r>
              <a:r>
                <a:rPr lang="en-US" altLang="zh-TW" sz="2000" b="1" dirty="0" err="1" smtClean="0">
                  <a:latin typeface="+mn-lt"/>
                </a:rPr>
                <a:t>Limit_counter.h</a:t>
              </a:r>
              <a:r>
                <a:rPr lang="en-US" altLang="zh-TW" sz="2000" b="1" dirty="0" smtClean="0">
                  <a:latin typeface="+mn-lt"/>
                </a:rPr>
                <a:t>)</a:t>
              </a:r>
              <a:r>
                <a:rPr lang="zh-TW" altLang="en-US" sz="2000" b="1" dirty="0" smtClean="0">
                  <a:latin typeface="+mn-lt"/>
                </a:rPr>
                <a:t> 得 暫存器位址和寫入與讀出的定義函數</a:t>
              </a:r>
              <a:endParaRPr lang="zh-TW" altLang="en-US" sz="2000" b="1" dirty="0">
                <a:latin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0813" y="4725136"/>
              <a:ext cx="3287568" cy="6089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50812" y="5414584"/>
              <a:ext cx="4249737" cy="3044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0813" y="5785827"/>
              <a:ext cx="3773488" cy="3044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30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 1 Upper and Lower limit counter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838200" y="1690688"/>
            <a:ext cx="4742468" cy="3938409"/>
            <a:chOff x="303212" y="-1038047"/>
            <a:chExt cx="4742468" cy="3938409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212" y="223837"/>
              <a:ext cx="3228975" cy="2676525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735328" y="1845512"/>
              <a:ext cx="2796859" cy="3109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03212" y="-1038047"/>
              <a:ext cx="47424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/>
                <a:t>Step5. </a:t>
              </a:r>
              <a:r>
                <a:rPr lang="zh-TW" altLang="en-US" sz="2000" b="1" dirty="0" smtClean="0"/>
                <a:t>藉由上述步驟地到的位置資訊將上</a:t>
              </a:r>
              <a:endParaRPr lang="en-US" altLang="zh-TW" sz="2000" b="1" dirty="0" smtClean="0"/>
            </a:p>
            <a:p>
              <a:r>
                <a:rPr lang="zh-TW" altLang="en-US" sz="2000" b="1" dirty="0"/>
                <a:t> </a:t>
              </a:r>
              <a:r>
                <a:rPr lang="zh-TW" altLang="en-US" sz="2000" b="1" dirty="0" smtClean="0"/>
                <a:t>            下限寫入暫存</a:t>
              </a:r>
              <a:r>
                <a:rPr lang="en-US" altLang="zh-TW" sz="2000" b="1" dirty="0" smtClean="0"/>
                <a:t>Q</a:t>
              </a:r>
              <a:r>
                <a:rPr lang="zh-TW" altLang="en-US" sz="2000" b="1" dirty="0" smtClean="0"/>
                <a:t>器</a:t>
              </a:r>
              <a:r>
                <a:rPr lang="en-US" altLang="zh-TW" sz="2000" b="1" dirty="0" smtClean="0"/>
                <a:t> </a:t>
              </a:r>
              <a:r>
                <a:rPr lang="zh-TW" altLang="en-US" sz="2000" b="1" dirty="0" smtClean="0"/>
                <a:t>      </a:t>
              </a:r>
              <a:endParaRPr lang="en-US" altLang="zh-TW" sz="2000" b="1" dirty="0" smtClean="0"/>
            </a:p>
            <a:p>
              <a:r>
                <a:rPr lang="en-US" altLang="zh-TW" sz="2000" b="1" dirty="0" smtClean="0"/>
                <a:t>	REG0</a:t>
              </a:r>
              <a:r>
                <a:rPr lang="zh-TW" altLang="en-US" sz="2000" b="1" dirty="0" smtClean="0"/>
                <a:t>寫入</a:t>
              </a:r>
              <a:r>
                <a:rPr lang="en-US" altLang="zh-TW" sz="2000" b="1" dirty="0" smtClean="0"/>
                <a:t>20</a:t>
              </a:r>
              <a:r>
                <a:rPr lang="zh-TW" altLang="en-US" sz="2000" b="1" dirty="0" smtClean="0"/>
                <a:t>作為上限</a:t>
              </a:r>
              <a:r>
                <a:rPr lang="en-US" altLang="zh-TW" sz="2000" b="1" dirty="0" smtClean="0"/>
                <a:t/>
              </a:r>
              <a:br>
                <a:rPr lang="en-US" altLang="zh-TW" sz="2000" b="1" dirty="0" smtClean="0"/>
              </a:br>
              <a:r>
                <a:rPr lang="en-US" altLang="zh-TW" sz="2000" b="1" dirty="0" smtClean="0"/>
                <a:t>	REG1</a:t>
              </a:r>
              <a:r>
                <a:rPr lang="zh-TW" altLang="en-US" sz="2000" b="1" dirty="0" smtClean="0"/>
                <a:t>寫入  </a:t>
              </a:r>
              <a:r>
                <a:rPr lang="en-US" altLang="zh-TW" sz="2000" b="1" dirty="0" smtClean="0"/>
                <a:t>5</a:t>
              </a:r>
              <a:r>
                <a:rPr lang="zh-TW" altLang="en-US" sz="2000" b="1" dirty="0" smtClean="0"/>
                <a:t>作為下限</a:t>
              </a:r>
              <a:endParaRPr lang="zh-TW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7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 1 Upper and Lower limit counter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256000" y="1690688"/>
            <a:ext cx="7680000" cy="4714734"/>
            <a:chOff x="2256000" y="1690688"/>
            <a:chExt cx="7680000" cy="4714734"/>
          </a:xfrm>
        </p:grpSpPr>
        <p:pic>
          <p:nvPicPr>
            <p:cNvPr id="32" name="WIN_20190416_18_22_12_Pro">
              <a:hlinkClick r:id="" action="ppaction://media"/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4"/>
            <a:stretch>
              <a:fillRect/>
            </a:stretch>
          </p:blipFill>
          <p:spPr>
            <a:xfrm>
              <a:off x="2256000" y="2085422"/>
              <a:ext cx="7680000" cy="4320000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2256000" y="1690688"/>
              <a:ext cx="4742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/>
                <a:t>Step6.</a:t>
              </a:r>
              <a:r>
                <a:rPr lang="zh-TW" altLang="en-US" sz="2000" b="1" dirty="0" smtClean="0"/>
                <a:t> 上限 </a:t>
              </a:r>
              <a:r>
                <a:rPr lang="en-US" altLang="zh-TW" sz="2000" b="1" dirty="0" smtClean="0"/>
                <a:t>: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/>
                <a:t>20</a:t>
              </a:r>
              <a:r>
                <a:rPr lang="zh-TW" altLang="en-US" sz="2000" b="1" dirty="0" smtClean="0"/>
                <a:t> 下限 </a:t>
              </a:r>
              <a:r>
                <a:rPr lang="en-US" altLang="zh-TW" sz="2000" b="1" dirty="0" smtClean="0"/>
                <a:t>: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/>
                <a:t>5</a:t>
              </a:r>
              <a:endParaRPr lang="zh-TW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0434344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127</Words>
  <Application>Microsoft Office PowerPoint</Application>
  <PresentationFormat>寬螢幕</PresentationFormat>
  <Paragraphs>20</Paragraphs>
  <Slides>5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System on Chip HW1</vt:lpstr>
      <vt:lpstr>HW 1 Upper and Lower limit counter</vt:lpstr>
      <vt:lpstr>HW 1 Upper and Lower limit counter</vt:lpstr>
      <vt:lpstr>HW 1 Upper and Lower limit counter</vt:lpstr>
      <vt:lpstr>HW 1 Upper and Lower limit counter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31</cp:revision>
  <dcterms:created xsi:type="dcterms:W3CDTF">2019-04-10T09:36:23Z</dcterms:created>
  <dcterms:modified xsi:type="dcterms:W3CDTF">2019-04-17T09:52:33Z</dcterms:modified>
</cp:coreProperties>
</file>