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72" r:id="rId4"/>
    <p:sldId id="27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3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50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6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8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2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86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0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0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5842-C8DF-4D65-B936-436CE713EDC8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4CB0-2B6F-460E-93A3-2A7DF531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6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System on Chip </a:t>
            </a:r>
            <a:r>
              <a:rPr lang="en-US" altLang="zh-TW" dirty="0" smtClean="0"/>
              <a:t>Lab1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TW" altLang="en-US" dirty="0" smtClean="0"/>
              <a:t>陳朝烈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電子系 碩士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</a:p>
          <a:p>
            <a:pPr algn="r"/>
            <a:r>
              <a:rPr lang="en-US" altLang="zh-TW" dirty="0" smtClean="0"/>
              <a:t>F107112118</a:t>
            </a:r>
          </a:p>
          <a:p>
            <a:pPr algn="r"/>
            <a:r>
              <a:rPr lang="zh-TW" altLang="en-US" dirty="0" smtClean="0"/>
              <a:t>楊豐</a:t>
            </a:r>
            <a:r>
              <a:rPr lang="zh-TW" altLang="en-US" dirty="0"/>
              <a:t>瑞</a:t>
            </a:r>
          </a:p>
        </p:txBody>
      </p:sp>
    </p:spTree>
    <p:extLst>
      <p:ext uri="{BB962C8B-B14F-4D97-AF65-F5344CB8AC3E}">
        <p14:creationId xmlns:p14="http://schemas.microsoft.com/office/powerpoint/2010/main" val="102041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 LED</a:t>
            </a:r>
            <a:r>
              <a:rPr lang="zh-TW" altLang="en-US" dirty="0"/>
              <a:t> 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38200" y="1690688"/>
            <a:ext cx="5476875" cy="2941082"/>
            <a:chOff x="0" y="-369332"/>
            <a:chExt cx="5476875" cy="294108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76875" cy="257175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0" y="-369332"/>
              <a:ext cx="2361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Step1. </a:t>
              </a:r>
              <a:r>
                <a:rPr lang="zh-TW" altLang="en-US" sz="2000" b="1" dirty="0" smtClean="0"/>
                <a:t>建立系統</a:t>
              </a:r>
              <a:r>
                <a:rPr lang="en-US" altLang="zh-TW" sz="2000" b="1" dirty="0" smtClean="0"/>
                <a:t>CPU</a:t>
              </a:r>
              <a:endParaRPr lang="zh-TW" altLang="en-US" sz="20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315075" y="1690688"/>
            <a:ext cx="5113769" cy="2941082"/>
            <a:chOff x="5978928" y="-369332"/>
            <a:chExt cx="5113769" cy="294108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928" y="0"/>
              <a:ext cx="5113769" cy="257175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978929" y="-369332"/>
              <a:ext cx="4241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Step2. </a:t>
              </a:r>
              <a:r>
                <a:rPr lang="zh-TW" altLang="en-US" sz="2000" b="1" dirty="0" smtClean="0"/>
                <a:t>在</a:t>
              </a:r>
              <a:r>
                <a:rPr lang="en-US" altLang="zh-TW" sz="2000" b="1" dirty="0" smtClean="0"/>
                <a:t>AXI</a:t>
              </a:r>
              <a:r>
                <a:rPr lang="zh-TW" altLang="en-US" sz="2000" b="1" dirty="0" smtClean="0"/>
                <a:t>環境中輸入</a:t>
              </a:r>
              <a:r>
                <a:rPr lang="en-US" altLang="zh-TW" sz="2000" b="1" dirty="0" smtClean="0"/>
                <a:t>LED</a:t>
              </a:r>
              <a:r>
                <a:rPr lang="zh-TW" altLang="en-US" sz="2000" b="1" dirty="0" smtClean="0"/>
                <a:t>計數程式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116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 LED</a:t>
            </a:r>
            <a:r>
              <a:rPr lang="zh-TW" altLang="en-US" dirty="0"/>
              <a:t> 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38200" y="1690688"/>
            <a:ext cx="6139544" cy="3217794"/>
            <a:chOff x="0" y="3640206"/>
            <a:chExt cx="6139544" cy="3217794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78815"/>
              <a:ext cx="6139544" cy="2679185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0" y="3640206"/>
              <a:ext cx="58097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Step3. </a:t>
              </a:r>
              <a:r>
                <a:rPr lang="zh-TW" altLang="en-US" sz="2000" b="1" dirty="0" smtClean="0"/>
                <a:t>產生</a:t>
              </a:r>
              <a:r>
                <a:rPr lang="en-US" altLang="zh-TW" sz="2000" b="1" dirty="0" smtClean="0"/>
                <a:t>IP</a:t>
              </a:r>
              <a:r>
                <a:rPr lang="zh-TW" altLang="en-US" sz="2000" b="1" dirty="0" smtClean="0"/>
                <a:t>後，將其呼叫出來，藉由</a:t>
              </a:r>
              <a:endParaRPr lang="en-US" altLang="zh-TW" sz="2000" b="1" dirty="0" smtClean="0"/>
            </a:p>
            <a:p>
              <a:r>
                <a:rPr lang="zh-TW" altLang="en-US" sz="2000" b="1" dirty="0" smtClean="0"/>
                <a:t>             </a:t>
              </a:r>
              <a:r>
                <a:rPr lang="en-US" altLang="zh-TW" sz="2000" b="1" dirty="0" smtClean="0"/>
                <a:t>AXI</a:t>
              </a:r>
              <a:r>
                <a:rPr lang="zh-TW" altLang="en-US" sz="2000" b="1" dirty="0" smtClean="0"/>
                <a:t>的方式接入</a:t>
              </a:r>
              <a:r>
                <a:rPr lang="en-US" altLang="zh-TW" sz="2000" b="1" dirty="0" smtClean="0"/>
                <a:t>CPU</a:t>
              </a:r>
              <a:r>
                <a:rPr lang="zh-TW" altLang="en-US" sz="2000" b="1" dirty="0" smtClean="0"/>
                <a:t> ，再為系統套上</a:t>
              </a:r>
              <a:r>
                <a:rPr lang="en-US" altLang="zh-TW" sz="2000" b="1" dirty="0" smtClean="0"/>
                <a:t>Wrapper</a:t>
              </a:r>
              <a:endParaRPr lang="zh-TW" altLang="en-US" sz="2000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977744" y="1690688"/>
            <a:ext cx="3152775" cy="3577799"/>
            <a:chOff x="5550390" y="-321634"/>
            <a:chExt cx="3152775" cy="3577799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0390" y="93865"/>
              <a:ext cx="3152775" cy="3162300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5550390" y="-321634"/>
              <a:ext cx="2697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Step4. </a:t>
              </a:r>
              <a:r>
                <a:rPr lang="zh-TW" altLang="en-US" sz="2000" b="1" dirty="0" smtClean="0"/>
                <a:t>為系統設定接腳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1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 LED</a:t>
            </a:r>
            <a:r>
              <a:rPr lang="zh-TW" altLang="en-US" dirty="0"/>
              <a:t> 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838200" y="1690688"/>
            <a:ext cx="5354799" cy="4748212"/>
            <a:chOff x="838200" y="1390590"/>
            <a:chExt cx="5354799" cy="474821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90700"/>
              <a:ext cx="4466764" cy="4348102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838200" y="1390590"/>
              <a:ext cx="5354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Step5. </a:t>
              </a:r>
              <a:r>
                <a:rPr lang="zh-TW" altLang="en-US" sz="2000" b="1" dirty="0" smtClean="0"/>
                <a:t>產生系統</a:t>
              </a:r>
              <a:r>
                <a:rPr lang="en-US" altLang="zh-TW" sz="2000" b="1" dirty="0" smtClean="0"/>
                <a:t>.Bit</a:t>
              </a:r>
              <a:r>
                <a:rPr lang="zh-TW" altLang="en-US" sz="2000" b="1" dirty="0" smtClean="0"/>
                <a:t>檔，完成後即呈現電路分佈</a:t>
              </a:r>
              <a:endParaRPr lang="zh-TW" altLang="en-US" sz="2000" b="1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192999" y="1690688"/>
            <a:ext cx="5440000" cy="4633912"/>
            <a:chOff x="6192999" y="1690688"/>
            <a:chExt cx="5440000" cy="4633912"/>
          </a:xfrm>
        </p:grpSpPr>
        <p:grpSp>
          <p:nvGrpSpPr>
            <p:cNvPr id="15" name="群組 14"/>
            <p:cNvGrpSpPr/>
            <p:nvPr/>
          </p:nvGrpSpPr>
          <p:grpSpPr>
            <a:xfrm>
              <a:off x="6192999" y="1690688"/>
              <a:ext cx="5440000" cy="3471222"/>
              <a:chOff x="9144000" y="-214725"/>
              <a:chExt cx="5440000" cy="3471222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0" y="196497"/>
                <a:ext cx="5440000" cy="3060000"/>
              </a:xfrm>
              <a:prstGeom prst="rect">
                <a:avLst/>
              </a:prstGeom>
            </p:spPr>
          </p:pic>
          <p:sp>
            <p:nvSpPr>
              <p:cNvPr id="20" name="文字方塊 19"/>
              <p:cNvSpPr txBox="1"/>
              <p:nvPr/>
            </p:nvSpPr>
            <p:spPr>
              <a:xfrm>
                <a:off x="9144000" y="-214725"/>
                <a:ext cx="1980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 smtClean="0"/>
                  <a:t>Step6. </a:t>
                </a:r>
                <a:r>
                  <a:rPr lang="zh-TW" altLang="en-US" sz="2000" b="1" dirty="0" smtClean="0"/>
                  <a:t>燒入</a:t>
                </a:r>
                <a:r>
                  <a:rPr lang="en-US" altLang="zh-TW" sz="2000" b="1" dirty="0" smtClean="0"/>
                  <a:t>Bit</a:t>
                </a:r>
                <a:r>
                  <a:rPr lang="zh-TW" altLang="en-US" sz="2000" b="1" dirty="0" smtClean="0"/>
                  <a:t>檔</a:t>
                </a:r>
                <a:endParaRPr lang="zh-TW" altLang="en-US" sz="2000" b="1" dirty="0"/>
              </a:p>
            </p:txBody>
          </p:sp>
        </p:grpSp>
        <p:sp>
          <p:nvSpPr>
            <p:cNvPr id="21" name="內容版面配置區 2">
              <a:extLst>
                <a:ext uri="{FF2B5EF4-FFF2-40B4-BE49-F238E27FC236}">
                  <a16:creationId xmlns:a16="http://schemas.microsoft.com/office/drawing/2014/main" id="{33F9D1F7-A1C1-4CA9-B373-82E0075B012A}"/>
                </a:ext>
              </a:extLst>
            </p:cNvPr>
            <p:cNvSpPr txBox="1">
              <a:spLocks/>
            </p:cNvSpPr>
            <p:nvPr/>
          </p:nvSpPr>
          <p:spPr>
            <a:xfrm>
              <a:off x="6192999" y="5173022"/>
              <a:ext cx="5440000" cy="115157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800" dirty="0" smtClean="0"/>
                <a:t>系統在</a:t>
              </a:r>
              <a:r>
                <a:rPr lang="en-US" altLang="zh-TW" sz="1800" dirty="0" smtClean="0"/>
                <a:t>Lab1</a:t>
              </a:r>
              <a:r>
                <a:rPr lang="zh-TW" altLang="en-US" sz="1800" dirty="0" smtClean="0"/>
                <a:t>完成後無動作為正常，因為使用</a:t>
              </a:r>
              <a:r>
                <a:rPr lang="en-US" altLang="zh-TW" sz="1800" dirty="0" smtClean="0"/>
                <a:t>CPU</a:t>
              </a:r>
              <a:r>
                <a:rPr lang="zh-TW" altLang="en-US" sz="1800" dirty="0" smtClean="0"/>
                <a:t>的</a:t>
              </a:r>
              <a:r>
                <a:rPr lang="en-US" altLang="zh-TW" sz="1800" dirty="0" smtClean="0"/>
                <a:t>F_CLK</a:t>
              </a:r>
              <a:r>
                <a:rPr lang="zh-TW" altLang="en-US" sz="1800" dirty="0" smtClean="0"/>
                <a:t>需要</a:t>
              </a:r>
              <a:r>
                <a:rPr lang="en-US" altLang="zh-TW" sz="1800" dirty="0" smtClean="0"/>
                <a:t>FSBL</a:t>
              </a:r>
              <a:r>
                <a:rPr lang="zh-TW" altLang="en-US" sz="1800" dirty="0" smtClean="0"/>
                <a:t>但是第一章只有純電路並沒有將</a:t>
              </a:r>
              <a:r>
                <a:rPr lang="en-US" altLang="zh-TW" sz="1800" dirty="0" smtClean="0"/>
                <a:t>CPU</a:t>
              </a:r>
              <a:r>
                <a:rPr lang="zh-TW" altLang="en-US" sz="1800" dirty="0" smtClean="0"/>
                <a:t>開機，因此無</a:t>
              </a:r>
              <a:r>
                <a:rPr lang="en-US" altLang="zh-TW" sz="1800" dirty="0" smtClean="0"/>
                <a:t>CLK</a:t>
              </a:r>
              <a:r>
                <a:rPr lang="zh-TW" altLang="en-US" sz="1800" dirty="0" smtClean="0"/>
                <a:t>產生</a:t>
              </a:r>
              <a:r>
                <a:rPr lang="en-US" altLang="zh-TW" sz="1800" dirty="0" smtClean="0"/>
                <a:t>(</a:t>
              </a:r>
              <a:r>
                <a:rPr lang="zh-TW" altLang="en-US" sz="1800" dirty="0" smtClean="0"/>
                <a:t>直接給</a:t>
              </a:r>
              <a:r>
                <a:rPr lang="en-US" altLang="zh-TW" sz="1800" dirty="0" smtClean="0"/>
                <a:t>LED</a:t>
              </a:r>
              <a:r>
                <a:rPr lang="zh-TW" altLang="en-US" sz="1800" dirty="0" smtClean="0"/>
                <a:t>數值正常</a:t>
              </a:r>
              <a:r>
                <a:rPr lang="en-US" altLang="zh-TW" sz="1800" dirty="0" smtClean="0"/>
                <a:t>)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49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132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System on Chip Lab1</vt:lpstr>
      <vt:lpstr>LAB 1 LED Test</vt:lpstr>
      <vt:lpstr>LAB 1 LED Test</vt:lpstr>
      <vt:lpstr>LAB 1 LED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29</cp:revision>
  <dcterms:created xsi:type="dcterms:W3CDTF">2019-04-10T09:36:23Z</dcterms:created>
  <dcterms:modified xsi:type="dcterms:W3CDTF">2019-04-17T09:51:10Z</dcterms:modified>
</cp:coreProperties>
</file>