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4" r:id="rId12"/>
    <p:sldId id="264" r:id="rId13"/>
    <p:sldId id="270" r:id="rId14"/>
    <p:sldId id="265" r:id="rId15"/>
    <p:sldId id="266" r:id="rId16"/>
    <p:sldId id="267" r:id="rId17"/>
    <p:sldId id="269" r:id="rId18"/>
    <p:sldId id="261" r:id="rId19"/>
    <p:sldId id="262" r:id="rId20"/>
    <p:sldId id="275" r:id="rId21"/>
    <p:sldId id="287" r:id="rId22"/>
    <p:sldId id="28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9047-AA94-4765-BB78-0173393F5DAE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EDD7-BFCF-4F25-8B64-9B786D71C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6438C-529E-4CA3-A33C-97D7BBB6C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E9B384-0EB0-4FC1-943A-84ECF33D1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44713-132E-47BB-A0F9-1A3E2492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0A1DDB-4E38-464E-8C69-A78391E8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43155-75BD-49C9-9C64-0BFB3D09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8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26D0A-490F-4934-A293-519D795C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24D298-8A5B-4080-B325-C8480696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79E31-032D-4EC9-9C81-94E40081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64CD1-5D65-4832-8645-EF498D86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34FC07-772B-43B5-95FB-F4B97D6B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273ECD-E0C4-4A33-883D-09CC08DBF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63192F-9885-4467-95F7-C630BCC4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C76273-CA06-4DFC-88BB-D797D45F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87820B-B55E-4A27-91F5-9CD69E16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0A8407-D77F-44FC-B708-4BF09D05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5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9055B-1ED1-4429-A557-BA2F2978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70F0F-E5BC-4E32-BAF1-15B066E8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7A77B-7BC6-4E3C-A1CE-CD680E8A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BF129-68EE-41CB-834C-40E56EC8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096080-8167-4BF7-9CF2-06A3710C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3264F-F086-4FC1-A802-7787C05E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D38499-1C93-4187-902F-91379881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C0DDC-1BFB-4F58-97F7-DBC2806C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1DEE98-2706-4CF2-A619-DFBD04D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8A44-D5D8-4697-9EE6-F2D70D8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0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79413-C674-461B-8F38-95DF15C9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BDF7F-5450-4051-B8C4-97FFBC5D2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74D441-5303-4FD0-8BDB-E7FC4EAA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BB0751-ADB5-4D53-A3D0-FE5B1A90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663BF1-11A6-4DA3-80B9-73040742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7EF800-FFB2-404B-A82B-BC783962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4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290BF-0AD2-49A5-99F6-89D149AD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B39071-F35E-411F-86CB-DD314A6A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76615E-D315-4E01-8085-78CD0187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5B7B2E-AE29-4E45-93B9-936AB4A46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798353-74C2-4704-8838-CB38F1133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32B499-DC9B-48A1-9BE4-FE173F20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0268F6-8F50-4857-B3AD-BBD3097B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D992BA-63DC-4EAB-8C3C-A8A7388C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BD70E-B462-4492-AC14-6262F3E6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929201-031B-43C9-A237-B1F687DA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1375D3-A25E-4ACA-8BB1-EE26486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785010-F3B4-4CF1-9240-3113A0FF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3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B0B936-AB79-40B2-9F4B-2138F2EE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9F6EAA-E4A4-4B01-BB16-02187F9F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912F15-F147-4FB1-BB73-E368404B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8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CD41C-D78A-4135-8200-35289531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300F4-D696-48E9-92E7-1EBD7F43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A32130-6E74-4C1B-9528-97FAF6D22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15069-902A-433A-B360-905839A2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44E84-B840-441D-9B1F-3BA81AAF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5ADC13-9476-424E-84FC-330FB56E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8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7F1D9-8F6D-47B7-AAC8-754799A3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91F0A3-F440-4AA5-990A-FD46D0BE3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8819E2-B24F-4087-99CE-1868C6BFC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C8EA4-416D-4891-B6FE-8E82FCBF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1B890E-BE60-40D3-A098-F83EEBB1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5BAB2E-4855-448C-9177-BB2AD3A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26F36F-135F-406B-8281-BA3E4FB2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BE6CFC-8CD1-4B49-BA2C-5CC1D1DB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AA23E4-6FAC-45A0-B8AA-8934FCF59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B424-288B-4337-9F80-84337103EB4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433BE-E96A-484F-AB2C-1DEC15A7E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9B159-8D1D-4B82-9EFB-4854E3129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262562" y="3638550"/>
            <a:ext cx="1666875" cy="1590675"/>
          </a:xfrm>
          <a:prstGeom prst="rect">
            <a:avLst/>
          </a:prstGeom>
          <a:blipFill dpi="0" rotWithShape="1">
            <a:blip r:embed="rId1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8" y="5750047"/>
            <a:ext cx="1228725" cy="11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8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400" y="836712"/>
            <a:ext cx="10363200" cy="2475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國立高雄科技大學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第一校區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電子工程系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系統晶片設計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實習</a:t>
            </a:r>
            <a:r>
              <a:rPr lang="en-US" altLang="zh-TW" sz="3200" b="1" dirty="0" smtClean="0"/>
              <a:t/>
            </a:r>
            <a:br>
              <a:rPr lang="en-US" altLang="zh-TW" sz="3200" b="1" dirty="0" smtClean="0"/>
            </a:br>
            <a:r>
              <a:rPr lang="en-US" altLang="zh-TW" sz="2800" dirty="0" smtClean="0"/>
              <a:t>lab5-3</a:t>
            </a:r>
          </a:p>
          <a:p>
            <a:r>
              <a:rPr lang="en-US" altLang="zh-TW" sz="2800" dirty="0" smtClean="0"/>
              <a:t>Device Tree</a:t>
            </a:r>
            <a:endParaRPr lang="zh-TW" altLang="en-US" sz="32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791744" y="5445224"/>
            <a:ext cx="5572064" cy="749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 smtClean="0"/>
              <a:t>Teacher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陳朝烈 教授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000" dirty="0" smtClean="0"/>
              <a:t>Author </a:t>
            </a:r>
            <a:r>
              <a:rPr lang="zh-TW" altLang="en-US" sz="2000" dirty="0" smtClean="0"/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古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仲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 莊旻哲 廖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柏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洵 林昱</a:t>
            </a:r>
            <a:r>
              <a:rPr lang="zh-TW" altLang="en-US" sz="2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明 </a:t>
            </a:r>
            <a:r>
              <a:rPr lang="zh-TW" altLang="en-US" sz="2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楊豐瑞 黃柏儒</a:t>
            </a:r>
            <a:endParaRPr lang="zh-TW" altLang="en-US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70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Step8. 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SDK</a:t>
            </a:r>
            <a:r>
              <a:rPr lang="zh-TW" altLang="en-US" dirty="0" smtClean="0"/>
              <a:t>製作</a:t>
            </a:r>
            <a:r>
              <a:rPr lang="en-US" altLang="zh-TW" dirty="0" smtClean="0"/>
              <a:t>FSBL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請參考</a:t>
            </a:r>
            <a:r>
              <a:rPr lang="en-US" altLang="zh-TW" dirty="0" smtClean="0"/>
              <a:t>Lab4-2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PPT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878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292470"/>
            <a:ext cx="10515600" cy="327000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*.</a:t>
            </a:r>
            <a:r>
              <a:rPr lang="en-US" altLang="zh-TW" dirty="0" err="1" smtClean="0"/>
              <a:t>dtb</a:t>
            </a:r>
            <a:r>
              <a:rPr lang="zh-TW" altLang="en-US" dirty="0" smtClean="0"/>
              <a:t>製作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test.c</a:t>
            </a:r>
            <a:r>
              <a:rPr lang="zh-TW" altLang="en-US" dirty="0" smtClean="0"/>
              <a:t>製作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Makefile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uImage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9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Step1. </a:t>
            </a:r>
            <a:r>
              <a:rPr lang="zh-TW" altLang="en-US" dirty="0" smtClean="0"/>
              <a:t>將兩個</a:t>
            </a:r>
            <a:r>
              <a:rPr lang="en-US" altLang="zh-TW" dirty="0" smtClean="0"/>
              <a:t>*.</a:t>
            </a:r>
            <a:r>
              <a:rPr lang="en-US" altLang="zh-TW" dirty="0" err="1" smtClean="0"/>
              <a:t>dts</a:t>
            </a:r>
            <a:r>
              <a:rPr lang="zh-TW" altLang="en-US" dirty="0" smtClean="0"/>
              <a:t>檔案複製出來備份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路徑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linux-xlnx</a:t>
            </a:r>
            <a:r>
              <a:rPr lang="en-US" altLang="zh-TW" dirty="0" smtClean="0"/>
              <a:t>/arch/arm/boot/</a:t>
            </a:r>
            <a:r>
              <a:rPr lang="en-US" altLang="zh-TW" dirty="0" err="1" smtClean="0"/>
              <a:t>dts</a:t>
            </a:r>
            <a:endParaRPr lang="en-US" altLang="zh-TW" dirty="0"/>
          </a:p>
          <a:p>
            <a:r>
              <a:rPr lang="en-US" altLang="zh-TW" dirty="0" err="1" smtClean="0"/>
              <a:t>zynq-zed.dts</a:t>
            </a:r>
            <a:endParaRPr lang="en-US" altLang="zh-TW" dirty="0" smtClean="0"/>
          </a:p>
          <a:p>
            <a:r>
              <a:rPr lang="en-US" altLang="zh-TW" dirty="0"/>
              <a:t>z</a:t>
            </a:r>
            <a:r>
              <a:rPr lang="en-US" altLang="zh-TW" dirty="0" smtClean="0"/>
              <a:t>ynq-7000.dtsi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064" y="2449879"/>
            <a:ext cx="54988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Step2. </a:t>
            </a:r>
            <a:r>
              <a:rPr lang="zh-TW" altLang="en-US" dirty="0" smtClean="0"/>
              <a:t>建立實驗資料夾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路徑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/</a:t>
            </a:r>
            <a:r>
              <a:rPr lang="en-US" altLang="zh-TW" dirty="0" smtClean="0"/>
              <a:t>home/socqqq123/Desktop/</a:t>
            </a:r>
            <a:r>
              <a:rPr lang="en-US" altLang="zh-TW" dirty="0" err="1" smtClean="0"/>
              <a:t>zynq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linux-xlnx</a:t>
            </a:r>
            <a:r>
              <a:rPr lang="en-US" altLang="zh-TW" dirty="0" smtClean="0"/>
              <a:t>/drivers</a:t>
            </a:r>
          </a:p>
          <a:p>
            <a:r>
              <a:rPr lang="zh-TW" altLang="en-US" dirty="0" smtClean="0"/>
              <a:t>將剛剛複製的檔案都放入資料夾中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71" y="2942448"/>
            <a:ext cx="6164531" cy="36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72518" y="5015038"/>
            <a:ext cx="722774" cy="515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43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142" y="1690688"/>
            <a:ext cx="3854298" cy="432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Step3.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zynq-7000.dtsi</a:t>
            </a:r>
            <a:r>
              <a:rPr lang="zh-TW" altLang="en-US" dirty="0" smtClean="0"/>
              <a:t>中加入程式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69841" y="5258143"/>
            <a:ext cx="2495889" cy="446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017173" y="5397108"/>
            <a:ext cx="296740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P.s.</a:t>
            </a:r>
            <a:r>
              <a:rPr lang="zh-TW" altLang="en-US" sz="1400" dirty="0" smtClean="0"/>
              <a:t>名稱要與後面製作的*</a:t>
            </a:r>
            <a:r>
              <a:rPr lang="en-US" altLang="zh-TW" sz="1400" dirty="0" smtClean="0"/>
              <a:t>.c</a:t>
            </a:r>
            <a:r>
              <a:rPr lang="zh-TW" altLang="en-US" sz="1400" dirty="0" smtClean="0"/>
              <a:t>檔名相同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888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Step4. </a:t>
            </a:r>
            <a:r>
              <a:rPr lang="zh-TW" altLang="en-US" dirty="0" smtClean="0"/>
              <a:t>製作 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dtb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843" y="1825625"/>
            <a:ext cx="5952313" cy="432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21368" y="3230201"/>
            <a:ext cx="5150787" cy="277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28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Step5. </a:t>
            </a:r>
            <a:r>
              <a:rPr lang="zh-TW" altLang="en-US" dirty="0" smtClean="0"/>
              <a:t>製作</a:t>
            </a:r>
            <a:r>
              <a:rPr lang="en-US" altLang="zh-TW" dirty="0" err="1" smtClean="0"/>
              <a:t>test.c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28189"/>
              </p:ext>
            </p:extLst>
          </p:nvPr>
        </p:nvGraphicFramePr>
        <p:xfrm>
          <a:off x="10330962" y="1983107"/>
          <a:ext cx="1022838" cy="1380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封裝程式殼層物件" showAsIcon="1" r:id="rId3" imgW="381600" imgH="514800" progId="Package">
                  <p:embed/>
                </p:oleObj>
              </mc:Choice>
              <mc:Fallback>
                <p:oleObj name="封裝程式殼層物件" showAsIcon="1" r:id="rId3" imgW="38160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0962" y="1983107"/>
                        <a:ext cx="1022838" cy="1380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846" y="1983108"/>
            <a:ext cx="6520307" cy="432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238596" y="3338536"/>
            <a:ext cx="13388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可在此下載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858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Step6.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Kconfig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Makefile</a:t>
            </a:r>
            <a:r>
              <a:rPr lang="zh-TW" altLang="en-US" dirty="0" smtClean="0"/>
              <a:t>複製</a:t>
            </a:r>
            <a:r>
              <a:rPr lang="zh-TW" altLang="en-US" dirty="0"/>
              <a:t>出來備份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690" y="1841294"/>
            <a:ext cx="552662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8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Step7. </a:t>
            </a:r>
            <a:r>
              <a:rPr lang="zh-TW" altLang="en-US" dirty="0" smtClean="0"/>
              <a:t>在</a:t>
            </a:r>
            <a:r>
              <a:rPr lang="en-US" altLang="zh-TW" dirty="0" err="1"/>
              <a:t>Kconfig</a:t>
            </a:r>
            <a:r>
              <a:rPr lang="en-US" altLang="zh-TW" dirty="0"/>
              <a:t>, </a:t>
            </a:r>
            <a:r>
              <a:rPr lang="en-US" altLang="zh-TW" dirty="0" err="1" smtClean="0"/>
              <a:t>Makefile</a:t>
            </a:r>
            <a:r>
              <a:rPr lang="zh-TW" altLang="en-US" dirty="0" smtClean="0"/>
              <a:t>中加入程式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38283"/>
          <a:stretch/>
        </p:blipFill>
        <p:spPr>
          <a:xfrm>
            <a:off x="466725" y="1825625"/>
            <a:ext cx="4314825" cy="4933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20218"/>
          <a:stretch/>
        </p:blipFill>
        <p:spPr>
          <a:xfrm>
            <a:off x="5200650" y="1788319"/>
            <a:ext cx="5562600" cy="4943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0049" y="2828925"/>
            <a:ext cx="1619251" cy="542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86349" y="3787775"/>
            <a:ext cx="1619251" cy="231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0049" y="1788319"/>
            <a:ext cx="1619251" cy="304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153025" y="1788319"/>
            <a:ext cx="1619251" cy="304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14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Step8. </a:t>
            </a:r>
            <a:r>
              <a:rPr lang="zh-TW" altLang="en-US" dirty="0" smtClean="0"/>
              <a:t>在資料夾中建立新的</a:t>
            </a:r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linux-xlnx</a:t>
            </a:r>
            <a:r>
              <a:rPr lang="en-US" altLang="zh-TW" dirty="0" smtClean="0"/>
              <a:t>/drivers/test 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Makefile</a:t>
            </a:r>
            <a:r>
              <a:rPr lang="zh-TW" altLang="en-US" dirty="0" smtClean="0"/>
              <a:t>加入程式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695575"/>
            <a:ext cx="4848225" cy="1123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1549" y="3305175"/>
            <a:ext cx="1619251" cy="231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20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301262"/>
            <a:ext cx="10515600" cy="326121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重新建立一個</a:t>
            </a:r>
            <a:r>
              <a:rPr lang="en-US" altLang="zh-TW" dirty="0" err="1"/>
              <a:t>Vivado</a:t>
            </a:r>
            <a:r>
              <a:rPr lang="zh-TW" altLang="en-US" dirty="0"/>
              <a:t>專案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並產生出新的</a:t>
            </a:r>
            <a:r>
              <a:rPr lang="en-US" altLang="zh-TW" dirty="0"/>
              <a:t>Bit</a:t>
            </a:r>
            <a:r>
              <a:rPr lang="zh-TW" altLang="en-US" dirty="0"/>
              <a:t>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與開機檔</a:t>
            </a:r>
            <a:r>
              <a:rPr lang="en-US" altLang="zh-TW" dirty="0" err="1"/>
              <a:t>FSBL.elf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做法可參考</a:t>
            </a:r>
            <a:r>
              <a:rPr lang="en-US" altLang="zh-TW" dirty="0" smtClean="0"/>
              <a:t>Lab1</a:t>
            </a:r>
            <a:r>
              <a:rPr lang="zh-TW" altLang="en-US" dirty="0" smtClean="0"/>
              <a:t>的</a:t>
            </a:r>
            <a:r>
              <a:rPr lang="en-US" altLang="zh-TW" dirty="0"/>
              <a:t>PPT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0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Step9. </a:t>
            </a:r>
            <a:r>
              <a:rPr lang="zh-TW" altLang="en-US" dirty="0" smtClean="0"/>
              <a:t>製作新的</a:t>
            </a:r>
            <a:r>
              <a:rPr lang="en-US" altLang="zh-TW" dirty="0" err="1" smtClean="0"/>
              <a:t>uImage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Lab4_2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ppt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27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Step10. </a:t>
            </a:r>
            <a:r>
              <a:rPr lang="zh-TW" altLang="en-US" dirty="0" smtClean="0"/>
              <a:t>將檔案放入</a:t>
            </a:r>
            <a:r>
              <a:rPr lang="en-US" altLang="zh-TW" dirty="0" smtClean="0"/>
              <a:t>SD</a:t>
            </a:r>
            <a:r>
              <a:rPr lang="zh-TW" altLang="en-US" dirty="0" smtClean="0"/>
              <a:t>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boot.bin</a:t>
            </a:r>
            <a:endParaRPr lang="en-US" altLang="zh-TW" dirty="0" smtClean="0"/>
          </a:p>
          <a:p>
            <a:r>
              <a:rPr lang="en-US" altLang="zh-TW" dirty="0" err="1" smtClean="0"/>
              <a:t>devicetree.dtb</a:t>
            </a:r>
            <a:endParaRPr lang="en-US" altLang="zh-TW" dirty="0" smtClean="0"/>
          </a:p>
          <a:p>
            <a:r>
              <a:rPr lang="en-US" altLang="zh-TW" dirty="0" err="1" smtClean="0"/>
              <a:t>uImage</a:t>
            </a:r>
            <a:endParaRPr lang="en-US" altLang="zh-TW" dirty="0" smtClean="0"/>
          </a:p>
          <a:p>
            <a:r>
              <a:rPr lang="en-US" altLang="zh-TW" dirty="0"/>
              <a:t>uramdisk.image.gz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152" y="1856963"/>
            <a:ext cx="646564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73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成果展示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85" y="1825625"/>
            <a:ext cx="6809143" cy="4320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https://scontent-tpe1-1.xx.fbcdn.net/v/t1.15752-9/64852588_2264573166959178_1898363695017230336_n.jpg?_nc_cat=109&amp;_nc_ht=scontent-tpe1-1.xx&amp;oh=1d7d9cec24e55d581a5138ea9b402611&amp;oe=5D851F2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2" b="37553"/>
          <a:stretch/>
        </p:blipFill>
        <p:spPr bwMode="auto">
          <a:xfrm>
            <a:off x="5776686" y="1874159"/>
            <a:ext cx="4937712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125606" y="5221060"/>
            <a:ext cx="2178051" cy="657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7548" y="5221059"/>
            <a:ext cx="2185309" cy="92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37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3481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Step1. </a:t>
            </a:r>
            <a:r>
              <a:rPr lang="zh-TW" altLang="en-US" dirty="0" smtClean="0"/>
              <a:t>設定</a:t>
            </a:r>
            <a:r>
              <a:rPr lang="zh-TW" altLang="en-US" dirty="0"/>
              <a:t>定核心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97" y="1843732"/>
            <a:ext cx="628756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1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Step2. 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Presets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3450" r="63763"/>
          <a:stretch/>
        </p:blipFill>
        <p:spPr>
          <a:xfrm>
            <a:off x="2867078" y="1856963"/>
            <a:ext cx="645784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8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Step3. </a:t>
            </a:r>
            <a:r>
              <a:rPr lang="en-US" altLang="zh-TW" dirty="0"/>
              <a:t>MIO </a:t>
            </a:r>
            <a:r>
              <a:rPr lang="en-US" altLang="zh-TW" dirty="0"/>
              <a:t>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14925" cy="4351338"/>
          </a:xfrm>
        </p:spPr>
        <p:txBody>
          <a:bodyPr/>
          <a:lstStyle/>
          <a:p>
            <a:r>
              <a:rPr lang="zh-TW" altLang="en-US" dirty="0" smtClean="0"/>
              <a:t>如果是</a:t>
            </a:r>
            <a:r>
              <a:rPr lang="en-US" altLang="zh-TW" dirty="0" smtClean="0"/>
              <a:t>EGO</a:t>
            </a:r>
            <a:r>
              <a:rPr lang="zh-TW" altLang="en-US" dirty="0" smtClean="0"/>
              <a:t>板需修改</a:t>
            </a:r>
            <a:r>
              <a:rPr lang="en-US" altLang="zh-TW" dirty="0" smtClean="0"/>
              <a:t>DDR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206" y="821188"/>
            <a:ext cx="5946531" cy="60368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53125" y="2653567"/>
            <a:ext cx="1148861" cy="231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02341" y="5698636"/>
            <a:ext cx="2018567" cy="790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01986" y="1940352"/>
            <a:ext cx="3422406" cy="231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39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Step4. </a:t>
            </a:r>
            <a:r>
              <a:rPr lang="en-US" altLang="zh-TW" dirty="0"/>
              <a:t>PS-PL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00" y="1904878"/>
            <a:ext cx="5567999" cy="432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94665" y="3833446"/>
            <a:ext cx="4483344" cy="360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12000" y="3186323"/>
            <a:ext cx="969854" cy="242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53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Step5. </a:t>
            </a:r>
            <a:r>
              <a:rPr lang="zh-TW" altLang="en-US" dirty="0" smtClean="0"/>
              <a:t>拉出</a:t>
            </a:r>
            <a:r>
              <a:rPr lang="en-US" altLang="zh-TW" dirty="0" smtClean="0"/>
              <a:t>GPIO_0_0</a:t>
            </a:r>
            <a:r>
              <a:rPr lang="zh-TW" altLang="en-US" dirty="0" smtClean="0"/>
              <a:t>腳位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2548731"/>
            <a:ext cx="50387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Step6. </a:t>
            </a:r>
            <a:r>
              <a:rPr lang="zh-TW" altLang="en-US" dirty="0" smtClean="0"/>
              <a:t>編寫腳位檔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25" y="1912326"/>
            <a:ext cx="704945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Step7. </a:t>
            </a:r>
            <a:r>
              <a:rPr lang="zh-TW" altLang="en-US" dirty="0" smtClean="0"/>
              <a:t>生產*</a:t>
            </a:r>
            <a:r>
              <a:rPr lang="en-US" altLang="zh-TW" dirty="0" smtClean="0"/>
              <a:t>.bit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請參考</a:t>
            </a:r>
            <a:r>
              <a:rPr lang="en-US" altLang="zh-TW" dirty="0" smtClean="0"/>
              <a:t>Lab1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PPT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2875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16815</TotalTime>
  <Words>218</Words>
  <Application>Microsoft Office PowerPoint</Application>
  <PresentationFormat>寬螢幕</PresentationFormat>
  <Paragraphs>41</Paragraphs>
  <Slides>22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新細明體</vt:lpstr>
      <vt:lpstr>標楷體</vt:lpstr>
      <vt:lpstr>Arial</vt:lpstr>
      <vt:lpstr>Calibri</vt:lpstr>
      <vt:lpstr>Office 佈景主題</vt:lpstr>
      <vt:lpstr>封裝</vt:lpstr>
      <vt:lpstr>PowerPoint 簡報</vt:lpstr>
      <vt:lpstr>重新建立一個Vivado專案 並產生出新的Bit檔 與開機檔FSBL.elf 做法可參考Lab1的PPT</vt:lpstr>
      <vt:lpstr>Step1. 設定定核心</vt:lpstr>
      <vt:lpstr>Step2. 設定Presets</vt:lpstr>
      <vt:lpstr>Step3. MIO Configuration</vt:lpstr>
      <vt:lpstr>Step4. PS-PL Configuration</vt:lpstr>
      <vt:lpstr>Step5. 拉出GPIO_0_0腳位</vt:lpstr>
      <vt:lpstr>Step6. 編寫腳位檔</vt:lpstr>
      <vt:lpstr>Step7. 生產*.bit檔</vt:lpstr>
      <vt:lpstr>Step8. 開啟SDK製作FSBL檔</vt:lpstr>
      <vt:lpstr>*.dtb製作 test.c製作 Makefile uImage</vt:lpstr>
      <vt:lpstr>Step1. 將兩個*.dts檔案複製出來備份</vt:lpstr>
      <vt:lpstr>Step2. 建立實驗資料夾</vt:lpstr>
      <vt:lpstr>Step3. 在zynq-7000.dtsi中加入程式</vt:lpstr>
      <vt:lpstr>Step4. 製作 .dtb檔</vt:lpstr>
      <vt:lpstr>Step5. 製作test.c檔</vt:lpstr>
      <vt:lpstr>Step6.將Kconfig, Makefile複製出來備份</vt:lpstr>
      <vt:lpstr>Step7. 在Kconfig, Makefile中加入程式</vt:lpstr>
      <vt:lpstr>Step8. 在資料夾中建立新的Makefile</vt:lpstr>
      <vt:lpstr>Step9. 製作新的uImage檔</vt:lpstr>
      <vt:lpstr>Step10. 將檔案放入SD中</vt:lpstr>
      <vt:lpstr>成果展示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GSLAB</dc:creator>
  <cp:lastModifiedBy>豐瑞 楊</cp:lastModifiedBy>
  <cp:revision>128</cp:revision>
  <dcterms:created xsi:type="dcterms:W3CDTF">2019-03-28T08:30:35Z</dcterms:created>
  <dcterms:modified xsi:type="dcterms:W3CDTF">2019-06-19T06:24:31Z</dcterms:modified>
</cp:coreProperties>
</file>