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7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3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6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86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0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6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on Chip </a:t>
            </a:r>
            <a:r>
              <a:rPr lang="en-US" altLang="zh-TW" dirty="0" smtClean="0"/>
              <a:t>Lab2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 smtClean="0"/>
              <a:t>陳朝烈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電子系 碩士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</a:p>
          <a:p>
            <a:pPr algn="r"/>
            <a:r>
              <a:rPr lang="en-US" altLang="zh-TW" dirty="0" smtClean="0"/>
              <a:t>F107112118</a:t>
            </a:r>
          </a:p>
          <a:p>
            <a:pPr algn="r"/>
            <a:r>
              <a:rPr lang="zh-TW" altLang="en-US" dirty="0" smtClean="0"/>
              <a:t>楊豐</a:t>
            </a:r>
            <a:r>
              <a:rPr lang="zh-TW" altLang="en-US" dirty="0"/>
              <a:t>瑞</a:t>
            </a:r>
          </a:p>
        </p:txBody>
      </p:sp>
    </p:spTree>
    <p:extLst>
      <p:ext uri="{BB962C8B-B14F-4D97-AF65-F5344CB8AC3E}">
        <p14:creationId xmlns:p14="http://schemas.microsoft.com/office/powerpoint/2010/main" val="10204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 SDK </a:t>
            </a:r>
            <a:r>
              <a:rPr lang="en-US" altLang="zh-TW" dirty="0" err="1"/>
              <a:t>Helloworld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838200" y="1690688"/>
            <a:ext cx="4417904" cy="5026298"/>
            <a:chOff x="838200" y="1149490"/>
            <a:chExt cx="4417904" cy="50262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13116" b="5866"/>
            <a:stretch/>
          </p:blipFill>
          <p:spPr>
            <a:xfrm>
              <a:off x="838200" y="1855788"/>
              <a:ext cx="4417904" cy="43200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838200" y="1149490"/>
              <a:ext cx="4408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Step1. </a:t>
              </a:r>
              <a:r>
                <a:rPr lang="zh-TW" altLang="en-US" sz="2000" b="1" dirty="0" smtClean="0"/>
                <a:t>接續著</a:t>
              </a:r>
              <a:r>
                <a:rPr lang="en-US" altLang="zh-TW" sz="2000" b="1" dirty="0" smtClean="0"/>
                <a:t>Lab1</a:t>
              </a:r>
              <a:r>
                <a:rPr lang="zh-TW" altLang="en-US" sz="2000" b="1" dirty="0" smtClean="0"/>
                <a:t>的成果將</a:t>
              </a:r>
              <a:r>
                <a:rPr lang="en-US" altLang="zh-TW" sz="2000" b="1" dirty="0" smtClean="0"/>
                <a:t>SDK</a:t>
              </a:r>
              <a:r>
                <a:rPr lang="zh-TW" altLang="en-US" sz="2000" b="1" dirty="0" smtClean="0"/>
                <a:t>啟動，</a:t>
              </a:r>
              <a:endParaRPr lang="en-US" altLang="zh-TW" sz="2000" b="1" dirty="0" smtClean="0"/>
            </a:p>
            <a:p>
              <a:r>
                <a:rPr lang="zh-TW" altLang="en-US" sz="2000" b="1" dirty="0" smtClean="0"/>
                <a:t>             運用軟體執行系統</a:t>
              </a:r>
              <a:endParaRPr lang="zh-TW" altLang="en-US" sz="2000" b="1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256104" y="1689100"/>
            <a:ext cx="6772275" cy="2936736"/>
            <a:chOff x="5256104" y="1689100"/>
            <a:chExt cx="6772275" cy="2936736"/>
          </a:xfrm>
        </p:grpSpPr>
        <p:grpSp>
          <p:nvGrpSpPr>
            <p:cNvPr id="9" name="群組 8"/>
            <p:cNvGrpSpPr/>
            <p:nvPr/>
          </p:nvGrpSpPr>
          <p:grpSpPr>
            <a:xfrm>
              <a:off x="5256104" y="2396986"/>
              <a:ext cx="6772275" cy="2228850"/>
              <a:chOff x="4879483" y="419273"/>
              <a:chExt cx="6772275" cy="2228850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483" y="419273"/>
                <a:ext cx="6772275" cy="222885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4879483" y="1036439"/>
                <a:ext cx="2161309" cy="4972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5256104" y="1689100"/>
              <a:ext cx="49559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Step2. </a:t>
              </a:r>
              <a:r>
                <a:rPr lang="zh-TW" altLang="en-US" sz="2000" b="1" dirty="0" smtClean="0"/>
                <a:t>設定完與終端機對接的</a:t>
              </a:r>
              <a:r>
                <a:rPr lang="en-US" altLang="zh-TW" sz="2000" b="1" dirty="0" smtClean="0"/>
                <a:t>Port</a:t>
              </a:r>
              <a:r>
                <a:rPr lang="zh-TW" altLang="en-US" sz="2000" b="1" dirty="0" smtClean="0"/>
                <a:t>即可執行</a:t>
              </a:r>
              <a:endParaRPr lang="en-US" altLang="zh-TW" sz="2000" b="1" dirty="0" smtClean="0"/>
            </a:p>
            <a:p>
              <a:r>
                <a:rPr lang="zh-TW" altLang="en-US" sz="2000" b="1" dirty="0" smtClean="0"/>
                <a:t>             </a:t>
              </a:r>
              <a:r>
                <a:rPr lang="en-US" altLang="zh-TW" sz="2000" b="1" dirty="0" smtClean="0"/>
                <a:t>“Hello World”</a:t>
              </a:r>
              <a:r>
                <a:rPr lang="zh-TW" altLang="en-US" sz="2000" b="1" dirty="0" smtClean="0"/>
                <a:t>即顯示在畫面上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9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 SDK </a:t>
            </a:r>
            <a:r>
              <a:rPr lang="en-US" altLang="zh-TW" dirty="0" err="1"/>
              <a:t>Helloworld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2256000" y="1582678"/>
            <a:ext cx="7680000" cy="4720110"/>
            <a:chOff x="2256000" y="1582678"/>
            <a:chExt cx="7680000" cy="4720110"/>
          </a:xfrm>
        </p:grpSpPr>
        <p:pic>
          <p:nvPicPr>
            <p:cNvPr id="12" name="WIN_20190416_17_59_34_Pro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2256000" y="1982788"/>
              <a:ext cx="7680000" cy="432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2256000" y="1582678"/>
              <a:ext cx="3961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Step3. </a:t>
              </a:r>
              <a:r>
                <a:rPr lang="zh-TW" altLang="en-US" sz="2000" b="1" dirty="0" smtClean="0"/>
                <a:t>功能展示 </a:t>
              </a:r>
              <a:r>
                <a:rPr lang="en-US" altLang="zh-TW" sz="2000" b="1" dirty="0" smtClean="0"/>
                <a:t>=&gt;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LED</a:t>
              </a:r>
              <a:r>
                <a:rPr lang="zh-TW" altLang="en-US" sz="2000" b="1" dirty="0" smtClean="0"/>
                <a:t>上數</a:t>
              </a:r>
              <a:r>
                <a:rPr lang="en-US" altLang="zh-TW" sz="2000" b="1" dirty="0" smtClean="0"/>
                <a:t>(8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16239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68</Words>
  <Application>Microsoft Office PowerPoint</Application>
  <PresentationFormat>寬螢幕</PresentationFormat>
  <Paragraphs>12</Paragraphs>
  <Slides>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System on Chip Lab2</vt:lpstr>
      <vt:lpstr>LAB 2 SDK Helloworld</vt:lpstr>
      <vt:lpstr>LAB 2 SDK Helloworld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30</cp:revision>
  <dcterms:created xsi:type="dcterms:W3CDTF">2019-04-10T09:36:23Z</dcterms:created>
  <dcterms:modified xsi:type="dcterms:W3CDTF">2019-04-17T09:51:47Z</dcterms:modified>
</cp:coreProperties>
</file>