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67dfbda6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67dfbda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67dfbda6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67dfbd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 Integrado de Visão Computacional e Inteligência Artificial</a:t>
            </a:r>
            <a:br>
              <a:rPr b="1" lang="pt-BR"/>
            </a:b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Felipe Porto Caldeira do Nascimento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Alexandre Henning Wahl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Anthonny Leonardo Amarante de Camargo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William Felipe Coscodai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Gabriell Zappelini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Tecnologias utilizadas</a:t>
            </a:r>
            <a:endParaRPr/>
          </a:p>
        </p:txBody>
      </p:sp>
      <p:pic>
        <p:nvPicPr>
          <p:cNvPr descr="Learning PyTorch: The Basic Program Structure | by Dagang Wei | Medium"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41" y="2456579"/>
            <a:ext cx="4320487" cy="2160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umpy · PyPI"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4823" y="2822326"/>
            <a:ext cx="31908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CV – Wikipédia, a enciclopédia livre" id="93" name="Google Shape;9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91599" y="2043953"/>
            <a:ext cx="2092959" cy="2770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Filtros aplicados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Equalização de Gaussian Blur (Desfoque)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→ Suaviza a imagem, reduzindo ruídos e detalhes finos.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Exemplo: interessante usar blur antes de aplicar Sobel ou Canny para reduzir ruídos e obter bordas mais limpas.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Sharpen (Nitidez)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→ Realça contornos e detalhes, tornando a imagem mais nítida.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Exemplo: usar sharpen para destacar detalhes antes de aplicar detecção de objetos ou para melhorar a visibilidade de texturas.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Equalização de histograma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→ Melhora o contraste, realçando áreas escuras e claras.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Exemplo: aplicar equalização para facilitar a segmentação de regiões de interesse em imagens médicas ou satélite.</a:t>
            </a:r>
            <a:endParaRPr sz="1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Resize (Redimensionamento)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→ Ajusta o tamanho da imagem, mantendo ou não a proporção.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Exemplo: importante para normalizar imagens de diferentes resoluções antes de alimentar redes neurais ou outros algoritmos de aprendizado.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pt-BR" sz="4200"/>
              <a:t>Tecnicas de Detecção e Segmentação utilizadas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1183342" y="1603840"/>
            <a:ext cx="24294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Sobel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7126942" y="1670881"/>
            <a:ext cx="512781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pt-BR" sz="4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hresholding Adap.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52400" y="2157838"/>
            <a:ext cx="124161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_______________________________________________________________________________________________________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446061" y="2440322"/>
            <a:ext cx="29135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64777" y="2700790"/>
            <a:ext cx="2429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64776" y="3422449"/>
            <a:ext cx="2429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564775" y="4253446"/>
            <a:ext cx="2429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6454589" y="2724254"/>
            <a:ext cx="2429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6454588" y="3445913"/>
            <a:ext cx="2429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454587" y="4276910"/>
            <a:ext cx="24294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Extração de Características em Imagens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38200" y="1825625"/>
            <a:ext cx="10515600" cy="146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 extração de características transforma dados complexos em informações concisas. Isso permite identificar padrões únicos, reduzindo redundância e aumentando a eficiência de algoritmos de reconhecimento e classificação.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016 Feature Matching methods comparison in OpenCV – Master Data Science"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6" y="3428232"/>
            <a:ext cx="5058842" cy="312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950" y="3420525"/>
            <a:ext cx="5058850" cy="318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83250" y="1845850"/>
            <a:ext cx="3732900" cy="4331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200"/>
              <a:t>O que é ORB?</a:t>
            </a:r>
            <a:endParaRPr b="1"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200"/>
              <a:t>ORB (Oriented FAST and Rotated BRIEF) é um algoritmo eficiente. Ele detecta e descreve características únicas em imagens.</a:t>
            </a:r>
            <a:endParaRPr sz="2200"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8075850" y="1845850"/>
            <a:ext cx="3732900" cy="4331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latin typeface="Arial"/>
                <a:ea typeface="Arial"/>
                <a:cs typeface="Arial"/>
                <a:sym typeface="Arial"/>
              </a:rPr>
              <a:t>Aplicações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Essencial para comparação e reconhecimento de imagens. Sua velocidade e simplicidade o tornam ideal para diversas aplicações, como classificação de objetos e detecção de similaridades visuais.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229550" y="1845850"/>
            <a:ext cx="3732900" cy="43311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latin typeface="Arial"/>
                <a:ea typeface="Arial"/>
                <a:cs typeface="Arial"/>
                <a:sym typeface="Arial"/>
              </a:rPr>
              <a:t>Como Funciona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Identifica pontos-chave como bordas e cantos. Cria "impressões digitais" (descritores) para cada imagem, facilitando a comparação.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ORB: Algoritmo para Detecção de Pontos-Chave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