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D179-6F33-5129-DF87-BD0606FA77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1F8994-618C-B904-47E3-7B4EC382CA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A3961-536F-2F43-63AF-E61243D0E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4F593-D101-9973-0DF5-E87D27AC9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A96E5-BF3C-0041-50F9-98DBEAC8F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66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A6893-262A-1FFD-7B24-F1DAC991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34BC99-EB17-6A94-ABE6-521A6ED0A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886AD-8514-6C82-25FF-2A9819E8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75580-6E33-15CB-362A-7A1E6295A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69C39-9EB7-644D-86B0-ABA8F633E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503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F99B5-855A-016B-8783-E36C9C5C8F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7E0EA3-E1EE-91A8-3D53-F5F643760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B5AA3-5887-8E89-D53B-2AB2D9FF5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83F20-9758-B81D-241E-E8F7FC09C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C347E-249B-D3F6-2E43-61FC0834D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173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BEA3-7F74-BB9F-9F57-B4D07C5C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9CC1-221C-ABE2-E702-041B41E88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A2F17-F713-E9FB-1631-344754D7C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E2E7F-B446-9B96-E9D7-FAC3BD963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98F39-0FA0-86B6-42A0-484BB926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73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2ECB7-5D3E-CBB9-3302-9F5B29DF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22BDE-76C1-96C0-09DC-E7D976F637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6526-D502-EBD2-A93A-BDBB242E2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1F3B2-06A9-E933-CEDB-040C4416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E73C8-AC78-E6CD-81DF-09E7ACEE5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8302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EB6F3-0CD4-1D92-3B2F-490F69E3D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99F87-EEB1-4BA3-8F50-D09627101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E673C-F7C0-C837-F3AA-FCD6B17AC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190126-0843-66E9-7D4B-6294B62BF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1203B-5B75-41C3-E65C-1A62F3C93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9BB7E-9F7B-0FFB-7378-6EF1F035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7463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9DAD-EA9F-3CDD-C329-144E7C169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434E05-79BB-C354-E9C6-7A064DE8E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EE1CA0-521B-F502-E33B-E3B39DC85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FD506-5A24-FD53-DEF2-E3CE92E899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DCBDE-5A19-016A-8563-7527B2A5D5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81D9E7-29AF-A3E7-571B-8D788FFAA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B75C44-3D99-F6B3-9E63-4D522217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EE8FA4-9DB4-A75D-7ADE-48296D28E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0056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E5EF8-6174-2769-8589-B7F611B3A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5C7513-7F31-B4F6-7B6B-48797419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C3E5BB-6822-3614-7685-530E5CC95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070FB-6A84-B3BA-76CD-3E8E993C3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22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710617-FD32-08FD-3F45-A1CEED17D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6D5EB2-4D8A-5990-F8D2-98008B615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65DD6-81DC-BC0E-66C3-27E8D32BF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8029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49625-7D01-C28E-A23C-A875CF1DE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E15AC-8C91-5A67-A721-ABBF4253A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BF761-E6DC-A383-054F-8B31665B3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03BF4-C822-DC47-6075-D6AFAADCB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9C4C3C-9186-6DD6-7B7C-45DA9E87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ED0F8-6BE0-51D7-73DE-7DF01C495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909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B0FD7-AC1A-B106-232E-EDD9535E5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807516-0D28-EE74-B0F0-23D5983775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D5B18-2460-423E-2D1A-CF73B1533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857A9-4E24-ED54-BC77-1DE87B0B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0E7E7-690C-47BF-929B-3D76224357C8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E58F1-FF7C-F2EE-2A39-23D135551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032C4-F1C5-39D7-3EC0-290D55AFC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510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86954-138D-AAFB-E3B5-12710AD0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BE7F7-1095-CF58-5369-EA0FF92EE2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86F045-39C1-CE6F-F04F-3F8979C5D9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0E7E7-690C-47BF-929B-3D76224357C8}" type="datetimeFigureOut">
              <a:rPr lang="pt-BR" smtClean="0"/>
              <a:t>25/05/2025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A1CE1-8799-1851-59A9-392837CFD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C2E3D-2AE3-C61F-7FFB-2B7827AA3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F0233F-0C01-43C0-A7A1-8935ECDDF97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319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F4A85-C83A-0F59-FBC9-47FC92765D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Projeto Integrado de Visão Computacional e Inteligência Artificial</a:t>
            </a:r>
            <a:br>
              <a:rPr lang="pt-BR" b="1" dirty="0">
                <a:effectLst/>
              </a:rPr>
            </a:br>
            <a:endParaRPr lang="pt-B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7EF8C-C0F0-0BDC-0545-4A10B75496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Felipe Porto Caldeira do Nascimento</a:t>
            </a:r>
          </a:p>
          <a:p>
            <a:r>
              <a:rPr lang="pt-BR" dirty="0"/>
              <a:t>Alexandre Henning Wahl</a:t>
            </a:r>
          </a:p>
          <a:p>
            <a:r>
              <a:rPr lang="pt-BR" dirty="0"/>
              <a:t>Anthonny Leonardo Amarante de Camargo</a:t>
            </a:r>
          </a:p>
          <a:p>
            <a:r>
              <a:rPr lang="pt-BR" dirty="0"/>
              <a:t>William Felipe Coscodai</a:t>
            </a:r>
          </a:p>
          <a:p>
            <a:r>
              <a:rPr lang="pt-BR" dirty="0"/>
              <a:t>Gabriell Zappelini</a:t>
            </a:r>
          </a:p>
        </p:txBody>
      </p:sp>
    </p:spTree>
    <p:extLst>
      <p:ext uri="{BB962C8B-B14F-4D97-AF65-F5344CB8AC3E}">
        <p14:creationId xmlns:p14="http://schemas.microsoft.com/office/powerpoint/2010/main" val="421820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4EC2-EB07-4CB3-EC80-B56628EE4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Tecnologias utilizadas</a:t>
            </a:r>
          </a:p>
        </p:txBody>
      </p:sp>
      <p:pic>
        <p:nvPicPr>
          <p:cNvPr id="1026" name="Picture 2" descr="Learning PyTorch: The Basic Program Structure | by Dagang Wei | Medium">
            <a:extLst>
              <a:ext uri="{FF2B5EF4-FFF2-40B4-BE49-F238E27FC236}">
                <a16:creationId xmlns:a16="http://schemas.microsoft.com/office/drawing/2014/main" id="{B6F6A777-185C-AE05-4812-E3B2CF46556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1" y="2456579"/>
            <a:ext cx="4320487" cy="216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umpy · PyPI">
            <a:extLst>
              <a:ext uri="{FF2B5EF4-FFF2-40B4-BE49-F238E27FC236}">
                <a16:creationId xmlns:a16="http://schemas.microsoft.com/office/drawing/2014/main" id="{E27DBCD7-A38A-4125-259C-3DF0783D9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4823" y="2822326"/>
            <a:ext cx="3190875" cy="1428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penCV – Wikipédia, a enciclopédia livre">
            <a:extLst>
              <a:ext uri="{FF2B5EF4-FFF2-40B4-BE49-F238E27FC236}">
                <a16:creationId xmlns:a16="http://schemas.microsoft.com/office/drawing/2014/main" id="{37022A1A-58A4-6209-DB61-F88ED49B15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599" y="2043953"/>
            <a:ext cx="2092959" cy="2770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9259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39E7F-6AB8-4507-B3CD-E0548D71B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Filtros aplicados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6AC3-2FC9-BDF1-6AC0-CA75DD684C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Gaussian Blur</a:t>
            </a:r>
          </a:p>
          <a:p>
            <a:r>
              <a:rPr lang="pt-BR" dirty="0"/>
              <a:t>Sharpen</a:t>
            </a:r>
          </a:p>
          <a:p>
            <a:r>
              <a:rPr lang="pt-BR" dirty="0"/>
              <a:t>Equalização de Histograma</a:t>
            </a:r>
          </a:p>
        </p:txBody>
      </p:sp>
    </p:spTree>
    <p:extLst>
      <p:ext uri="{BB962C8B-B14F-4D97-AF65-F5344CB8AC3E}">
        <p14:creationId xmlns:p14="http://schemas.microsoft.com/office/powerpoint/2010/main" val="3047524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E7CC-3E86-FC8D-6B88-5E11579E5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200" dirty="0"/>
              <a:t>Tecnicas de Detecção e Segmentação utilizadas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174F47-F58A-76F9-BC99-28475F10E171}"/>
              </a:ext>
            </a:extLst>
          </p:cNvPr>
          <p:cNvSpPr txBox="1"/>
          <p:nvPr/>
        </p:nvSpPr>
        <p:spPr>
          <a:xfrm>
            <a:off x="1183342" y="1603840"/>
            <a:ext cx="2429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dirty="0"/>
              <a:t>Sobel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6651F-8090-065A-C493-F354775018D8}"/>
              </a:ext>
            </a:extLst>
          </p:cNvPr>
          <p:cNvSpPr txBox="1"/>
          <p:nvPr/>
        </p:nvSpPr>
        <p:spPr>
          <a:xfrm>
            <a:off x="7126942" y="1670881"/>
            <a:ext cx="512781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>
                <a:solidFill>
                  <a:srgbClr val="000000"/>
                </a:solidFill>
                <a:latin typeface="Arial" panose="020B0604020202020204" pitchFamily="34" charset="0"/>
              </a:rPr>
              <a:t>T</a:t>
            </a:r>
            <a:r>
              <a:rPr lang="pt-BR" sz="44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hresholding Adap.</a:t>
            </a:r>
            <a:endParaRPr lang="pt-BR" sz="4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02F995-6A24-6C7E-B4C9-EBCB9D1EAE3D}"/>
              </a:ext>
            </a:extLst>
          </p:cNvPr>
          <p:cNvSpPr txBox="1"/>
          <p:nvPr/>
        </p:nvSpPr>
        <p:spPr>
          <a:xfrm>
            <a:off x="152400" y="2157838"/>
            <a:ext cx="1241611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800" dirty="0"/>
              <a:t>_______________________________________________________________________________________________________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EEA21-B547-CDC3-E273-A1947FC7ABAD}"/>
              </a:ext>
            </a:extLst>
          </p:cNvPr>
          <p:cNvSpPr txBox="1"/>
          <p:nvPr/>
        </p:nvSpPr>
        <p:spPr>
          <a:xfrm>
            <a:off x="5446061" y="2440322"/>
            <a:ext cx="29135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|</a:t>
            </a:r>
          </a:p>
          <a:p>
            <a:r>
              <a:rPr lang="en-US" dirty="0"/>
              <a:t>|</a:t>
            </a:r>
          </a:p>
          <a:p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r>
              <a:rPr lang="en-US" sz="1800" dirty="0"/>
              <a:t>|</a:t>
            </a:r>
            <a:br>
              <a:rPr lang="en-US" sz="1800" dirty="0"/>
            </a:br>
            <a:endParaRPr lang="pt-BR" sz="1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DBE988-6AB3-0631-D309-971BEBE61FE5}"/>
              </a:ext>
            </a:extLst>
          </p:cNvPr>
          <p:cNvSpPr txBox="1"/>
          <p:nvPr/>
        </p:nvSpPr>
        <p:spPr>
          <a:xfrm>
            <a:off x="564777" y="2700790"/>
            <a:ext cx="2429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E3854-5090-F876-CD8A-858BF7E3C142}"/>
              </a:ext>
            </a:extLst>
          </p:cNvPr>
          <p:cNvSpPr txBox="1"/>
          <p:nvPr/>
        </p:nvSpPr>
        <p:spPr>
          <a:xfrm>
            <a:off x="564776" y="3422449"/>
            <a:ext cx="2429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099FBD-CCDE-93A6-9CFF-329C2ED94587}"/>
              </a:ext>
            </a:extLst>
          </p:cNvPr>
          <p:cNvSpPr txBox="1"/>
          <p:nvPr/>
        </p:nvSpPr>
        <p:spPr>
          <a:xfrm>
            <a:off x="564775" y="4253446"/>
            <a:ext cx="2429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F41B35-4649-A390-FC69-1BBEB1EF38A5}"/>
              </a:ext>
            </a:extLst>
          </p:cNvPr>
          <p:cNvSpPr txBox="1"/>
          <p:nvPr/>
        </p:nvSpPr>
        <p:spPr>
          <a:xfrm>
            <a:off x="6454589" y="2724254"/>
            <a:ext cx="2429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FD69A6-57A5-EC4F-B894-5D16BD0E8099}"/>
              </a:ext>
            </a:extLst>
          </p:cNvPr>
          <p:cNvSpPr txBox="1"/>
          <p:nvPr/>
        </p:nvSpPr>
        <p:spPr>
          <a:xfrm>
            <a:off x="6454588" y="3445913"/>
            <a:ext cx="2429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98DCE-874D-0B43-B450-F3B76A8BA360}"/>
              </a:ext>
            </a:extLst>
          </p:cNvPr>
          <p:cNvSpPr txBox="1"/>
          <p:nvPr/>
        </p:nvSpPr>
        <p:spPr>
          <a:xfrm>
            <a:off x="6454587" y="4276910"/>
            <a:ext cx="24294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solidFill>
                  <a:srgbClr val="FF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087046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8520-10FF-3F6B-8414-A3EC3EE9E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994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4200" i="0" u="none" strike="noStrike" dirty="0">
                <a:solidFill>
                  <a:srgbClr val="000000"/>
                </a:solidFill>
                <a:effectLst/>
                <a:latin typeface="Calibri Light (Headings)"/>
              </a:rPr>
              <a:t>Extrator de Características Utilizado</a:t>
            </a:r>
            <a:endParaRPr lang="pt-BR" sz="4200" dirty="0">
              <a:latin typeface="Calibri Light (Headings)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5091D-0A69-6885-2D4A-ACF5908AA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10835" cy="54105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ORB (Oriented FAST and Rotated BRIEF)</a:t>
            </a:r>
            <a:endParaRPr lang="pt-BR" dirty="0"/>
          </a:p>
        </p:txBody>
      </p:sp>
      <p:pic>
        <p:nvPicPr>
          <p:cNvPr id="2052" name="Picture 4" descr="016 Feature Matching methods comparison in OpenCV – Master Data Science">
            <a:extLst>
              <a:ext uri="{FF2B5EF4-FFF2-40B4-BE49-F238E27FC236}">
                <a16:creationId xmlns:a16="http://schemas.microsoft.com/office/drawing/2014/main" id="{8B8865E6-0B07-5A1E-992C-0CAEC1436A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2471" y="2366682"/>
            <a:ext cx="5058842" cy="31271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917A41D-7B01-F5DB-FE99-145C80BB4C88}"/>
              </a:ext>
            </a:extLst>
          </p:cNvPr>
          <p:cNvSpPr txBox="1">
            <a:spLocks/>
          </p:cNvSpPr>
          <p:nvPr/>
        </p:nvSpPr>
        <p:spPr>
          <a:xfrm>
            <a:off x="981636" y="2727323"/>
            <a:ext cx="6010835" cy="54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Util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tarefas</a:t>
            </a:r>
            <a:r>
              <a:rPr lang="en-US" dirty="0"/>
              <a:t> de tempo real</a:t>
            </a:r>
            <a:endParaRPr lang="pt-BR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7A3135-736A-C459-785D-83E7B88F18D7}"/>
              </a:ext>
            </a:extLst>
          </p:cNvPr>
          <p:cNvSpPr txBox="1">
            <a:spLocks/>
          </p:cNvSpPr>
          <p:nvPr/>
        </p:nvSpPr>
        <p:spPr>
          <a:xfrm>
            <a:off x="981634" y="5148504"/>
            <a:ext cx="6010835" cy="54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-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0F81276-3A6B-1F50-6788-7D61D893BFCF}"/>
              </a:ext>
            </a:extLst>
          </p:cNvPr>
          <p:cNvSpPr txBox="1">
            <a:spLocks/>
          </p:cNvSpPr>
          <p:nvPr/>
        </p:nvSpPr>
        <p:spPr>
          <a:xfrm>
            <a:off x="981635" y="3659750"/>
            <a:ext cx="6010835" cy="54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+</a:t>
            </a:r>
            <a:endParaRPr lang="pt-BR" dirty="0">
              <a:solidFill>
                <a:srgbClr val="00B050"/>
              </a:solidFill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4E4C163-970E-5378-C46F-85D8F1F8B3BB}"/>
              </a:ext>
            </a:extLst>
          </p:cNvPr>
          <p:cNvSpPr txBox="1">
            <a:spLocks/>
          </p:cNvSpPr>
          <p:nvPr/>
        </p:nvSpPr>
        <p:spPr>
          <a:xfrm>
            <a:off x="981633" y="4404127"/>
            <a:ext cx="6010835" cy="541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B050"/>
                </a:solidFill>
              </a:rPr>
              <a:t>+</a:t>
            </a:r>
            <a:endParaRPr lang="pt-B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818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1159</TotalTime>
  <Words>99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Calibri Light (Headings)</vt:lpstr>
      <vt:lpstr>Office Theme</vt:lpstr>
      <vt:lpstr>Projeto Integrado de Visão Computacional e Inteligência Artificial </vt:lpstr>
      <vt:lpstr>Tecnologias utilizadas</vt:lpstr>
      <vt:lpstr>Filtros aplicados</vt:lpstr>
      <vt:lpstr>Tecnicas de Detecção e Segmentação utilizadas</vt:lpstr>
      <vt:lpstr>Extrator de Características Utilizado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sQuAde</dc:creator>
  <cp:lastModifiedBy>sQuAde</cp:lastModifiedBy>
  <cp:revision>2</cp:revision>
  <dcterms:created xsi:type="dcterms:W3CDTF">2025-05-25T18:34:22Z</dcterms:created>
  <dcterms:modified xsi:type="dcterms:W3CDTF">2025-05-26T13:54:15Z</dcterms:modified>
</cp:coreProperties>
</file>