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88356" autoAdjust="0"/>
  </p:normalViewPr>
  <p:slideViewPr>
    <p:cSldViewPr snapToGrid="0">
      <p:cViewPr varScale="1">
        <p:scale>
          <a:sx n="69" d="100"/>
          <a:sy n="69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0C8B9-61C2-4AD5-9F78-1A42C53673F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93ECB-5854-4369-8469-64E4111FC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60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1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gemini-api?hl=zh-tw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84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用</a:t>
            </a:r>
            <a:r>
              <a:rPr lang="en-US" altLang="zh-TW" dirty="0"/>
              <a:t>Flask</a:t>
            </a:r>
            <a:r>
              <a:rPr lang="zh-TW" altLang="en-US" dirty="0"/>
              <a:t>刻網頁頁面讓使用者跟</a:t>
            </a:r>
            <a:r>
              <a:rPr lang="en-US" altLang="zh-TW" dirty="0" err="1"/>
              <a:t>gemini</a:t>
            </a:r>
            <a:r>
              <a:rPr lang="zh-TW" altLang="en-US" dirty="0"/>
              <a:t>互動</a:t>
            </a:r>
          </a:p>
          <a:p>
            <a:endParaRPr lang="zh-TW" altLang="en-US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werkzeug.wrappers</a:t>
            </a:r>
            <a:r>
              <a:rPr lang="en-US" altLang="zh-TW" dirty="0"/>
              <a:t> import Request, Response</a:t>
            </a:r>
          </a:p>
          <a:p>
            <a:r>
              <a:rPr lang="en-US" altLang="zh-TW" dirty="0"/>
              <a:t>from flask import Flask, </a:t>
            </a:r>
            <a:r>
              <a:rPr lang="en-US" altLang="zh-TW" dirty="0" err="1"/>
              <a:t>render_template</a:t>
            </a:r>
            <a:r>
              <a:rPr lang="en-US" altLang="zh-TW" dirty="0"/>
              <a:t>, request</a:t>
            </a:r>
          </a:p>
          <a:p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google.generativeai</a:t>
            </a:r>
            <a:r>
              <a:rPr lang="en-US" altLang="zh-TW" dirty="0"/>
              <a:t> as </a:t>
            </a:r>
            <a:r>
              <a:rPr lang="en-US" altLang="zh-TW" dirty="0" err="1"/>
              <a:t>genai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os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werkzeug.utils</a:t>
            </a:r>
            <a:r>
              <a:rPr lang="en-US" altLang="zh-TW" dirty="0"/>
              <a:t> import </a:t>
            </a:r>
            <a:r>
              <a:rPr lang="en-US" altLang="zh-TW" dirty="0" err="1"/>
              <a:t>secure_filename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genai.configure</a:t>
            </a:r>
            <a:r>
              <a:rPr lang="en-US" altLang="zh-TW" dirty="0"/>
              <a:t>(</a:t>
            </a:r>
            <a:r>
              <a:rPr lang="en-US" altLang="zh-TW" dirty="0" err="1"/>
              <a:t>api_key</a:t>
            </a:r>
            <a:r>
              <a:rPr lang="en-US" altLang="zh-TW" dirty="0"/>
              <a:t>=</a:t>
            </a:r>
            <a:r>
              <a:rPr lang="en-US" altLang="zh-TW" dirty="0" err="1"/>
              <a:t>os.environ</a:t>
            </a:r>
            <a:r>
              <a:rPr lang="en-US" altLang="zh-TW" dirty="0"/>
              <a:t>['API_KEY'])</a:t>
            </a:r>
          </a:p>
          <a:p>
            <a:endParaRPr lang="en-US" altLang="zh-TW" dirty="0"/>
          </a:p>
          <a:p>
            <a:r>
              <a:rPr lang="en-US" altLang="zh-TW" dirty="0"/>
              <a:t>model = </a:t>
            </a:r>
            <a:r>
              <a:rPr lang="en-US" altLang="zh-TW" dirty="0" err="1"/>
              <a:t>genai.GenerativeModel</a:t>
            </a:r>
            <a:r>
              <a:rPr lang="en-US" altLang="zh-TW" dirty="0"/>
              <a:t>('gemini-1.5-flash')</a:t>
            </a:r>
          </a:p>
          <a:p>
            <a:r>
              <a:rPr lang="en-US" altLang="zh-TW" dirty="0"/>
              <a:t>chat = </a:t>
            </a:r>
            <a:r>
              <a:rPr lang="en-US" altLang="zh-TW" dirty="0" err="1"/>
              <a:t>model.start_chat</a:t>
            </a:r>
            <a:r>
              <a:rPr lang="en-US" altLang="zh-TW" dirty="0"/>
              <a:t>(history=[])</a:t>
            </a:r>
          </a:p>
          <a:p>
            <a:endParaRPr lang="en-US" altLang="zh-TW" dirty="0"/>
          </a:p>
          <a:p>
            <a:r>
              <a:rPr lang="en-US" altLang="zh-TW" dirty="0"/>
              <a:t>import glob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IPython.display</a:t>
            </a:r>
            <a:r>
              <a:rPr lang="en-US" altLang="zh-TW" dirty="0"/>
              <a:t> import Image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IPython.core.display</a:t>
            </a:r>
            <a:r>
              <a:rPr lang="en-US" altLang="zh-TW" dirty="0"/>
              <a:t> import HTML</a:t>
            </a:r>
          </a:p>
          <a:p>
            <a:endParaRPr lang="en-US" altLang="zh-TW" dirty="0"/>
          </a:p>
          <a:p>
            <a:r>
              <a:rPr lang="en-US" altLang="zh-TW" dirty="0"/>
              <a:t>app = Flask(__name__)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處理文字邏輯</a:t>
            </a:r>
          </a:p>
          <a:p>
            <a:r>
              <a:rPr lang="en-US" altLang="zh-TW" dirty="0" err="1"/>
              <a:t>gemini_ans</a:t>
            </a:r>
            <a:r>
              <a:rPr lang="en-US" altLang="zh-TW" dirty="0"/>
              <a:t> = ''</a:t>
            </a:r>
          </a:p>
          <a:p>
            <a:endParaRPr lang="en-US" altLang="zh-TW" dirty="0"/>
          </a:p>
          <a:p>
            <a:r>
              <a:rPr lang="en-US" altLang="zh-TW" dirty="0"/>
              <a:t>@app.route('/', methods=['GET', 'POST'])</a:t>
            </a:r>
          </a:p>
          <a:p>
            <a:r>
              <a:rPr lang="en-US" altLang="zh-TW" dirty="0"/>
              <a:t>def index():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if </a:t>
            </a:r>
            <a:r>
              <a:rPr lang="en-US" altLang="zh-TW" dirty="0" err="1"/>
              <a:t>request.method</a:t>
            </a:r>
            <a:r>
              <a:rPr lang="en-US" altLang="zh-TW" dirty="0"/>
              <a:t> == 'POST':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gemini_get</a:t>
            </a:r>
            <a:r>
              <a:rPr lang="en-US" altLang="zh-TW" dirty="0"/>
              <a:t> = </a:t>
            </a:r>
            <a:r>
              <a:rPr lang="en-US" altLang="zh-TW" dirty="0" err="1"/>
              <a:t>request.form.get</a:t>
            </a:r>
            <a:r>
              <a:rPr lang="en-US" altLang="zh-TW" dirty="0"/>
              <a:t>("</a:t>
            </a:r>
            <a:r>
              <a:rPr lang="en-US" altLang="zh-TW" dirty="0" err="1"/>
              <a:t>gemini_get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        #print("</a:t>
            </a:r>
            <a:r>
              <a:rPr lang="zh-TW" altLang="en-US" dirty="0"/>
              <a:t>從</a:t>
            </a:r>
            <a:r>
              <a:rPr lang="en-US" altLang="zh-TW" dirty="0" err="1"/>
              <a:t>gemini_get</a:t>
            </a:r>
            <a:r>
              <a:rPr lang="zh-TW" altLang="en-US" dirty="0"/>
              <a:t>得來的</a:t>
            </a:r>
            <a:r>
              <a:rPr lang="en-US" altLang="zh-TW" dirty="0"/>
              <a:t>text: ",</a:t>
            </a:r>
            <a:r>
              <a:rPr lang="en-US" altLang="zh-TW" dirty="0" err="1"/>
              <a:t>gemini_get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gemini_response</a:t>
            </a:r>
            <a:r>
              <a:rPr lang="en-US" altLang="zh-TW" dirty="0"/>
              <a:t> = </a:t>
            </a:r>
            <a:r>
              <a:rPr lang="en-US" altLang="zh-TW" dirty="0" err="1"/>
              <a:t>chat.send_message</a:t>
            </a:r>
            <a:r>
              <a:rPr lang="en-US" altLang="zh-TW" dirty="0"/>
              <a:t>(</a:t>
            </a:r>
            <a:r>
              <a:rPr lang="en-US" altLang="zh-TW" dirty="0" err="1"/>
              <a:t>gemini_get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print("</a:t>
            </a:r>
            <a:r>
              <a:rPr lang="zh-TW" altLang="en-US" dirty="0"/>
              <a:t>從</a:t>
            </a:r>
            <a:r>
              <a:rPr lang="en-US" altLang="zh-TW" dirty="0" err="1"/>
              <a:t>gemini</a:t>
            </a:r>
            <a:r>
              <a:rPr lang="en-US" altLang="zh-TW" dirty="0"/>
              <a:t> </a:t>
            </a:r>
            <a:r>
              <a:rPr lang="zh-TW" altLang="en-US" dirty="0"/>
              <a:t>那邊拿到的回答</a:t>
            </a:r>
            <a:r>
              <a:rPr lang="en-US" altLang="zh-TW" dirty="0"/>
              <a:t>", </a:t>
            </a:r>
            <a:r>
              <a:rPr lang="en-US" altLang="zh-TW" dirty="0" err="1"/>
              <a:t>gemini_response.text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global </a:t>
            </a:r>
            <a:r>
              <a:rPr lang="en-US" altLang="zh-TW" dirty="0" err="1"/>
              <a:t>gemini_ans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gemini_ans</a:t>
            </a:r>
            <a:r>
              <a:rPr lang="en-US" altLang="zh-TW" dirty="0"/>
              <a:t> = </a:t>
            </a:r>
            <a:r>
              <a:rPr lang="en-US" altLang="zh-TW" dirty="0" err="1"/>
              <a:t>gemini_response.text</a:t>
            </a:r>
            <a:endParaRPr lang="en-US" altLang="zh-TW" dirty="0"/>
          </a:p>
          <a:p>
            <a:r>
              <a:rPr lang="en-US" altLang="zh-TW" dirty="0"/>
              <a:t>        print("</a:t>
            </a:r>
            <a:r>
              <a:rPr lang="zh-TW" altLang="en-US" dirty="0"/>
              <a:t>傳到</a:t>
            </a:r>
            <a:r>
              <a:rPr lang="en-US" altLang="zh-TW" dirty="0"/>
              <a:t>web</a:t>
            </a:r>
            <a:r>
              <a:rPr lang="zh-TW" altLang="en-US" dirty="0"/>
              <a:t>上的資訊</a:t>
            </a:r>
            <a:r>
              <a:rPr lang="en-US" altLang="zh-TW" dirty="0"/>
              <a:t>:", </a:t>
            </a:r>
            <a:r>
              <a:rPr lang="en-US" altLang="zh-TW" dirty="0" err="1"/>
              <a:t>gemini_ans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render_template</a:t>
            </a:r>
            <a:r>
              <a:rPr lang="en-US" altLang="zh-TW" dirty="0"/>
              <a:t>('index.html', </a:t>
            </a:r>
            <a:r>
              <a:rPr lang="en-US" altLang="zh-TW" dirty="0" err="1"/>
              <a:t>gemini_ans</a:t>
            </a:r>
            <a:r>
              <a:rPr lang="en-US" altLang="zh-TW" dirty="0"/>
              <a:t> = </a:t>
            </a:r>
            <a:r>
              <a:rPr lang="en-US" altLang="zh-TW" dirty="0" err="1"/>
              <a:t>gemini_ans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處理照片邏輯</a:t>
            </a:r>
          </a:p>
          <a:p>
            <a:r>
              <a:rPr lang="en-US" altLang="zh-TW" dirty="0" err="1"/>
              <a:t>gemini_img_ans</a:t>
            </a:r>
            <a:r>
              <a:rPr lang="en-US" altLang="zh-TW" dirty="0"/>
              <a:t> = ''</a:t>
            </a:r>
          </a:p>
          <a:p>
            <a:endParaRPr lang="en-US" altLang="zh-TW" dirty="0"/>
          </a:p>
          <a:p>
            <a:r>
              <a:rPr lang="en-US" altLang="zh-TW" dirty="0"/>
              <a:t>@app.route("/upload", methods=['GET', 'POST'])</a:t>
            </a:r>
          </a:p>
          <a:p>
            <a:r>
              <a:rPr lang="en-US" altLang="zh-TW" dirty="0"/>
              <a:t>def </a:t>
            </a:r>
            <a:r>
              <a:rPr lang="en-US" altLang="zh-TW" dirty="0" err="1"/>
              <a:t>upload_file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if </a:t>
            </a:r>
            <a:r>
              <a:rPr lang="en-US" altLang="zh-TW" dirty="0" err="1"/>
              <a:t>request.method</a:t>
            </a:r>
            <a:r>
              <a:rPr lang="en-US" altLang="zh-TW" dirty="0"/>
              <a:t> == 'POST':</a:t>
            </a:r>
          </a:p>
          <a:p>
            <a:r>
              <a:rPr lang="en-US" altLang="zh-TW" dirty="0"/>
              <a:t>        if 'photo' not in </a:t>
            </a:r>
            <a:r>
              <a:rPr lang="en-US" altLang="zh-TW" dirty="0" err="1"/>
              <a:t>request.files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print('</a:t>
            </a:r>
            <a:r>
              <a:rPr lang="zh-TW" altLang="en-US" dirty="0"/>
              <a:t>沒有照片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        file = </a:t>
            </a:r>
            <a:r>
              <a:rPr lang="en-US" altLang="zh-TW" dirty="0" err="1"/>
              <a:t>request.files</a:t>
            </a:r>
            <a:r>
              <a:rPr lang="en-US" altLang="zh-TW" dirty="0"/>
              <a:t>['photo']</a:t>
            </a:r>
          </a:p>
          <a:p>
            <a:r>
              <a:rPr lang="en-US" altLang="zh-TW" dirty="0"/>
              <a:t>        if </a:t>
            </a:r>
            <a:r>
              <a:rPr lang="en-US" altLang="zh-TW" dirty="0" err="1"/>
              <a:t>file.filename</a:t>
            </a:r>
            <a:r>
              <a:rPr lang="en-US" altLang="zh-TW" dirty="0"/>
              <a:t> == '':</a:t>
            </a:r>
          </a:p>
          <a:p>
            <a:r>
              <a:rPr lang="en-US" altLang="zh-TW" dirty="0"/>
              <a:t>            print('</a:t>
            </a:r>
            <a:r>
              <a:rPr lang="zh-TW" altLang="en-US" dirty="0"/>
              <a:t>沒有選擇照片</a:t>
            </a:r>
            <a:r>
              <a:rPr lang="en-US" altLang="zh-TW" dirty="0"/>
              <a:t>') </a:t>
            </a:r>
          </a:p>
          <a:p>
            <a:r>
              <a:rPr lang="en-US" altLang="zh-TW" dirty="0"/>
              <a:t>        if file: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file.save</a:t>
            </a:r>
            <a:r>
              <a:rPr lang="en-US" altLang="zh-TW" dirty="0"/>
              <a:t>(f"./</a:t>
            </a:r>
            <a:r>
              <a:rPr lang="en-US" altLang="zh-TW" dirty="0" err="1"/>
              <a:t>img_save</a:t>
            </a:r>
            <a:r>
              <a:rPr lang="en-US" altLang="zh-TW" dirty="0"/>
              <a:t>/{</a:t>
            </a:r>
            <a:r>
              <a:rPr lang="en-US" altLang="zh-TW" dirty="0" err="1"/>
              <a:t>file.filename</a:t>
            </a:r>
            <a:r>
              <a:rPr lang="en-US" altLang="zh-TW" dirty="0"/>
              <a:t>}")</a:t>
            </a:r>
          </a:p>
          <a:p>
            <a:r>
              <a:rPr lang="en-US" altLang="zh-TW" dirty="0"/>
              <a:t>            print('</a:t>
            </a:r>
            <a:r>
              <a:rPr lang="zh-TW" altLang="en-US" dirty="0"/>
              <a:t>照片上傳成功</a:t>
            </a:r>
            <a:r>
              <a:rPr lang="en-US" altLang="zh-TW" dirty="0"/>
              <a:t>')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    # </a:t>
            </a:r>
            <a:r>
              <a:rPr lang="zh-TW" altLang="en-US" dirty="0"/>
              <a:t>設定圖片文件夾路徑</a:t>
            </a:r>
          </a:p>
          <a:p>
            <a:r>
              <a:rPr lang="zh-TW" altLang="en-US" dirty="0"/>
              <a:t>            </a:t>
            </a:r>
            <a:r>
              <a:rPr lang="en-US" altLang="zh-TW" dirty="0" err="1"/>
              <a:t>folder_path</a:t>
            </a:r>
            <a:r>
              <a:rPr lang="en-US" altLang="zh-TW" dirty="0"/>
              <a:t> = './</a:t>
            </a:r>
            <a:r>
              <a:rPr lang="en-US" altLang="zh-TW" dirty="0" err="1"/>
              <a:t>img_save</a:t>
            </a:r>
            <a:r>
              <a:rPr lang="en-US" altLang="zh-TW" dirty="0"/>
              <a:t>'</a:t>
            </a:r>
          </a:p>
          <a:p>
            <a:endParaRPr lang="en-US" altLang="zh-TW" dirty="0"/>
          </a:p>
          <a:p>
            <a:r>
              <a:rPr lang="en-US" altLang="zh-TW" dirty="0"/>
              <a:t>            # </a:t>
            </a:r>
            <a:r>
              <a:rPr lang="zh-TW" altLang="en-US" dirty="0"/>
              <a:t>獲取文件夾中所有圖片的列表</a:t>
            </a:r>
          </a:p>
          <a:p>
            <a:r>
              <a:rPr lang="zh-TW" altLang="en-US" dirty="0"/>
              <a:t>            </a:t>
            </a:r>
            <a:r>
              <a:rPr lang="en-US" altLang="zh-TW" dirty="0" err="1"/>
              <a:t>image_files</a:t>
            </a:r>
            <a:r>
              <a:rPr lang="en-US" altLang="zh-TW" dirty="0"/>
              <a:t> = </a:t>
            </a:r>
            <a:r>
              <a:rPr lang="en-US" altLang="zh-TW" dirty="0" err="1"/>
              <a:t>glob.glob</a:t>
            </a:r>
            <a:r>
              <a:rPr lang="en-US" altLang="zh-TW" dirty="0"/>
              <a:t>(f"{</a:t>
            </a:r>
            <a:r>
              <a:rPr lang="en-US" altLang="zh-TW" dirty="0" err="1"/>
              <a:t>folder_path</a:t>
            </a:r>
            <a:r>
              <a:rPr lang="en-US" altLang="zh-TW" dirty="0"/>
              <a:t>}/*")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# </a:t>
            </a:r>
            <a:r>
              <a:rPr lang="zh-TW" altLang="en-US" dirty="0"/>
              <a:t>找到建立時間最晚的圖片</a:t>
            </a:r>
          </a:p>
          <a:p>
            <a:r>
              <a:rPr lang="zh-TW" altLang="en-US" dirty="0"/>
              <a:t>            </a:t>
            </a:r>
            <a:r>
              <a:rPr lang="en-US" altLang="zh-TW" dirty="0" err="1"/>
              <a:t>latest_image</a:t>
            </a:r>
            <a:r>
              <a:rPr lang="en-US" altLang="zh-TW" dirty="0"/>
              <a:t> = max(</a:t>
            </a:r>
            <a:r>
              <a:rPr lang="en-US" altLang="zh-TW" dirty="0" err="1"/>
              <a:t>image_files</a:t>
            </a:r>
            <a:r>
              <a:rPr lang="en-US" altLang="zh-TW" dirty="0"/>
              <a:t>, key=</a:t>
            </a:r>
            <a:r>
              <a:rPr lang="en-US" altLang="zh-TW" dirty="0" err="1"/>
              <a:t>os.path.getctime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print(</a:t>
            </a:r>
            <a:r>
              <a:rPr lang="en-US" altLang="zh-TW" dirty="0" err="1"/>
              <a:t>f"Latest</a:t>
            </a:r>
            <a:r>
              <a:rPr lang="en-US" altLang="zh-TW" dirty="0"/>
              <a:t> image: {</a:t>
            </a:r>
            <a:r>
              <a:rPr lang="en-US" altLang="zh-TW" dirty="0" err="1"/>
              <a:t>latest_image</a:t>
            </a:r>
            <a:r>
              <a:rPr lang="en-US" altLang="zh-TW" dirty="0"/>
              <a:t>}")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img</a:t>
            </a:r>
            <a:r>
              <a:rPr lang="en-US" altLang="zh-TW" dirty="0"/>
              <a:t> = Image(filename=</a:t>
            </a:r>
            <a:r>
              <a:rPr lang="en-US" altLang="zh-TW" dirty="0" err="1"/>
              <a:t>latest_image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display(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response_img</a:t>
            </a:r>
            <a:r>
              <a:rPr lang="en-US" altLang="zh-TW" dirty="0"/>
              <a:t> = </a:t>
            </a:r>
            <a:r>
              <a:rPr lang="en-US" altLang="zh-TW" dirty="0" err="1"/>
              <a:t>model.generate_content</a:t>
            </a:r>
            <a:r>
              <a:rPr lang="en-US" altLang="zh-TW" dirty="0"/>
              <a:t>(["</a:t>
            </a:r>
            <a:r>
              <a:rPr lang="zh-TW" altLang="en-US" dirty="0"/>
              <a:t>照片裡面有甚麼</a:t>
            </a:r>
            <a:r>
              <a:rPr lang="en-US" altLang="zh-TW" dirty="0"/>
              <a:t>?", </a:t>
            </a:r>
            <a:r>
              <a:rPr lang="en-US" altLang="zh-TW" dirty="0" err="1"/>
              <a:t>img</a:t>
            </a:r>
            <a:r>
              <a:rPr lang="en-US" altLang="zh-TW" dirty="0"/>
              <a:t>])</a:t>
            </a:r>
          </a:p>
          <a:p>
            <a:endParaRPr lang="en-US" altLang="zh-TW" dirty="0"/>
          </a:p>
          <a:p>
            <a:r>
              <a:rPr lang="en-US" altLang="zh-TW" dirty="0"/>
              <a:t>            print(</a:t>
            </a:r>
            <a:r>
              <a:rPr lang="en-US" altLang="zh-TW" dirty="0" err="1"/>
              <a:t>response_img.text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global </a:t>
            </a:r>
            <a:r>
              <a:rPr lang="en-US" altLang="zh-TW" dirty="0" err="1"/>
              <a:t>gemini_img_ans</a:t>
            </a:r>
            <a:endParaRPr lang="en-US" altLang="zh-TW" dirty="0"/>
          </a:p>
          <a:p>
            <a:r>
              <a:rPr lang="en-US" altLang="zh-TW" dirty="0"/>
              <a:t>            </a:t>
            </a:r>
            <a:r>
              <a:rPr lang="en-US" altLang="zh-TW" dirty="0" err="1"/>
              <a:t>gemini_img_ans</a:t>
            </a:r>
            <a:r>
              <a:rPr lang="en-US" altLang="zh-TW" dirty="0"/>
              <a:t> = </a:t>
            </a:r>
            <a:r>
              <a:rPr lang="en-US" altLang="zh-TW" dirty="0" err="1"/>
              <a:t>response_img.text</a:t>
            </a:r>
            <a:endParaRPr lang="en-US" altLang="zh-TW" dirty="0"/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</a:t>
            </a:r>
          </a:p>
          <a:p>
            <a:endParaRPr lang="en-US" altLang="zh-TW" dirty="0"/>
          </a:p>
          <a:p>
            <a:r>
              <a:rPr lang="en-US" altLang="zh-TW" dirty="0"/>
              <a:t>    return </a:t>
            </a:r>
            <a:r>
              <a:rPr lang="en-US" altLang="zh-TW" dirty="0" err="1"/>
              <a:t>render_template</a:t>
            </a:r>
            <a:r>
              <a:rPr lang="en-US" altLang="zh-TW" dirty="0"/>
              <a:t>('upload.html',</a:t>
            </a:r>
            <a:r>
              <a:rPr lang="en-US" altLang="zh-TW" dirty="0" err="1"/>
              <a:t>gemini_img_ans</a:t>
            </a:r>
            <a:r>
              <a:rPr lang="en-US" altLang="zh-TW" dirty="0"/>
              <a:t> = </a:t>
            </a:r>
            <a:r>
              <a:rPr lang="en-US" altLang="zh-TW" dirty="0" err="1"/>
              <a:t>gemini_img_ans</a:t>
            </a:r>
            <a:r>
              <a:rPr lang="en-US" altLang="zh-TW" dirty="0"/>
              <a:t> )</a:t>
            </a:r>
          </a:p>
          <a:p>
            <a:endParaRPr lang="en-US" altLang="zh-TW" dirty="0"/>
          </a:p>
          <a:p>
            <a:r>
              <a:rPr lang="en-US" altLang="zh-TW" dirty="0"/>
              <a:t>if __name__ == '__main__':</a:t>
            </a:r>
          </a:p>
          <a:p>
            <a:r>
              <a:rPr lang="en-US" altLang="zh-TW" dirty="0"/>
              <a:t>    from </a:t>
            </a:r>
            <a:r>
              <a:rPr lang="en-US" altLang="zh-TW" dirty="0" err="1"/>
              <a:t>werkzeug.serving</a:t>
            </a:r>
            <a:r>
              <a:rPr lang="en-US" altLang="zh-TW" dirty="0"/>
              <a:t> import </a:t>
            </a:r>
            <a:r>
              <a:rPr lang="en-US" altLang="zh-TW" dirty="0" err="1"/>
              <a:t>run_simple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run_simple</a:t>
            </a:r>
            <a:r>
              <a:rPr lang="en-US" altLang="zh-TW" dirty="0"/>
              <a:t>('localhost', 9001, app)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7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Index.html </a:t>
            </a:r>
            <a:r>
              <a:rPr lang="zh-TW" altLang="en-US" dirty="0"/>
              <a:t>處理文字部分， 從使用者輸入的</a:t>
            </a:r>
            <a:r>
              <a:rPr lang="en-US" altLang="zh-TW" dirty="0"/>
              <a:t>input </a:t>
            </a:r>
            <a:r>
              <a:rPr lang="zh-TW" altLang="en-US" dirty="0"/>
              <a:t>透過</a:t>
            </a:r>
            <a:r>
              <a:rPr lang="en-US" altLang="zh-TW" dirty="0" err="1"/>
              <a:t>form.get</a:t>
            </a:r>
            <a:r>
              <a:rPr lang="en-US" altLang="zh-TW" dirty="0"/>
              <a:t> </a:t>
            </a:r>
            <a:r>
              <a:rPr lang="zh-TW" altLang="en-US" dirty="0"/>
              <a:t>後，在</a:t>
            </a:r>
            <a:r>
              <a:rPr lang="en-US" altLang="zh-TW" dirty="0" err="1"/>
              <a:t>chat.sendmessage</a:t>
            </a:r>
            <a:r>
              <a:rPr lang="en-US" altLang="zh-TW" dirty="0"/>
              <a:t> </a:t>
            </a:r>
            <a:r>
              <a:rPr lang="zh-TW" altLang="en-US" dirty="0"/>
              <a:t>傳入</a:t>
            </a:r>
            <a:r>
              <a:rPr lang="en-US" altLang="zh-TW" dirty="0" err="1"/>
              <a:t>gemini</a:t>
            </a:r>
            <a:r>
              <a:rPr lang="en-US" altLang="zh-TW" dirty="0"/>
              <a:t> , </a:t>
            </a:r>
            <a:r>
              <a:rPr lang="zh-TW" altLang="en-US" dirty="0"/>
              <a:t>再傳回網頁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26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照片存在 </a:t>
            </a:r>
            <a:r>
              <a:rPr lang="en-US" altLang="zh-TW" dirty="0"/>
              <a:t>/</a:t>
            </a:r>
            <a:r>
              <a:rPr lang="en-US" altLang="zh-TW" dirty="0" err="1"/>
              <a:t>img_save</a:t>
            </a:r>
            <a:r>
              <a:rPr lang="en-US" altLang="zh-TW" dirty="0"/>
              <a:t>  </a:t>
            </a:r>
            <a:r>
              <a:rPr lang="zh-TW" altLang="en-US" dirty="0"/>
              <a:t>下面，選擇最新的照片讀取後回傳文字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網頁會開在</a:t>
            </a:r>
            <a:r>
              <a:rPr lang="en-US" altLang="zh-TW" dirty="0"/>
              <a:t>9001</a:t>
            </a:r>
            <a:r>
              <a:rPr lang="zh-TW" altLang="en-US" dirty="0"/>
              <a:t> </a:t>
            </a:r>
            <a:r>
              <a:rPr lang="en-US" altLang="zh-TW" dirty="0"/>
              <a:t>port </a:t>
            </a:r>
            <a:r>
              <a:rPr lang="zh-TW" altLang="en-US" dirty="0"/>
              <a:t>上</a:t>
            </a:r>
            <a:r>
              <a:rPr lang="en-US" altLang="zh-TW" dirty="0"/>
              <a:t>, </a:t>
            </a:r>
            <a:r>
              <a:rPr lang="zh-TW" altLang="en-US" dirty="0"/>
              <a:t>網址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u="none" strike="noStrike" dirty="0">
                <a:solidFill>
                  <a:srgbClr val="296EAA"/>
                </a:solidFill>
                <a:effectLst/>
                <a:hlinkClick r:id="rId3"/>
              </a:rPr>
              <a:t>http://localhost:9001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1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9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TW" dirty="0"/>
              <a:t>import sys</a:t>
            </a:r>
          </a:p>
          <a:p>
            <a:r>
              <a:rPr lang="fr-FR" altLang="zh-TW" dirty="0"/>
              <a:t>print(sys.version)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9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開發人員適用的 </a:t>
            </a:r>
            <a:r>
              <a:rPr lang="en-US" altLang="zh-TW" dirty="0">
                <a:hlinkClick r:id="rId3"/>
              </a:rPr>
              <a:t>Google AI | </a:t>
            </a:r>
            <a:r>
              <a:rPr lang="zh-TW" altLang="en-US" dirty="0">
                <a:hlinkClick r:id="rId3"/>
              </a:rPr>
              <a:t>使用 </a:t>
            </a:r>
            <a:r>
              <a:rPr lang="en-US" altLang="zh-TW" dirty="0">
                <a:hlinkClick r:id="rId3"/>
              </a:rPr>
              <a:t>Gemini API </a:t>
            </a:r>
            <a:r>
              <a:rPr lang="zh-TW" altLang="en-US" dirty="0">
                <a:hlinkClick r:id="rId3"/>
              </a:rPr>
              <a:t>建構內容  </a:t>
            </a:r>
            <a:r>
              <a:rPr lang="en-US" altLang="zh-TW" dirty="0">
                <a:hlinkClick r:id="rId3"/>
              </a:rPr>
              <a:t>|  Google for Developers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API key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61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pip install google-</a:t>
            </a:r>
            <a:r>
              <a:rPr lang="en-US" altLang="zh-TW" dirty="0" err="1"/>
              <a:t>generativeai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os</a:t>
            </a:r>
            <a:endParaRPr lang="en-US" altLang="zh-TW" dirty="0"/>
          </a:p>
          <a:p>
            <a:r>
              <a:rPr lang="en-US" altLang="zh-TW" dirty="0" err="1"/>
              <a:t>os.environ.setdefault</a:t>
            </a:r>
            <a:r>
              <a:rPr lang="en-US" altLang="zh-TW" dirty="0"/>
              <a:t>('API_KEY', 'AIzaSyB7vkUxzqoAVmXWwzrPkRgHyJ6ZIfsQr-w')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確認</a:t>
            </a:r>
            <a:r>
              <a:rPr lang="en-US" altLang="zh-TW" dirty="0"/>
              <a:t>API</a:t>
            </a:r>
            <a:r>
              <a:rPr lang="zh-TW" altLang="en-US" dirty="0"/>
              <a:t>有寫到</a:t>
            </a:r>
            <a:r>
              <a:rPr lang="en-US" altLang="zh-TW" dirty="0" err="1"/>
              <a:t>os.environ</a:t>
            </a:r>
            <a:r>
              <a:rPr lang="en-US" altLang="zh-TW" dirty="0"/>
              <a:t> </a:t>
            </a:r>
            <a:r>
              <a:rPr lang="zh-TW" altLang="en-US" dirty="0"/>
              <a:t>當中</a:t>
            </a:r>
          </a:p>
          <a:p>
            <a:r>
              <a:rPr lang="en-US" altLang="zh-TW" dirty="0"/>
              <a:t>'API_KEY' in </a:t>
            </a:r>
            <a:r>
              <a:rPr lang="en-US" altLang="zh-TW" dirty="0" err="1"/>
              <a:t>os.environ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pip show google-</a:t>
            </a:r>
            <a:r>
              <a:rPr lang="en-US" altLang="zh-TW" dirty="0" err="1"/>
              <a:t>generativeai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54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%%time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google.generativeai</a:t>
            </a:r>
            <a:r>
              <a:rPr lang="en-US" altLang="zh-TW" dirty="0"/>
              <a:t> as </a:t>
            </a:r>
            <a:r>
              <a:rPr lang="en-US" altLang="zh-TW" dirty="0" err="1"/>
              <a:t>genai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os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genai.configure</a:t>
            </a:r>
            <a:r>
              <a:rPr lang="en-US" altLang="zh-TW" dirty="0"/>
              <a:t>(</a:t>
            </a:r>
            <a:r>
              <a:rPr lang="en-US" altLang="zh-TW" dirty="0" err="1"/>
              <a:t>api_key</a:t>
            </a:r>
            <a:r>
              <a:rPr lang="en-US" altLang="zh-TW" dirty="0"/>
              <a:t>=</a:t>
            </a:r>
            <a:r>
              <a:rPr lang="en-US" altLang="zh-TW" dirty="0" err="1"/>
              <a:t>os.environ</a:t>
            </a:r>
            <a:r>
              <a:rPr lang="en-US" altLang="zh-TW" dirty="0"/>
              <a:t>['API_KEY'])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#temperature controls the randomness of the output. Use higher values for more creative responses, </a:t>
            </a:r>
          </a:p>
          <a:p>
            <a:r>
              <a:rPr lang="en-US" altLang="zh-TW" dirty="0"/>
              <a:t>#and lower values for more deterministic responses. Values can range from [0.0, 2.0].</a:t>
            </a:r>
          </a:p>
          <a:p>
            <a:r>
              <a:rPr lang="en-US" altLang="zh-TW" dirty="0"/>
              <a:t>#maxOutputTokens sets the maximum number of tokens to include in a candidate.</a:t>
            </a:r>
          </a:p>
          <a:p>
            <a:endParaRPr lang="en-US" altLang="zh-TW" dirty="0"/>
          </a:p>
          <a:p>
            <a:r>
              <a:rPr lang="en-US" altLang="zh-TW" dirty="0"/>
              <a:t>model = </a:t>
            </a:r>
            <a:r>
              <a:rPr lang="en-US" altLang="zh-TW" dirty="0" err="1"/>
              <a:t>genai.GenerativeModel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'gemini-1.5-flash',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generation_config</a:t>
            </a:r>
            <a:r>
              <a:rPr lang="en-US" altLang="zh-TW" dirty="0"/>
              <a:t>=</a:t>
            </a:r>
            <a:r>
              <a:rPr lang="en-US" altLang="zh-TW" dirty="0" err="1"/>
              <a:t>genai.GenerationConfig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max_output_tokens</a:t>
            </a:r>
            <a:r>
              <a:rPr lang="en-US" altLang="zh-TW" dirty="0"/>
              <a:t>=2000,</a:t>
            </a:r>
          </a:p>
          <a:p>
            <a:r>
              <a:rPr lang="en-US" altLang="zh-TW" dirty="0"/>
              <a:t>        temperature=2.0,</a:t>
            </a:r>
          </a:p>
          <a:p>
            <a:r>
              <a:rPr lang="en-US" altLang="zh-TW" dirty="0"/>
              <a:t>    ))</a:t>
            </a:r>
          </a:p>
          <a:p>
            <a:endParaRPr lang="en-US" altLang="zh-TW" dirty="0"/>
          </a:p>
          <a:p>
            <a:r>
              <a:rPr lang="en-US" altLang="zh-TW" dirty="0"/>
              <a:t>response = </a:t>
            </a:r>
            <a:r>
              <a:rPr lang="en-US" altLang="zh-TW" dirty="0" err="1"/>
              <a:t>model.generate_content</a:t>
            </a:r>
            <a:r>
              <a:rPr lang="en-US" altLang="zh-TW" dirty="0"/>
              <a:t>('</a:t>
            </a:r>
            <a:r>
              <a:rPr lang="zh-TW" altLang="en-US" dirty="0"/>
              <a:t>你可以做甚麼</a:t>
            </a:r>
            <a:r>
              <a:rPr lang="en-US" altLang="zh-TW" dirty="0"/>
              <a:t>')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response.text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58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產生的文字內容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9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pip install Pillow</a:t>
            </a:r>
          </a:p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IPython.display</a:t>
            </a:r>
            <a:r>
              <a:rPr lang="en-US" altLang="zh-TW" dirty="0"/>
              <a:t> import Image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IPython.core.display</a:t>
            </a:r>
            <a:r>
              <a:rPr lang="en-US" altLang="zh-TW" dirty="0"/>
              <a:t> import HTML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model = </a:t>
            </a:r>
            <a:r>
              <a:rPr lang="en-US" altLang="zh-TW" dirty="0" err="1"/>
              <a:t>genai.GenerativeModel</a:t>
            </a:r>
            <a:r>
              <a:rPr lang="en-US" altLang="zh-TW" dirty="0"/>
              <a:t>('gemini-1.5-flash')</a:t>
            </a:r>
          </a:p>
          <a:p>
            <a:r>
              <a:rPr lang="en-US" altLang="zh-TW" dirty="0" err="1"/>
              <a:t>img</a:t>
            </a:r>
            <a:r>
              <a:rPr lang="en-US" altLang="zh-TW" dirty="0"/>
              <a:t> = Image('</a:t>
            </a:r>
            <a:r>
              <a:rPr lang="en-US" altLang="zh-TW" dirty="0" err="1"/>
              <a:t>img</a:t>
            </a:r>
            <a:r>
              <a:rPr lang="en-US" altLang="zh-TW" dirty="0"/>
              <a:t>/food.jpg')</a:t>
            </a:r>
          </a:p>
          <a:p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4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response = </a:t>
            </a:r>
            <a:r>
              <a:rPr lang="en-US" altLang="zh-TW" dirty="0" err="1"/>
              <a:t>model.generate_content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response.text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3ECB-5854-4369-8469-64E4111FC8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3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6F2C9-D4CF-9E46-4D27-AF151C0F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2266C6-A743-9F4B-744E-364FADA4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A83C52-757B-E8A2-CAE8-6DDFD3AF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66DF8-AF00-106A-8720-2E01B7E3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F3E62-8825-7C93-EC2C-5C729BAD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8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05AC4-B003-3636-C3D9-A81C8BD1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7DDCF8-F082-E14D-B5E0-B88DD432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90DD9A-1125-CA1C-A2F5-CE8B98D3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15CF64-30DC-69C0-1830-F9E9C5D3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A13E89-59E1-8232-19D0-13AC99F4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03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7D5340-8999-97D5-DCDE-C2CF25B00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819DAC-D571-034B-4912-BF690869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BF473-1AD6-041B-4D57-F27D31A1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99707-EDDF-ACED-B9FD-AE10B48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36EA3A-1397-B0B1-FB2A-49DA7DA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58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B21A0-D75D-AA27-3FF7-F8FD686F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FE35C-C6BD-7198-72BF-E0320AA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481F29-6272-40E1-74A3-FF60DFAA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24A36-DA44-83FD-1083-087491D9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EAFBD0-8497-5E72-8BE1-6F9FA370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4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38F36-A80E-D6B0-28AD-1860816F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39CC9-4E17-1EF2-E907-673E5C86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979C61-329E-B91D-64DE-7BE5773D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036E8-FDA6-7E2A-963C-8436D9F8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8915BC-E3D4-909C-9776-A56ED6A6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A440B-457F-3A20-D776-E8920CE0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80C06-E9B6-C469-AF7B-1D30B3D55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D1F12-6CEE-58AA-A9C4-540D4CBC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FC1C4-062D-0A90-2AA6-57035F1E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F1B893-FB7A-30CF-C0F0-9464F06B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FCAF12-F56F-4919-A6ED-F2C3A538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3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1821E-2C28-D79B-93C7-82001159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FC1C3F-85BF-A7CC-3711-208389CA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F88D43-50A7-662F-0E5D-C212FB0D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65D9ED-E42B-16D8-6A51-FC86CDF7E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6DE948-F487-EC57-827C-1342962EC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8429A0-A79B-E092-3CA7-37B285C3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B46FBD-ECC4-A4FB-93BF-B733EFE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A68CF4-28A2-9816-9509-4CEF03E9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81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D686-7F79-0B9D-76C6-2114876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131D6F-DA81-7A68-657A-6E482D8E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3903F8-332E-862F-168E-7C9AD03A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4408E6-AE16-28DB-E2E5-F3AB2C4B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2D41CA-E760-C98D-4628-9D86955E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30C5A6-84EB-B469-B89D-A833585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553087-F2B5-306D-F9E0-A1C0ADD5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C77D-1BE4-8180-B861-42546B3A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3CFB0-6DE7-8FC5-6205-D6E5894E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825045-CF74-CBF3-C930-07AFDC46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A97133-D6FF-9A22-82A8-3403BC00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F62E3C-8F05-8D06-0481-0C3AB7DF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4EE367-5290-1889-D704-09B9C13C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1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3EB12-1015-CC02-A405-FAD0F895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58DC7A-E158-7555-1C0F-213C74CF7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28863C-BFC4-9EB8-C3B5-BE6405DF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9F623F-F777-6F10-260B-BB2768A6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58D68A-C848-86E2-50AF-F77D7CF7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95873-BCF2-5AC9-1455-2B9F2CFE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7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C553CD-A4D4-E0A1-628A-D45F8EA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9D711-3D4A-13FA-C692-AD817539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B87F7-DF5E-2B17-B9DE-A3FA1DA5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AAB0-0392-47FD-B571-E2C1C8688322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15E89-A1FD-6A1B-A990-96AA9913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B67C6-0B66-880D-4B69-00B1187C4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C501-90EF-48F9-B832-87BD0555F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14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5FF67-7E81-3E26-F0DE-FF928583B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DEFAE8-0834-82EC-CAED-D9BD4AED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341" y="3805664"/>
            <a:ext cx="9144000" cy="1655762"/>
          </a:xfrm>
        </p:spPr>
        <p:txBody>
          <a:bodyPr/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83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5D32A-4ECE-FEC3-F944-83109790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C1E359-8457-486F-02EB-EA5A2F961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203" y="1690688"/>
            <a:ext cx="6226681" cy="4426333"/>
          </a:xfrm>
        </p:spPr>
      </p:pic>
    </p:spTree>
    <p:extLst>
      <p:ext uri="{BB962C8B-B14F-4D97-AF65-F5344CB8AC3E}">
        <p14:creationId xmlns:p14="http://schemas.microsoft.com/office/powerpoint/2010/main" val="281335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F9E4E-145C-9348-4A2E-3CEACB48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3EE5F-9BEC-DC07-1DAC-90E9F86D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用</a:t>
            </a:r>
            <a:r>
              <a:rPr lang="en-US" altLang="zh-TW" dirty="0"/>
              <a:t>Pillow </a:t>
            </a:r>
            <a:r>
              <a:rPr lang="zh-TW" altLang="en-US" dirty="0"/>
              <a:t>處理圖片，傳入</a:t>
            </a:r>
            <a:r>
              <a:rPr lang="en-US" altLang="zh-TW" dirty="0" err="1"/>
              <a:t>gemini</a:t>
            </a:r>
            <a:r>
              <a:rPr lang="en-US" altLang="zh-TW" dirty="0"/>
              <a:t> </a:t>
            </a:r>
            <a:r>
              <a:rPr lang="zh-TW" altLang="en-US" dirty="0"/>
              <a:t>辨識照片，照片則是存在跟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r>
              <a:rPr lang="zh-TW" altLang="en-US" dirty="0"/>
              <a:t> 同一個目錄下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894E4E-376A-9504-6BD3-F669FF71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3429000"/>
            <a:ext cx="1077427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7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6AEC4-3206-9002-A36E-4974D6F2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A491452-C11F-BCEB-223D-727447EF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5327"/>
          </a:xfrm>
        </p:spPr>
        <p:txBody>
          <a:bodyPr/>
          <a:lstStyle/>
          <a:p>
            <a:r>
              <a:rPr lang="zh-TW" altLang="en-US" dirty="0"/>
              <a:t>沒有指定文字，</a:t>
            </a:r>
            <a:r>
              <a:rPr lang="en-US" altLang="zh-TW" dirty="0" err="1"/>
              <a:t>gemini</a:t>
            </a:r>
            <a:r>
              <a:rPr lang="en-US" altLang="zh-TW" dirty="0"/>
              <a:t> </a:t>
            </a:r>
            <a:r>
              <a:rPr lang="zh-TW" altLang="en-US" dirty="0"/>
              <a:t>使用英文回答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7642AFE-D0F2-4188-C5AF-47C66C02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34" y="2813412"/>
            <a:ext cx="10515600" cy="12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2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5ABF9-C210-581B-41F0-B18ECE34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 </a:t>
            </a:r>
            <a:r>
              <a:rPr lang="en-US" altLang="zh-TW" dirty="0"/>
              <a:t>– </a:t>
            </a:r>
            <a:r>
              <a:rPr lang="zh-TW" altLang="en-US" dirty="0"/>
              <a:t>網頁部分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A5C2B0-0CF7-AD4F-5895-3D3855A51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779" y="1690688"/>
            <a:ext cx="11057116" cy="3653822"/>
          </a:xfrm>
        </p:spPr>
      </p:pic>
    </p:spTree>
    <p:extLst>
      <p:ext uri="{BB962C8B-B14F-4D97-AF65-F5344CB8AC3E}">
        <p14:creationId xmlns:p14="http://schemas.microsoft.com/office/powerpoint/2010/main" val="196140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E630E-3687-AC3D-3057-59BC065A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 </a:t>
            </a:r>
            <a:r>
              <a:rPr lang="en-US" altLang="zh-TW" dirty="0"/>
              <a:t>– </a:t>
            </a:r>
            <a:r>
              <a:rPr lang="zh-TW" altLang="en-US" dirty="0"/>
              <a:t>網頁部分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FB32BB3-44E5-D14D-6857-5772110D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792202"/>
            <a:ext cx="10515600" cy="2981270"/>
          </a:xfrm>
        </p:spPr>
      </p:pic>
    </p:spTree>
    <p:extLst>
      <p:ext uri="{BB962C8B-B14F-4D97-AF65-F5344CB8AC3E}">
        <p14:creationId xmlns:p14="http://schemas.microsoft.com/office/powerpoint/2010/main" val="169767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AB2F2-ACB1-04D5-3439-949775ED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 </a:t>
            </a:r>
            <a:r>
              <a:rPr lang="en-US" altLang="zh-TW" dirty="0"/>
              <a:t>– </a:t>
            </a:r>
            <a:r>
              <a:rPr lang="zh-TW" altLang="en-US" dirty="0"/>
              <a:t>網頁部分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C4F8ED-5406-29CA-E51B-1825FA36F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34631"/>
            <a:ext cx="10408920" cy="4351338"/>
          </a:xfrm>
        </p:spPr>
      </p:pic>
    </p:spTree>
    <p:extLst>
      <p:ext uri="{BB962C8B-B14F-4D97-AF65-F5344CB8AC3E}">
        <p14:creationId xmlns:p14="http://schemas.microsoft.com/office/powerpoint/2010/main" val="155705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34DBE-7A75-C0BB-8898-F3F4B71D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 </a:t>
            </a:r>
            <a:r>
              <a:rPr lang="en-US" altLang="zh-TW" dirty="0"/>
              <a:t>– </a:t>
            </a:r>
            <a:r>
              <a:rPr lang="zh-TW" altLang="en-US" dirty="0"/>
              <a:t>網頁部分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C548847-0E0D-6C43-32A2-0B045894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EE050F-0BC2-358B-7470-3D084357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" y="1825625"/>
            <a:ext cx="1093622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615D1-9FE2-0CB8-3475-D56AC32D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 </a:t>
            </a:r>
            <a:r>
              <a:rPr lang="en-US" altLang="zh-TW" dirty="0"/>
              <a:t>– </a:t>
            </a:r>
            <a:r>
              <a:rPr lang="zh-TW" altLang="en-US" dirty="0"/>
              <a:t>展示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335922-DF96-FEBC-B221-EB1B8CCC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8152"/>
            <a:ext cx="10515600" cy="3455012"/>
          </a:xfrm>
        </p:spPr>
      </p:pic>
    </p:spTree>
    <p:extLst>
      <p:ext uri="{BB962C8B-B14F-4D97-AF65-F5344CB8AC3E}">
        <p14:creationId xmlns:p14="http://schemas.microsoft.com/office/powerpoint/2010/main" val="269358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CA237-732A-5945-2199-EDE781E9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 </a:t>
            </a:r>
            <a:r>
              <a:rPr lang="en-US" altLang="zh-TW" dirty="0"/>
              <a:t>– </a:t>
            </a:r>
            <a:r>
              <a:rPr lang="zh-TW" altLang="en-US" dirty="0"/>
              <a:t>展示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FEE190-4252-AE49-D878-2642CBF31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1524"/>
            <a:ext cx="8792802" cy="2514951"/>
          </a:xfrm>
        </p:spPr>
      </p:pic>
    </p:spTree>
    <p:extLst>
      <p:ext uri="{BB962C8B-B14F-4D97-AF65-F5344CB8AC3E}">
        <p14:creationId xmlns:p14="http://schemas.microsoft.com/office/powerpoint/2010/main" val="221282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3C3D7-5C7E-F4D3-3A7C-806B322A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CE11A7-DEEC-958F-FE95-C499EF51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是</a:t>
            </a:r>
            <a:r>
              <a:rPr lang="en-US" altLang="zh-TW" dirty="0"/>
              <a:t>Google </a:t>
            </a:r>
            <a:r>
              <a:rPr lang="zh-TW" altLang="en-US" dirty="0"/>
              <a:t>開發的大語言模型，跟</a:t>
            </a:r>
            <a:r>
              <a:rPr lang="en-US" altLang="zh-TW" dirty="0"/>
              <a:t>Open AI </a:t>
            </a:r>
            <a:r>
              <a:rPr lang="zh-TW" altLang="en-US" dirty="0"/>
              <a:t>一樣能夠生成文字，閱讀圖片等等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B234E7-A25B-8282-4B34-A8C9CCD0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32498"/>
            <a:ext cx="4632227" cy="39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0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9C12F-2E73-B2C6-82D4-D8FEF52E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13FDE5-4406-E9D4-1B69-4AFB44C2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7556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這次實作的目的是實作一個簡單的應用讓使用者可以跟</a:t>
            </a:r>
            <a:r>
              <a:rPr lang="en-US" altLang="zh-TW" sz="2400" dirty="0"/>
              <a:t>Gemini</a:t>
            </a:r>
            <a:r>
              <a:rPr lang="zh-TW" altLang="en-US" sz="2400" dirty="0"/>
              <a:t>互動</a:t>
            </a:r>
            <a:endParaRPr lang="en-US" altLang="zh-TW" sz="2400" dirty="0"/>
          </a:p>
          <a:p>
            <a:r>
              <a:rPr lang="zh-TW" altLang="en-US" sz="2400" dirty="0"/>
              <a:t>用</a:t>
            </a:r>
            <a:r>
              <a:rPr lang="en-US" altLang="zh-TW" sz="2400" dirty="0"/>
              <a:t>flask </a:t>
            </a:r>
            <a:r>
              <a:rPr lang="zh-TW" altLang="en-US" sz="2400" dirty="0"/>
              <a:t>框架搭建一個簡單的網頁頁面讓使用者可以輸入文字，儲存照片</a:t>
            </a:r>
            <a:endParaRPr lang="en-US" altLang="zh-TW" sz="2400" dirty="0"/>
          </a:p>
          <a:p>
            <a:r>
              <a:rPr lang="zh-TW" altLang="en-US" sz="2400" dirty="0"/>
              <a:t>透過</a:t>
            </a:r>
            <a:r>
              <a:rPr lang="en-US" altLang="zh-TW" sz="2400" dirty="0"/>
              <a:t>python </a:t>
            </a:r>
            <a:r>
              <a:rPr lang="zh-TW" altLang="en-US" sz="2400" dirty="0"/>
              <a:t>將文字與照片傳入</a:t>
            </a:r>
            <a:r>
              <a:rPr lang="en-US" altLang="zh-TW" sz="2400" dirty="0"/>
              <a:t>Gemini </a:t>
            </a:r>
            <a:r>
              <a:rPr lang="zh-TW" altLang="en-US" sz="2400" dirty="0"/>
              <a:t>後</a:t>
            </a:r>
            <a:r>
              <a:rPr lang="en-US" altLang="zh-TW" sz="2400" dirty="0"/>
              <a:t>,</a:t>
            </a:r>
            <a:r>
              <a:rPr lang="zh-TW" altLang="en-US" sz="2400" dirty="0"/>
              <a:t>把生成的結果回傳頁面上顯示</a:t>
            </a:r>
          </a:p>
        </p:txBody>
      </p:sp>
    </p:spTree>
    <p:extLst>
      <p:ext uri="{BB962C8B-B14F-4D97-AF65-F5344CB8AC3E}">
        <p14:creationId xmlns:p14="http://schemas.microsoft.com/office/powerpoint/2010/main" val="3691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3C177-C340-E738-F86A-98459231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89D51-EA8D-54E9-8047-A3B5267E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098"/>
            <a:ext cx="10515600" cy="1519741"/>
          </a:xfrm>
        </p:spPr>
        <p:txBody>
          <a:bodyPr/>
          <a:lstStyle/>
          <a:p>
            <a:r>
              <a:rPr lang="zh-TW" altLang="en-US" dirty="0"/>
              <a:t>實作使用</a:t>
            </a:r>
            <a:r>
              <a:rPr lang="en-US" altLang="zh-TW" dirty="0"/>
              <a:t>Anaconda </a:t>
            </a:r>
            <a:r>
              <a:rPr lang="zh-TW" altLang="en-US" dirty="0"/>
              <a:t> 的</a:t>
            </a:r>
            <a:r>
              <a:rPr lang="en-US" altLang="zh-TW" dirty="0" err="1"/>
              <a:t>jupyter</a:t>
            </a:r>
            <a:r>
              <a:rPr lang="en-US" altLang="zh-TW" dirty="0"/>
              <a:t> , </a:t>
            </a:r>
            <a:r>
              <a:rPr lang="zh-TW" altLang="en-US" dirty="0"/>
              <a:t>在自己選定的目錄下後新增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/>
              <a:t>存入照片</a:t>
            </a:r>
            <a:r>
              <a:rPr lang="en-US" altLang="zh-TW" dirty="0"/>
              <a:t>,template </a:t>
            </a:r>
            <a:r>
              <a:rPr lang="zh-TW" altLang="en-US" dirty="0"/>
              <a:t>存放網頁</a:t>
            </a:r>
            <a:r>
              <a:rPr lang="en-US" altLang="zh-TW" dirty="0"/>
              <a:t>(</a:t>
            </a:r>
            <a:r>
              <a:rPr lang="zh-TW" altLang="en-US" dirty="0"/>
              <a:t>有提供</a:t>
            </a:r>
            <a:r>
              <a:rPr lang="en-US" altLang="zh-TW" dirty="0"/>
              <a:t>html </a:t>
            </a:r>
            <a:r>
              <a:rPr lang="zh-TW" altLang="en-US" dirty="0"/>
              <a:t>供使用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2C9916-AEC4-0B1A-FA23-46F52FB4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5661"/>
            <a:ext cx="5534891" cy="33627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EE46A-EEFD-E19F-F350-39785904E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961" y="2915661"/>
            <a:ext cx="456240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B70D4-B57B-57B5-1495-DD134D60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B56E09-65F8-54FF-66A3-B987DBD85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742" y="2381104"/>
            <a:ext cx="7964011" cy="104789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68C3A95-3899-ACAC-2CA9-5A2D67F8B165}"/>
              </a:ext>
            </a:extLst>
          </p:cNvPr>
          <p:cNvSpPr txBox="1"/>
          <p:nvPr/>
        </p:nvSpPr>
        <p:spPr>
          <a:xfrm>
            <a:off x="954742" y="1690688"/>
            <a:ext cx="18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</a:t>
            </a:r>
            <a:r>
              <a:rPr lang="en-US" altLang="zh-TW" dirty="0"/>
              <a:t>Python </a:t>
            </a:r>
            <a:r>
              <a:rPr lang="zh-TW" altLang="en-US" dirty="0"/>
              <a:t>版本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08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021C8-01D8-C666-6E56-5C4A5EE3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DEA11-18B1-C083-498E-B26B03B8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07"/>
            <a:ext cx="10515600" cy="567951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google AI studio </a:t>
            </a:r>
            <a:r>
              <a:rPr lang="zh-TW" altLang="en-US" dirty="0"/>
              <a:t>中申請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80487C-B890-1903-77B0-859CA418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79" y="2081158"/>
            <a:ext cx="10024241" cy="457417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07F036B-DCCA-05ED-660F-6C855144208F}"/>
              </a:ext>
            </a:extLst>
          </p:cNvPr>
          <p:cNvSpPr/>
          <p:nvPr/>
        </p:nvSpPr>
        <p:spPr>
          <a:xfrm>
            <a:off x="5583622" y="5183689"/>
            <a:ext cx="2675965" cy="10219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4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118E1-F6D1-E614-AD16-8F21E439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C574CB-2198-A684-A3AA-7185CC2F8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835055" cy="4351338"/>
          </a:xfrm>
        </p:spPr>
      </p:pic>
    </p:spTree>
    <p:extLst>
      <p:ext uri="{BB962C8B-B14F-4D97-AF65-F5344CB8AC3E}">
        <p14:creationId xmlns:p14="http://schemas.microsoft.com/office/powerpoint/2010/main" val="152812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4D4C0-1A0C-A179-72EB-9CAF7DA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208E2-E7BD-5D3E-73C6-BB6D7F2E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2781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google-</a:t>
            </a:r>
            <a:r>
              <a:rPr lang="en-US" altLang="zh-TW" dirty="0" err="1"/>
              <a:t>generativeai</a:t>
            </a:r>
            <a:r>
              <a:rPr lang="en-US" altLang="zh-TW" dirty="0"/>
              <a:t>, </a:t>
            </a:r>
            <a:r>
              <a:rPr lang="zh-TW" altLang="en-US" dirty="0"/>
              <a:t>在</a:t>
            </a:r>
            <a:r>
              <a:rPr lang="en-US" altLang="zh-TW" dirty="0" err="1"/>
              <a:t>os</a:t>
            </a:r>
            <a:r>
              <a:rPr lang="en-US" altLang="zh-TW" dirty="0"/>
              <a:t> model </a:t>
            </a:r>
            <a:r>
              <a:rPr lang="zh-TW" altLang="en-US" dirty="0"/>
              <a:t>中寫入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0A1FBF-221A-4A1E-AFBC-BC6DE2F3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1" y="3079375"/>
            <a:ext cx="10831437" cy="3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BF1F4-6934-FD4E-D578-DA8A2181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Gemini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F3F88-D049-3266-68D0-4FAAE978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0278"/>
          </a:xfrm>
        </p:spPr>
        <p:txBody>
          <a:bodyPr/>
          <a:lstStyle/>
          <a:p>
            <a:r>
              <a:rPr lang="zh-TW" altLang="en-US" dirty="0"/>
              <a:t>讓</a:t>
            </a:r>
            <a:r>
              <a:rPr lang="en-US" altLang="zh-TW" dirty="0" err="1"/>
              <a:t>gemini</a:t>
            </a:r>
            <a:r>
              <a:rPr lang="en-US" altLang="zh-TW" dirty="0"/>
              <a:t> </a:t>
            </a:r>
            <a:r>
              <a:rPr lang="zh-TW" altLang="en-US" dirty="0"/>
              <a:t>讀取</a:t>
            </a:r>
            <a:r>
              <a:rPr lang="en-US" altLang="zh-TW" dirty="0"/>
              <a:t>API </a:t>
            </a:r>
            <a:r>
              <a:rPr lang="zh-TW" altLang="en-US" dirty="0"/>
              <a:t>後就能呼叫</a:t>
            </a:r>
            <a:r>
              <a:rPr lang="en-US" altLang="zh-TW" dirty="0" err="1"/>
              <a:t>gemini</a:t>
            </a:r>
            <a:r>
              <a:rPr lang="en-US" altLang="zh-TW" dirty="0"/>
              <a:t> </a:t>
            </a:r>
            <a:r>
              <a:rPr lang="zh-TW" altLang="en-US" dirty="0"/>
              <a:t>產生文字內容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A0C030-CEFF-A497-9730-6E689AEF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3238"/>
            <a:ext cx="1070759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6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1118</Words>
  <Application>Microsoft Office PowerPoint</Application>
  <PresentationFormat>寬螢幕</PresentationFormat>
  <Paragraphs>179</Paragraphs>
  <Slides>18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Gemini 實作</vt:lpstr>
      <vt:lpstr>Gemini 介紹</vt:lpstr>
      <vt:lpstr>Gemini 實作</vt:lpstr>
      <vt:lpstr>Gemini 實作</vt:lpstr>
      <vt:lpstr>Gemini 實作</vt:lpstr>
      <vt:lpstr>Gemini 實作</vt:lpstr>
      <vt:lpstr>Gemini 實作</vt:lpstr>
      <vt:lpstr>Gemini 實作</vt:lpstr>
      <vt:lpstr>Gemini 實作</vt:lpstr>
      <vt:lpstr>Gemini 實作</vt:lpstr>
      <vt:lpstr>Gemini 實作</vt:lpstr>
      <vt:lpstr>Gemini 實作</vt:lpstr>
      <vt:lpstr>Gemini 實作 – 網頁部分</vt:lpstr>
      <vt:lpstr>Gemini 實作 – 網頁部分</vt:lpstr>
      <vt:lpstr>Gemini 實作 – 網頁部分</vt:lpstr>
      <vt:lpstr>Gemini 實作 – 網頁部分</vt:lpstr>
      <vt:lpstr>Gemini 實作 – 展示</vt:lpstr>
      <vt:lpstr>Gemini 實作 – 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文良 蘇</dc:creator>
  <cp:lastModifiedBy>文良 蘇</cp:lastModifiedBy>
  <cp:revision>11</cp:revision>
  <dcterms:created xsi:type="dcterms:W3CDTF">2024-07-25T06:57:31Z</dcterms:created>
  <dcterms:modified xsi:type="dcterms:W3CDTF">2024-07-25T09:15:57Z</dcterms:modified>
</cp:coreProperties>
</file>