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74" r:id="rId8"/>
    <p:sldId id="275" r:id="rId9"/>
    <p:sldId id="276" r:id="rId10"/>
    <p:sldId id="278" r:id="rId11"/>
    <p:sldId id="277" r:id="rId1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64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>
        <a:solidFill>
          <a:schemeClr val="bg2"/>
        </a:solidFill>
      </dgm:spPr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accent1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/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875607-14FF-4ED0-BCAC-C3BF2D56989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60DDBF18-8C44-48F8-95F9-E5BCAD76748C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Introduction</a:t>
          </a:r>
          <a:endParaRPr lang="fr-BE" b="0" dirty="0">
            <a:solidFill>
              <a:schemeClr val="tx1"/>
            </a:solidFill>
          </a:endParaRPr>
        </a:p>
      </dgm:t>
    </dgm:pt>
    <dgm:pt modelId="{315959B7-B2C6-44FD-B11F-3621BC6EF9BF}" type="parTrans" cxnId="{19EA87C8-21B5-4B0C-B466-3F8D8CA98CA9}">
      <dgm:prSet/>
      <dgm:spPr/>
      <dgm:t>
        <a:bodyPr/>
        <a:lstStyle/>
        <a:p>
          <a:endParaRPr lang="fr-BE"/>
        </a:p>
      </dgm:t>
    </dgm:pt>
    <dgm:pt modelId="{43148A82-CE80-47A8-967A-80C4AD7660BB}" type="sibTrans" cxnId="{19EA87C8-21B5-4B0C-B466-3F8D8CA98CA9}">
      <dgm:prSet/>
      <dgm:spPr/>
      <dgm:t>
        <a:bodyPr/>
        <a:lstStyle/>
        <a:p>
          <a:endParaRPr lang="fr-BE"/>
        </a:p>
      </dgm:t>
    </dgm:pt>
    <dgm:pt modelId="{9C43BF27-9CD3-4090-AD39-73E089CDC615}">
      <dgm:prSet phldrT="[Texte]"/>
      <dgm:spPr/>
      <dgm:t>
        <a:bodyPr/>
        <a:lstStyle/>
        <a:p>
          <a:r>
            <a:rPr lang="fr-FR" dirty="0"/>
            <a:t>Base de données</a:t>
          </a:r>
          <a:endParaRPr lang="fr-BE" dirty="0"/>
        </a:p>
      </dgm:t>
    </dgm:pt>
    <dgm:pt modelId="{36D7DC8F-0B46-4C50-B7E4-5F2949107D33}" type="parTrans" cxnId="{D3DCB600-2E0E-48F0-9A57-EB9B47CD9F91}">
      <dgm:prSet/>
      <dgm:spPr/>
      <dgm:t>
        <a:bodyPr/>
        <a:lstStyle/>
        <a:p>
          <a:endParaRPr lang="fr-BE"/>
        </a:p>
      </dgm:t>
    </dgm:pt>
    <dgm:pt modelId="{3EAB7E3F-FC8B-4084-8442-44D148677FE2}" type="sibTrans" cxnId="{D3DCB600-2E0E-48F0-9A57-EB9B47CD9F91}">
      <dgm:prSet/>
      <dgm:spPr/>
      <dgm:t>
        <a:bodyPr/>
        <a:lstStyle/>
        <a:p>
          <a:endParaRPr lang="fr-BE"/>
        </a:p>
      </dgm:t>
    </dgm:pt>
    <dgm:pt modelId="{FD093A62-7FB3-4305-BF82-A1420B0F7DC6}">
      <dgm:prSet phldrT="[Texte]"/>
      <dgm:spPr>
        <a:solidFill>
          <a:schemeClr val="bg2"/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Implémentation</a:t>
          </a:r>
          <a:endParaRPr lang="fr-BE" b="1" dirty="0">
            <a:solidFill>
              <a:schemeClr val="tx1"/>
            </a:solidFill>
          </a:endParaRPr>
        </a:p>
      </dgm:t>
    </dgm:pt>
    <dgm:pt modelId="{0961944D-EFF5-4593-9260-5164874E1F2E}" type="parTrans" cxnId="{46BAA766-2071-46BF-91DC-06234FF1983B}">
      <dgm:prSet/>
      <dgm:spPr/>
      <dgm:t>
        <a:bodyPr/>
        <a:lstStyle/>
        <a:p>
          <a:endParaRPr lang="fr-BE"/>
        </a:p>
      </dgm:t>
    </dgm:pt>
    <dgm:pt modelId="{E74EF9B7-C278-4B66-BC02-7057BA9AEDE8}" type="sibTrans" cxnId="{46BAA766-2071-46BF-91DC-06234FF1983B}">
      <dgm:prSet/>
      <dgm:spPr/>
      <dgm:t>
        <a:bodyPr/>
        <a:lstStyle/>
        <a:p>
          <a:endParaRPr lang="fr-BE"/>
        </a:p>
      </dgm:t>
    </dgm:pt>
    <dgm:pt modelId="{0CAC932D-7636-4126-B4CF-9CE9F6DC3B9E}">
      <dgm:prSet phldrT="[Texte]"/>
      <dgm:spPr/>
      <dgm:t>
        <a:bodyPr/>
        <a:lstStyle/>
        <a:p>
          <a:r>
            <a:rPr lang="fr-FR" b="1" dirty="0">
              <a:solidFill>
                <a:schemeClr val="tx1"/>
              </a:solidFill>
            </a:rPr>
            <a:t>Geocity</a:t>
          </a:r>
          <a:endParaRPr lang="fr-BE" b="1" dirty="0">
            <a:solidFill>
              <a:schemeClr val="tx1"/>
            </a:solidFill>
          </a:endParaRPr>
        </a:p>
      </dgm:t>
    </dgm:pt>
    <dgm:pt modelId="{E5BFC42C-0D95-4ACC-AC47-A30734EFA169}" type="parTrans" cxnId="{66B5387C-A122-40CB-AE18-FA53068966E6}">
      <dgm:prSet/>
      <dgm:spPr/>
      <dgm:t>
        <a:bodyPr/>
        <a:lstStyle/>
        <a:p>
          <a:endParaRPr lang="fr-BE"/>
        </a:p>
      </dgm:t>
    </dgm:pt>
    <dgm:pt modelId="{3A681F6D-FC38-4DCE-A72D-DE169F503CF8}" type="sibTrans" cxnId="{66B5387C-A122-40CB-AE18-FA53068966E6}">
      <dgm:prSet/>
      <dgm:spPr/>
      <dgm:t>
        <a:bodyPr/>
        <a:lstStyle/>
        <a:p>
          <a:endParaRPr lang="fr-BE"/>
        </a:p>
      </dgm:t>
    </dgm:pt>
    <dgm:pt modelId="{3C5E7B5A-A04B-4262-AAA4-5FFD91F962C5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Conclusion</a:t>
          </a:r>
          <a:endParaRPr lang="fr-BE" dirty="0"/>
        </a:p>
      </dgm:t>
    </dgm:pt>
    <dgm:pt modelId="{A133B42B-7184-4C8C-9852-1FC4DC981D03}" type="parTrans" cxnId="{4A7FB0FA-6C3C-42AC-848F-9AFD50C2F4D3}">
      <dgm:prSet/>
      <dgm:spPr/>
      <dgm:t>
        <a:bodyPr/>
        <a:lstStyle/>
        <a:p>
          <a:endParaRPr lang="fr-BE"/>
        </a:p>
      </dgm:t>
    </dgm:pt>
    <dgm:pt modelId="{871E2AB7-D22D-4929-9B23-46B2146EABAC}" type="sibTrans" cxnId="{4A7FB0FA-6C3C-42AC-848F-9AFD50C2F4D3}">
      <dgm:prSet/>
      <dgm:spPr/>
      <dgm:t>
        <a:bodyPr/>
        <a:lstStyle/>
        <a:p>
          <a:endParaRPr lang="fr-BE"/>
        </a:p>
      </dgm:t>
    </dgm:pt>
    <dgm:pt modelId="{64229C07-40A5-4E92-8B71-F9F099A69D53}" type="pres">
      <dgm:prSet presAssocID="{64875607-14FF-4ED0-BCAC-C3BF2D56989B}" presName="Name0" presStyleCnt="0">
        <dgm:presLayoutVars>
          <dgm:dir/>
          <dgm:animLvl val="lvl"/>
          <dgm:resizeHandles val="exact"/>
        </dgm:presLayoutVars>
      </dgm:prSet>
      <dgm:spPr/>
    </dgm:pt>
    <dgm:pt modelId="{3602BCA7-160B-4029-802B-FCD9159B365B}" type="pres">
      <dgm:prSet presAssocID="{60DDBF18-8C44-48F8-95F9-E5BCAD76748C}" presName="parTxOnly" presStyleLbl="node1" presStyleIdx="0" presStyleCnt="5" custLinFactNeighborX="-1123" custLinFactNeighborY="2444">
        <dgm:presLayoutVars>
          <dgm:chMax val="0"/>
          <dgm:chPref val="0"/>
          <dgm:bulletEnabled val="1"/>
        </dgm:presLayoutVars>
      </dgm:prSet>
      <dgm:spPr/>
    </dgm:pt>
    <dgm:pt modelId="{611C5C10-0143-45F1-978E-B192F1A3EDD5}" type="pres">
      <dgm:prSet presAssocID="{43148A82-CE80-47A8-967A-80C4AD7660BB}" presName="parTxOnlySpace" presStyleCnt="0"/>
      <dgm:spPr/>
    </dgm:pt>
    <dgm:pt modelId="{A7EBF28C-46A7-48EE-A8CC-F5B4DBC99C5A}" type="pres">
      <dgm:prSet presAssocID="{0CAC932D-7636-4126-B4CF-9CE9F6DC3B9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F9C4029-84B3-4722-8138-6647D23E62DA}" type="pres">
      <dgm:prSet presAssocID="{3A681F6D-FC38-4DCE-A72D-DE169F503CF8}" presName="parTxOnlySpace" presStyleCnt="0"/>
      <dgm:spPr/>
    </dgm:pt>
    <dgm:pt modelId="{DF00F3D6-D54F-4678-B7DB-0BAF9842B8F7}" type="pres">
      <dgm:prSet presAssocID="{9C43BF27-9CD3-4090-AD39-73E089CDC6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FF54A5-F884-435D-A46D-208F550583D4}" type="pres">
      <dgm:prSet presAssocID="{3EAB7E3F-FC8B-4084-8442-44D148677FE2}" presName="parTxOnlySpace" presStyleCnt="0"/>
      <dgm:spPr/>
    </dgm:pt>
    <dgm:pt modelId="{339BA0AA-E343-465B-A0C6-D17351E9CB31}" type="pres">
      <dgm:prSet presAssocID="{FD093A62-7FB3-4305-BF82-A1420B0F7DC6}" presName="parTxOnly" presStyleLbl="node1" presStyleIdx="3" presStyleCnt="5" custLinFactNeighborX="10278" custLinFactNeighborY="44068">
        <dgm:presLayoutVars>
          <dgm:chMax val="0"/>
          <dgm:chPref val="0"/>
          <dgm:bulletEnabled val="1"/>
        </dgm:presLayoutVars>
      </dgm:prSet>
      <dgm:spPr/>
    </dgm:pt>
    <dgm:pt modelId="{8F8477D6-9C38-4AC0-B89C-72408994BC60}" type="pres">
      <dgm:prSet presAssocID="{E74EF9B7-C278-4B66-BC02-7057BA9AEDE8}" presName="parTxOnlySpace" presStyleCnt="0"/>
      <dgm:spPr/>
    </dgm:pt>
    <dgm:pt modelId="{CC4C9BC8-0AA0-4C59-B311-9C24D5833CA4}" type="pres">
      <dgm:prSet presAssocID="{3C5E7B5A-A04B-4262-AAA4-5FFD91F962C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3DCB600-2E0E-48F0-9A57-EB9B47CD9F91}" srcId="{64875607-14FF-4ED0-BCAC-C3BF2D56989B}" destId="{9C43BF27-9CD3-4090-AD39-73E089CDC615}" srcOrd="2" destOrd="0" parTransId="{36D7DC8F-0B46-4C50-B7E4-5F2949107D33}" sibTransId="{3EAB7E3F-FC8B-4084-8442-44D148677FE2}"/>
    <dgm:cxn modelId="{EB124B13-C424-4F89-94E1-AE8A07A4B976}" type="presOf" srcId="{64875607-14FF-4ED0-BCAC-C3BF2D56989B}" destId="{64229C07-40A5-4E92-8B71-F9F099A69D53}" srcOrd="0" destOrd="0" presId="urn:microsoft.com/office/officeart/2005/8/layout/chevron1"/>
    <dgm:cxn modelId="{6FB11726-2D37-48DF-AAB1-94B124E289C2}" type="presOf" srcId="{60DDBF18-8C44-48F8-95F9-E5BCAD76748C}" destId="{3602BCA7-160B-4029-802B-FCD9159B365B}" srcOrd="0" destOrd="0" presId="urn:microsoft.com/office/officeart/2005/8/layout/chevron1"/>
    <dgm:cxn modelId="{B63E7D37-5F0B-419F-A548-92536CEFCBE3}" type="presOf" srcId="{9C43BF27-9CD3-4090-AD39-73E089CDC615}" destId="{DF00F3D6-D54F-4678-B7DB-0BAF9842B8F7}" srcOrd="0" destOrd="0" presId="urn:microsoft.com/office/officeart/2005/8/layout/chevron1"/>
    <dgm:cxn modelId="{46BAA766-2071-46BF-91DC-06234FF1983B}" srcId="{64875607-14FF-4ED0-BCAC-C3BF2D56989B}" destId="{FD093A62-7FB3-4305-BF82-A1420B0F7DC6}" srcOrd="3" destOrd="0" parTransId="{0961944D-EFF5-4593-9260-5164874E1F2E}" sibTransId="{E74EF9B7-C278-4B66-BC02-7057BA9AEDE8}"/>
    <dgm:cxn modelId="{66B5387C-A122-40CB-AE18-FA53068966E6}" srcId="{64875607-14FF-4ED0-BCAC-C3BF2D56989B}" destId="{0CAC932D-7636-4126-B4CF-9CE9F6DC3B9E}" srcOrd="1" destOrd="0" parTransId="{E5BFC42C-0D95-4ACC-AC47-A30734EFA169}" sibTransId="{3A681F6D-FC38-4DCE-A72D-DE169F503CF8}"/>
    <dgm:cxn modelId="{05991EAE-66ED-42BE-9491-3E37006E137C}" type="presOf" srcId="{3C5E7B5A-A04B-4262-AAA4-5FFD91F962C5}" destId="{CC4C9BC8-0AA0-4C59-B311-9C24D5833CA4}" srcOrd="0" destOrd="0" presId="urn:microsoft.com/office/officeart/2005/8/layout/chevron1"/>
    <dgm:cxn modelId="{19EA87C8-21B5-4B0C-B466-3F8D8CA98CA9}" srcId="{64875607-14FF-4ED0-BCAC-C3BF2D56989B}" destId="{60DDBF18-8C44-48F8-95F9-E5BCAD76748C}" srcOrd="0" destOrd="0" parTransId="{315959B7-B2C6-44FD-B11F-3621BC6EF9BF}" sibTransId="{43148A82-CE80-47A8-967A-80C4AD7660BB}"/>
    <dgm:cxn modelId="{97DF72DA-7A68-4439-A572-0BC4E5C33C86}" type="presOf" srcId="{0CAC932D-7636-4126-B4CF-9CE9F6DC3B9E}" destId="{A7EBF28C-46A7-48EE-A8CC-F5B4DBC99C5A}" srcOrd="0" destOrd="0" presId="urn:microsoft.com/office/officeart/2005/8/layout/chevron1"/>
    <dgm:cxn modelId="{0F0AD0F0-969B-4B33-A8EC-1D261B32ED8A}" type="presOf" srcId="{FD093A62-7FB3-4305-BF82-A1420B0F7DC6}" destId="{339BA0AA-E343-465B-A0C6-D17351E9CB31}" srcOrd="0" destOrd="0" presId="urn:microsoft.com/office/officeart/2005/8/layout/chevron1"/>
    <dgm:cxn modelId="{4A7FB0FA-6C3C-42AC-848F-9AFD50C2F4D3}" srcId="{64875607-14FF-4ED0-BCAC-C3BF2D56989B}" destId="{3C5E7B5A-A04B-4262-AAA4-5FFD91F962C5}" srcOrd="4" destOrd="0" parTransId="{A133B42B-7184-4C8C-9852-1FC4DC981D03}" sibTransId="{871E2AB7-D22D-4929-9B23-46B2146EABAC}"/>
    <dgm:cxn modelId="{B6462DA6-7AC2-41CC-A0F3-BB840515105A}" type="presParOf" srcId="{64229C07-40A5-4E92-8B71-F9F099A69D53}" destId="{3602BCA7-160B-4029-802B-FCD9159B365B}" srcOrd="0" destOrd="0" presId="urn:microsoft.com/office/officeart/2005/8/layout/chevron1"/>
    <dgm:cxn modelId="{9E7849AD-AFC0-4229-8C73-05DEFF52824A}" type="presParOf" srcId="{64229C07-40A5-4E92-8B71-F9F099A69D53}" destId="{611C5C10-0143-45F1-978E-B192F1A3EDD5}" srcOrd="1" destOrd="0" presId="urn:microsoft.com/office/officeart/2005/8/layout/chevron1"/>
    <dgm:cxn modelId="{ECBEDC66-3E91-4D15-B177-D6368B5C7AB2}" type="presParOf" srcId="{64229C07-40A5-4E92-8B71-F9F099A69D53}" destId="{A7EBF28C-46A7-48EE-A8CC-F5B4DBC99C5A}" srcOrd="2" destOrd="0" presId="urn:microsoft.com/office/officeart/2005/8/layout/chevron1"/>
    <dgm:cxn modelId="{1378723F-C670-4523-B23B-82BE9CE136C5}" type="presParOf" srcId="{64229C07-40A5-4E92-8B71-F9F099A69D53}" destId="{DF9C4029-84B3-4722-8138-6647D23E62DA}" srcOrd="3" destOrd="0" presId="urn:microsoft.com/office/officeart/2005/8/layout/chevron1"/>
    <dgm:cxn modelId="{603B919E-D69C-411D-B884-49F6D6681370}" type="presParOf" srcId="{64229C07-40A5-4E92-8B71-F9F099A69D53}" destId="{DF00F3D6-D54F-4678-B7DB-0BAF9842B8F7}" srcOrd="4" destOrd="0" presId="urn:microsoft.com/office/officeart/2005/8/layout/chevron1"/>
    <dgm:cxn modelId="{38415314-2C36-4BF6-AE3B-A25759F85825}" type="presParOf" srcId="{64229C07-40A5-4E92-8B71-F9F099A69D53}" destId="{01FF54A5-F884-435D-A46D-208F550583D4}" srcOrd="5" destOrd="0" presId="urn:microsoft.com/office/officeart/2005/8/layout/chevron1"/>
    <dgm:cxn modelId="{A381B71E-0644-46F6-AA9F-C0E398B2BC61}" type="presParOf" srcId="{64229C07-40A5-4E92-8B71-F9F099A69D53}" destId="{339BA0AA-E343-465B-A0C6-D17351E9CB31}" srcOrd="6" destOrd="0" presId="urn:microsoft.com/office/officeart/2005/8/layout/chevron1"/>
    <dgm:cxn modelId="{D0BAD8A8-C410-484D-BA28-233103071CBC}" type="presParOf" srcId="{64229C07-40A5-4E92-8B71-F9F099A69D53}" destId="{8F8477D6-9C38-4AC0-B89C-72408994BC60}" srcOrd="7" destOrd="0" presId="urn:microsoft.com/office/officeart/2005/8/layout/chevron1"/>
    <dgm:cxn modelId="{0C60E55A-EA5A-4185-A118-7884868BA26B}" type="presParOf" srcId="{64229C07-40A5-4E92-8B71-F9F099A69D53}" destId="{CC4C9BC8-0AA0-4C59-B311-9C24D5833C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BCA7-160B-4029-802B-FCD9159B365B}">
      <dsp:nvSpPr>
        <dsp:cNvPr id="0" name=""/>
        <dsp:cNvSpPr/>
      </dsp:nvSpPr>
      <dsp:spPr>
        <a:xfrm>
          <a:off x="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kern="1200" dirty="0">
              <a:solidFill>
                <a:schemeClr val="tx1"/>
              </a:solidFill>
            </a:rPr>
            <a:t>Introduction</a:t>
          </a:r>
          <a:endParaRPr lang="fr-BE" sz="1100" b="0" kern="1200" dirty="0">
            <a:solidFill>
              <a:schemeClr val="tx1"/>
            </a:solidFill>
          </a:endParaRPr>
        </a:p>
      </dsp:txBody>
      <dsp:txXfrm>
        <a:off x="94175" y="0"/>
        <a:ext cx="1830020" cy="188348"/>
      </dsp:txXfrm>
    </dsp:sp>
    <dsp:sp modelId="{A7EBF28C-46A7-48EE-A8CC-F5B4DBC99C5A}">
      <dsp:nvSpPr>
        <dsp:cNvPr id="0" name=""/>
        <dsp:cNvSpPr/>
      </dsp:nvSpPr>
      <dsp:spPr>
        <a:xfrm>
          <a:off x="1818799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Geocity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1912973" y="0"/>
        <a:ext cx="1830020" cy="188348"/>
      </dsp:txXfrm>
    </dsp:sp>
    <dsp:sp modelId="{DF00F3D6-D54F-4678-B7DB-0BAF9842B8F7}">
      <dsp:nvSpPr>
        <dsp:cNvPr id="0" name=""/>
        <dsp:cNvSpPr/>
      </dsp:nvSpPr>
      <dsp:spPr>
        <a:xfrm>
          <a:off x="3635331" y="0"/>
          <a:ext cx="2018368" cy="18834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Base de données</a:t>
          </a:r>
          <a:endParaRPr lang="fr-BE" sz="1100" kern="1200" dirty="0"/>
        </a:p>
      </dsp:txBody>
      <dsp:txXfrm>
        <a:off x="3729505" y="0"/>
        <a:ext cx="1830020" cy="188348"/>
      </dsp:txXfrm>
    </dsp:sp>
    <dsp:sp modelId="{339BA0AA-E343-465B-A0C6-D17351E9CB31}">
      <dsp:nvSpPr>
        <dsp:cNvPr id="0" name=""/>
        <dsp:cNvSpPr/>
      </dsp:nvSpPr>
      <dsp:spPr>
        <a:xfrm>
          <a:off x="5472608" y="0"/>
          <a:ext cx="2018368" cy="188348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>
              <a:solidFill>
                <a:schemeClr val="tx1"/>
              </a:solidFill>
            </a:rPr>
            <a:t>Implémentation</a:t>
          </a:r>
          <a:endParaRPr lang="fr-BE" sz="1100" b="1" kern="1200" dirty="0">
            <a:solidFill>
              <a:schemeClr val="tx1"/>
            </a:solidFill>
          </a:endParaRPr>
        </a:p>
      </dsp:txBody>
      <dsp:txXfrm>
        <a:off x="5566782" y="0"/>
        <a:ext cx="1830020" cy="188348"/>
      </dsp:txXfrm>
    </dsp:sp>
    <dsp:sp modelId="{CC4C9BC8-0AA0-4C59-B311-9C24D5833CA4}">
      <dsp:nvSpPr>
        <dsp:cNvPr id="0" name=""/>
        <dsp:cNvSpPr/>
      </dsp:nvSpPr>
      <dsp:spPr>
        <a:xfrm>
          <a:off x="7268395" y="0"/>
          <a:ext cx="2018368" cy="188348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  <a:endParaRPr lang="fr-BE" sz="1100" kern="1200" dirty="0"/>
        </a:p>
      </dsp:txBody>
      <dsp:txXfrm>
        <a:off x="7362569" y="0"/>
        <a:ext cx="1830020" cy="18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F6D0AB-DF48-4075-A7CD-A0C19B30FB63}" type="datetime1">
              <a:rPr lang="fr-FR" smtClean="0"/>
              <a:pPr rtl="0"/>
              <a:t>20/06/2022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C3CD4-4F66-4E0B-B4AA-427ABD7CFD89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5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8C286-CAF2-4ADA-9B9C-B7ACF1661454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D51BC0-DBA0-48DC-B6B4-C5102EF55C7E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B7D9-A647-4E39-9EBD-F9A7E567674A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4BB72-5DBF-4205-AA44-9C7729D45454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F9B62-85FF-4323-A495-C757FB17F3F3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B608FA-A12B-4BD9-BE4E-53997E632E39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31819-B9D6-4B40-B245-B4A2E22BE089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5AF0B-2284-42BE-A68B-C4740AD1C2C8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B05E6-7B98-4F47-99B2-F3245C228FF2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4D141-508C-483C-9F2E-E400C19DAAF1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3E37-8177-4AE2-80DF-4A4DB3E7472B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3985C83-A3AA-45EF-83D5-256734DA336A}" type="datetime1">
              <a:rPr lang="fr-FR" noProof="0" smtClean="0"/>
              <a:pPr rtl="0"/>
              <a:t>20/06/2022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GEOCITY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Application web et mobile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49F06FC4-FF26-EEC4-EE9D-C77C2AC0087C}"/>
              </a:ext>
            </a:extLst>
          </p:cNvPr>
          <p:cNvSpPr txBox="1">
            <a:spLocks/>
          </p:cNvSpPr>
          <p:nvPr/>
        </p:nvSpPr>
        <p:spPr>
          <a:xfrm>
            <a:off x="1620876" y="4797152"/>
            <a:ext cx="8735325" cy="58814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>
                <a:solidFill>
                  <a:schemeClr val="tx1"/>
                </a:solidFill>
              </a:rPr>
              <a:t>William Wauters PSR10589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280383" y="1844824"/>
            <a:ext cx="9628057" cy="4465320"/>
          </a:xfrm>
        </p:spPr>
        <p:txBody>
          <a:bodyPr rtlCol="0">
            <a:norm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Introduction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Geocity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Base de données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Implémentation</a:t>
            </a:r>
          </a:p>
          <a:p>
            <a:pPr marL="457200" indent="-457200" rtl="0">
              <a:buFont typeface="+mj-lt"/>
              <a:buAutoNum type="arabicPeriod"/>
            </a:pPr>
            <a:r>
              <a:rPr lang="fr-FR" sz="2400" dirty="0"/>
              <a:t>Conclusion</a:t>
            </a:r>
          </a:p>
        </p:txBody>
      </p:sp>
      <p:sp>
        <p:nvSpPr>
          <p:cNvPr id="5" name="Titre 1">
            <a:extLst>
              <a:ext uri="{FF2B5EF4-FFF2-40B4-BE49-F238E27FC236}">
                <a16:creationId xmlns:a16="http://schemas.microsoft.com/office/drawing/2014/main" id="{BD56B69E-605B-E569-387D-6D55D8D2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72D80F2-2C9D-D957-1568-78F03F7A1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3111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Geocity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CBCBBFA-1224-7EAD-2E88-054F4CBF4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761932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Base de données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346D4F-1AA4-0D16-47F6-5DE73A1B7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532396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8EEF69B-ADDE-99C2-AA7F-DE83A4B4A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231738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>
            <a:extLst>
              <a:ext uri="{FF2B5EF4-FFF2-40B4-BE49-F238E27FC236}">
                <a16:creationId xmlns:a16="http://schemas.microsoft.com/office/drawing/2014/main" id="{9BCFF74D-62F5-FD0E-28C5-FC41CC0A9D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5519" y="2092474"/>
            <a:ext cx="2016224" cy="201622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18B5205-204C-1A7B-CE0B-3AF3F9A9D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0672" y="2222566"/>
            <a:ext cx="2019447" cy="1756041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EE3B386-DF65-A8AB-F173-74089C9D3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5768" y="2092474"/>
            <a:ext cx="1664091" cy="20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E882D23-8AF7-F6E7-9E3C-7DEC4063C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35694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8EC08FD-2E0D-51C6-AD6B-A383380CF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265231"/>
              </p:ext>
            </p:extLst>
          </p:nvPr>
        </p:nvGraphicFramePr>
        <p:xfrm>
          <a:off x="1341884" y="6309320"/>
          <a:ext cx="9289032" cy="18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0</TotalTime>
  <Words>74</Words>
  <Application>Microsoft Office PowerPoint</Application>
  <PresentationFormat>Personnalisé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Technologie 16:9</vt:lpstr>
      <vt:lpstr>GEOCITY</vt:lpstr>
      <vt:lpstr>Programme</vt:lpstr>
      <vt:lpstr>Introduction</vt:lpstr>
      <vt:lpstr>Geocity</vt:lpstr>
      <vt:lpstr>Base de données</vt:lpstr>
      <vt:lpstr>Implémentation</vt:lpstr>
      <vt:lpstr>Implémentation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2022-06-08T16:04:26Z</dcterms:created>
  <dcterms:modified xsi:type="dcterms:W3CDTF">2022-06-20T17:38:55Z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