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3" r:id="rId7"/>
    <p:sldId id="274" r:id="rId8"/>
    <p:sldId id="275" r:id="rId9"/>
    <p:sldId id="279" r:id="rId10"/>
    <p:sldId id="280" r:id="rId11"/>
    <p:sldId id="276" r:id="rId12"/>
    <p:sldId id="281" r:id="rId13"/>
    <p:sldId id="282" r:id="rId14"/>
    <p:sldId id="278" r:id="rId15"/>
    <p:sldId id="283" r:id="rId16"/>
    <p:sldId id="284" r:id="rId17"/>
    <p:sldId id="277" r:id="rId18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227CE-36E8-4C26-BE11-8383F82D91D3}" v="35" dt="2022-06-20T21:13:10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64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>
        <a:solidFill>
          <a:schemeClr val="bg2"/>
        </a:solidFill>
      </dgm:spPr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>
        <a:solidFill>
          <a:schemeClr val="bg2"/>
        </a:solidFill>
      </dgm:spPr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>
        <a:solidFill>
          <a:schemeClr val="bg2"/>
        </a:solidFill>
      </dgm:spPr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>
        <a:solidFill>
          <a:schemeClr val="bg2"/>
        </a:solidFill>
      </dgm:spPr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F6D0AB-DF48-4075-A7CD-A0C19B30FB63}" type="datetime1">
              <a:rPr lang="fr-FR" smtClean="0"/>
              <a:pPr rtl="0"/>
              <a:t>23/06/2022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3C3CD4-4F66-4E0B-B4AA-427ABD7CFD89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45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038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5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40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9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98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22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23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E8C286-CAF2-4ADA-9B9C-B7ACF1661454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51BC0-DBA0-48DC-B6B4-C5102EF55C7E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B7D9-A647-4E39-9EBD-F9A7E567674A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D4BB72-5DBF-4205-AA44-9C7729D45454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F9B62-85FF-4323-A495-C757FB17F3F3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B608FA-A12B-4BD9-BE4E-53997E632E39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31819-B9D6-4B40-B245-B4A2E22BE089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5AF0B-2284-42BE-A68B-C4740AD1C2C8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B05E6-7B98-4F47-99B2-F3245C228FF2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4D141-508C-483C-9F2E-E400C19DAAF1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3E37-8177-4AE2-80DF-4A4DB3E7472B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3985C83-A3AA-45EF-83D5-256734DA336A}" type="datetime1">
              <a:rPr lang="fr-FR" noProof="0" smtClean="0"/>
              <a:pPr rtl="0"/>
              <a:t>23/06/2022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GEOCITY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Application web et mobile</a:t>
            </a:r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49F06FC4-FF26-EEC4-EE9D-C77C2AC0087C}"/>
              </a:ext>
            </a:extLst>
          </p:cNvPr>
          <p:cNvSpPr txBox="1">
            <a:spLocks/>
          </p:cNvSpPr>
          <p:nvPr/>
        </p:nvSpPr>
        <p:spPr>
          <a:xfrm>
            <a:off x="1620876" y="4797152"/>
            <a:ext cx="8735325" cy="58814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>
                <a:solidFill>
                  <a:schemeClr val="tx1"/>
                </a:solidFill>
              </a:rPr>
              <a:t>William Wauters PSR10589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– </a:t>
            </a:r>
            <a:r>
              <a:rPr lang="fr-FR" dirty="0" err="1"/>
              <a:t>Back-End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8EEF69B-ADDE-99C2-AA7F-DE83A4B4AAE4}"/>
              </a:ext>
            </a:extLst>
          </p:cNvPr>
          <p:cNvGraphicFramePr/>
          <p:nvPr/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FDF83A5-F621-16A1-BA2B-073B1B185D10}"/>
              </a:ext>
            </a:extLst>
          </p:cNvPr>
          <p:cNvSpPr txBox="1"/>
          <p:nvPr/>
        </p:nvSpPr>
        <p:spPr>
          <a:xfrm>
            <a:off x="1341884" y="1916832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CQRS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DDD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137551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– </a:t>
            </a:r>
            <a:r>
              <a:rPr lang="fr-FR" dirty="0" err="1"/>
              <a:t>Front-End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E882D23-8AF7-F6E7-9E3C-7DEC4063C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035694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Image 23">
            <a:extLst>
              <a:ext uri="{FF2B5EF4-FFF2-40B4-BE49-F238E27FC236}">
                <a16:creationId xmlns:a16="http://schemas.microsoft.com/office/drawing/2014/main" id="{1239E264-1E40-F9DB-3395-3DCF7D832D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428" y="2438682"/>
            <a:ext cx="3540683" cy="2138838"/>
          </a:xfrm>
          <a:prstGeom prst="rect">
            <a:avLst/>
          </a:prstGeom>
        </p:spPr>
      </p:pic>
      <p:grpSp>
        <p:nvGrpSpPr>
          <p:cNvPr id="8" name="Google Shape;709;p34">
            <a:extLst>
              <a:ext uri="{FF2B5EF4-FFF2-40B4-BE49-F238E27FC236}">
                <a16:creationId xmlns:a16="http://schemas.microsoft.com/office/drawing/2014/main" id="{FC033A5E-D9DA-DB99-7588-D55F5E560D00}"/>
              </a:ext>
            </a:extLst>
          </p:cNvPr>
          <p:cNvGrpSpPr/>
          <p:nvPr/>
        </p:nvGrpSpPr>
        <p:grpSpPr>
          <a:xfrm>
            <a:off x="5754633" y="2301483"/>
            <a:ext cx="4516243" cy="2520280"/>
            <a:chOff x="1177450" y="241631"/>
            <a:chExt cx="6173152" cy="3616776"/>
          </a:xfrm>
        </p:grpSpPr>
        <p:sp>
          <p:nvSpPr>
            <p:cNvPr id="10" name="Google Shape;710;p34">
              <a:extLst>
                <a:ext uri="{FF2B5EF4-FFF2-40B4-BE49-F238E27FC236}">
                  <a16:creationId xmlns:a16="http://schemas.microsoft.com/office/drawing/2014/main" id="{5580A411-E221-8815-908D-8B0E720A3291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11;p34">
              <a:extLst>
                <a:ext uri="{FF2B5EF4-FFF2-40B4-BE49-F238E27FC236}">
                  <a16:creationId xmlns:a16="http://schemas.microsoft.com/office/drawing/2014/main" id="{13CD7C46-D73A-4246-D5F5-EFE6EF4F2285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12;p34">
              <a:extLst>
                <a:ext uri="{FF2B5EF4-FFF2-40B4-BE49-F238E27FC236}">
                  <a16:creationId xmlns:a16="http://schemas.microsoft.com/office/drawing/2014/main" id="{D762B200-558F-D72E-7568-C51090E1E2A3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13;p34">
              <a:extLst>
                <a:ext uri="{FF2B5EF4-FFF2-40B4-BE49-F238E27FC236}">
                  <a16:creationId xmlns:a16="http://schemas.microsoft.com/office/drawing/2014/main" id="{80A7930E-595C-4F43-5B6D-728B0AD8E1F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DA53E476-CE31-87CF-4728-26D14F8E75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6000" y="2438682"/>
            <a:ext cx="1350245" cy="2553433"/>
          </a:xfrm>
          <a:prstGeom prst="rect">
            <a:avLst/>
          </a:prstGeom>
        </p:spPr>
      </p:pic>
      <p:grpSp>
        <p:nvGrpSpPr>
          <p:cNvPr id="14" name="Google Shape;685;p32">
            <a:extLst>
              <a:ext uri="{FF2B5EF4-FFF2-40B4-BE49-F238E27FC236}">
                <a16:creationId xmlns:a16="http://schemas.microsoft.com/office/drawing/2014/main" id="{DE77BAC4-11DC-911E-8B1A-9589F843412E}"/>
              </a:ext>
            </a:extLst>
          </p:cNvPr>
          <p:cNvGrpSpPr/>
          <p:nvPr/>
        </p:nvGrpSpPr>
        <p:grpSpPr>
          <a:xfrm>
            <a:off x="2354229" y="2199546"/>
            <a:ext cx="1404000" cy="2838942"/>
            <a:chOff x="2547150" y="238125"/>
            <a:chExt cx="2525675" cy="5238750"/>
          </a:xfrm>
        </p:grpSpPr>
        <p:sp>
          <p:nvSpPr>
            <p:cNvPr id="16" name="Google Shape;686;p32">
              <a:extLst>
                <a:ext uri="{FF2B5EF4-FFF2-40B4-BE49-F238E27FC236}">
                  <a16:creationId xmlns:a16="http://schemas.microsoft.com/office/drawing/2014/main" id="{7C323954-1764-5A0C-2BCD-A07D2028BDA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7;p32">
              <a:extLst>
                <a:ext uri="{FF2B5EF4-FFF2-40B4-BE49-F238E27FC236}">
                  <a16:creationId xmlns:a16="http://schemas.microsoft.com/office/drawing/2014/main" id="{16E9495B-7D49-C0E3-BDCF-9EC441141A60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8;p32">
              <a:extLst>
                <a:ext uri="{FF2B5EF4-FFF2-40B4-BE49-F238E27FC236}">
                  <a16:creationId xmlns:a16="http://schemas.microsoft.com/office/drawing/2014/main" id="{DADDAD15-5F1E-96E5-ECBC-982C8B8B77D6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9;p32">
              <a:extLst>
                <a:ext uri="{FF2B5EF4-FFF2-40B4-BE49-F238E27FC236}">
                  <a16:creationId xmlns:a16="http://schemas.microsoft.com/office/drawing/2014/main" id="{A06D29F7-D906-2546-DFE2-BBABA1CACC76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– </a:t>
            </a:r>
            <a:r>
              <a:rPr lang="fr-FR" dirty="0" err="1"/>
              <a:t>Front-End</a:t>
            </a:r>
            <a:r>
              <a:rPr lang="fr-FR" dirty="0"/>
              <a:t> – API 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E882D23-8AF7-F6E7-9E3C-7DEC4063C763}"/>
              </a:ext>
            </a:extLst>
          </p:cNvPr>
          <p:cNvGraphicFramePr/>
          <p:nvPr/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5939EDAC-7AF7-7BA5-4BAB-5A36EA554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2811" y="2263496"/>
            <a:ext cx="1654157" cy="16541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386D28A-91F7-0988-9E67-C71EAC4639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8240" y="2083091"/>
            <a:ext cx="1862676" cy="186267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DB64406-A379-BD58-A297-9645FEFC61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4692" y="2054977"/>
            <a:ext cx="2693767" cy="373691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CBAEF3D-2786-3D41-1553-8DD061CB7554}"/>
              </a:ext>
            </a:extLst>
          </p:cNvPr>
          <p:cNvSpPr txBox="1"/>
          <p:nvPr/>
        </p:nvSpPr>
        <p:spPr>
          <a:xfrm>
            <a:off x="1045411" y="430152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OPENSTREETMAP</a:t>
            </a:r>
            <a:endParaRPr lang="fr-BE" sz="2800" dirty="0">
              <a:solidFill>
                <a:schemeClr val="accent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2C5E85-E721-CFAD-B495-479B07D23E3F}"/>
              </a:ext>
            </a:extLst>
          </p:cNvPr>
          <p:cNvSpPr txBox="1"/>
          <p:nvPr/>
        </p:nvSpPr>
        <p:spPr>
          <a:xfrm>
            <a:off x="4657399" y="430152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NOMINATIM</a:t>
            </a:r>
            <a:endParaRPr lang="fr-BE" sz="2800" dirty="0">
              <a:solidFill>
                <a:schemeClr val="accent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79FCAEF-B97B-75C1-F359-FF5183C7FBB6}"/>
              </a:ext>
            </a:extLst>
          </p:cNvPr>
          <p:cNvSpPr txBox="1"/>
          <p:nvPr/>
        </p:nvSpPr>
        <p:spPr>
          <a:xfrm>
            <a:off x="8269387" y="430152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OSRM/MAPBOX</a:t>
            </a:r>
            <a:endParaRPr lang="fr-BE" sz="2800" dirty="0">
              <a:solidFill>
                <a:schemeClr val="accent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A3E21E-6D9A-B12E-3FD9-55E46A37813B}"/>
              </a:ext>
            </a:extLst>
          </p:cNvPr>
          <p:cNvSpPr txBox="1"/>
          <p:nvPr/>
        </p:nvSpPr>
        <p:spPr>
          <a:xfrm>
            <a:off x="5401715" y="4761664"/>
            <a:ext cx="1700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Geocoding</a:t>
            </a:r>
            <a:endParaRPr lang="fr-BE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845E766-74A2-BD7E-F23C-5A0291338ECA}"/>
              </a:ext>
            </a:extLst>
          </p:cNvPr>
          <p:cNvSpPr txBox="1"/>
          <p:nvPr/>
        </p:nvSpPr>
        <p:spPr>
          <a:xfrm>
            <a:off x="8930107" y="4718832"/>
            <a:ext cx="1700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Routing</a:t>
            </a:r>
            <a:endParaRPr lang="fr-BE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3B9018F-558B-0810-87D2-E9191AB812D9}"/>
              </a:ext>
            </a:extLst>
          </p:cNvPr>
          <p:cNvSpPr txBox="1"/>
          <p:nvPr/>
        </p:nvSpPr>
        <p:spPr>
          <a:xfrm>
            <a:off x="1733929" y="4718831"/>
            <a:ext cx="1700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Cartes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371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– </a:t>
            </a:r>
            <a:r>
              <a:rPr lang="fr-FR" dirty="0" err="1"/>
              <a:t>Front-End</a:t>
            </a:r>
            <a:r>
              <a:rPr lang="fr-FR" dirty="0"/>
              <a:t> – Librairies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E882D23-8AF7-F6E7-9E3C-7DEC4063C763}"/>
              </a:ext>
            </a:extLst>
          </p:cNvPr>
          <p:cNvGraphicFramePr/>
          <p:nvPr/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F3333D27-EE34-17AF-BF22-C7339B0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/>
          <a:lstStyle/>
          <a:p>
            <a:pPr rtl="0"/>
            <a:r>
              <a:rPr lang="fr-FR" dirty="0"/>
              <a:t>React </a:t>
            </a:r>
            <a:r>
              <a:rPr lang="fr-FR" dirty="0" err="1"/>
              <a:t>LeafLet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Leaflet-</a:t>
            </a:r>
            <a:r>
              <a:rPr lang="fr-FR" dirty="0" err="1"/>
              <a:t>geosearch</a:t>
            </a:r>
            <a:endParaRPr lang="fr-FR" dirty="0"/>
          </a:p>
          <a:p>
            <a:pPr lvl="1"/>
            <a:r>
              <a:rPr lang="fr-FR" dirty="0"/>
              <a:t>Leaflet-</a:t>
            </a:r>
            <a:r>
              <a:rPr lang="fr-FR" dirty="0" err="1"/>
              <a:t>routing</a:t>
            </a:r>
            <a:r>
              <a:rPr lang="fr-FR" dirty="0"/>
              <a:t>-machine</a:t>
            </a:r>
          </a:p>
          <a:p>
            <a:pPr rtl="0"/>
            <a:r>
              <a:rPr lang="fr-FR" dirty="0" err="1"/>
              <a:t>Flutter_Map</a:t>
            </a:r>
            <a:endParaRPr lang="fr-FR" dirty="0"/>
          </a:p>
          <a:p>
            <a:pPr rtl="0"/>
            <a:r>
              <a:rPr lang="fr-FR" dirty="0" err="1"/>
              <a:t>Material</a:t>
            </a:r>
            <a:r>
              <a:rPr lang="fr-FR" dirty="0"/>
              <a:t> UI, Axios, Router, Auth0, …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49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8EC08FD-2E0D-51C6-AD6B-A383380CF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265231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1280383" y="1844824"/>
            <a:ext cx="9628057" cy="4465320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Introduction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Geocity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Base de données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Implémentation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Conclusion</a:t>
            </a:r>
          </a:p>
        </p:txBody>
      </p:sp>
      <p:sp>
        <p:nvSpPr>
          <p:cNvPr id="5" name="Titre 1">
            <a:extLst>
              <a:ext uri="{FF2B5EF4-FFF2-40B4-BE49-F238E27FC236}">
                <a16:creationId xmlns:a16="http://schemas.microsoft.com/office/drawing/2014/main" id="{BD56B69E-605B-E569-387D-6D55D8D2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/>
          <a:lstStyle/>
          <a:p>
            <a:pPr rtl="0"/>
            <a:r>
              <a:rPr lang="fr-FR" dirty="0"/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72D80F2-2C9D-D957-1568-78F03F7A1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3111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Geocity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CBCBBFA-1224-7EAD-2E88-054F4CBF4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761932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7A2CA544-8F78-0652-26C2-75C2D9E720A0}"/>
              </a:ext>
            </a:extLst>
          </p:cNvPr>
          <p:cNvSpPr txBox="1"/>
          <p:nvPr/>
        </p:nvSpPr>
        <p:spPr>
          <a:xfrm>
            <a:off x="1593912" y="2636912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Créer</a:t>
            </a:r>
            <a:r>
              <a:rPr lang="fr-FR" sz="3600" dirty="0"/>
              <a:t> et </a:t>
            </a:r>
            <a:r>
              <a:rPr lang="fr-FR" sz="3600" b="1" dirty="0"/>
              <a:t>consulter</a:t>
            </a:r>
            <a:r>
              <a:rPr lang="fr-FR" sz="3600" dirty="0"/>
              <a:t> des itinéraires pour organiser un city trip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Base de données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346D4F-1AA4-0D16-47F6-5DE73A1B7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532396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EC5B964C-BECD-B09B-2E37-8EA6CCE39A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8883" y="1556792"/>
            <a:ext cx="9916089" cy="41284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Base de données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346D4F-1AA4-0D16-47F6-5DE73A1B741A}"/>
              </a:ext>
            </a:extLst>
          </p:cNvPr>
          <p:cNvGraphicFramePr/>
          <p:nvPr/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6EC91EDA-D13A-5527-5927-B4EE3D6FB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0076" y="1772816"/>
            <a:ext cx="6768752" cy="402628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22C6029-66CE-0A8A-EF26-B7E279E25975}"/>
              </a:ext>
            </a:extLst>
          </p:cNvPr>
          <p:cNvSpPr txBox="1"/>
          <p:nvPr/>
        </p:nvSpPr>
        <p:spPr>
          <a:xfrm>
            <a:off x="6598468" y="1235598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« SEPARATION OF CONCERNS »</a:t>
            </a:r>
            <a:endParaRPr lang="fr-B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Base de données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346D4F-1AA4-0D16-47F6-5DE73A1B741A}"/>
              </a:ext>
            </a:extLst>
          </p:cNvPr>
          <p:cNvGraphicFramePr/>
          <p:nvPr/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59118640-59D1-65AE-2650-A612D6B7D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972" y="1628800"/>
            <a:ext cx="8647775" cy="4320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4A12CAE-A726-70CB-F217-3CA6DEA2EF9B}"/>
              </a:ext>
            </a:extLst>
          </p:cNvPr>
          <p:cNvSpPr txBox="1"/>
          <p:nvPr/>
        </p:nvSpPr>
        <p:spPr>
          <a:xfrm>
            <a:off x="7462565" y="122869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« Concrete Table Inheritance »</a:t>
            </a:r>
            <a:endParaRPr lang="fr-B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- Technologies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8EEF69B-ADDE-99C2-AA7F-DE83A4B4A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231738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que 5">
            <a:extLst>
              <a:ext uri="{FF2B5EF4-FFF2-40B4-BE49-F238E27FC236}">
                <a16:creationId xmlns:a16="http://schemas.microsoft.com/office/drawing/2014/main" id="{9BCFF74D-62F5-FD0E-28C5-FC41CC0A9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3750" y="2641680"/>
            <a:ext cx="2016224" cy="201622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A18B5205-204C-1A7B-CE0B-3AF3F9A9D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6676" y="2771771"/>
            <a:ext cx="2019447" cy="1756041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3EE3B386-DF65-A8AB-F173-74089C9D3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8852" y="2551197"/>
            <a:ext cx="1664091" cy="20656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95C939F-6C05-3794-D63C-FC3B393D0594}"/>
              </a:ext>
            </a:extLst>
          </p:cNvPr>
          <p:cNvSpPr txBox="1"/>
          <p:nvPr/>
        </p:nvSpPr>
        <p:spPr>
          <a:xfrm>
            <a:off x="1991457" y="4823163"/>
            <a:ext cx="1700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.NET 6</a:t>
            </a: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9D2CB2-8F04-7B6C-50C2-4D262529DE50}"/>
              </a:ext>
            </a:extLst>
          </p:cNvPr>
          <p:cNvSpPr txBox="1"/>
          <p:nvPr/>
        </p:nvSpPr>
        <p:spPr>
          <a:xfrm>
            <a:off x="5135994" y="4824172"/>
            <a:ext cx="1700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ReactJS</a:t>
            </a:r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7C362B2-85AE-A2E7-BFE3-3AFA232C3599}"/>
              </a:ext>
            </a:extLst>
          </p:cNvPr>
          <p:cNvSpPr txBox="1"/>
          <p:nvPr/>
        </p:nvSpPr>
        <p:spPr>
          <a:xfrm>
            <a:off x="8758708" y="4823162"/>
            <a:ext cx="1700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Flutter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– Architecture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8EEF69B-ADDE-99C2-AA7F-DE83A4B4AAE4}"/>
              </a:ext>
            </a:extLst>
          </p:cNvPr>
          <p:cNvGraphicFramePr/>
          <p:nvPr/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8195F989-8260-BBBB-3D72-B800FFB0A9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9916" y="1916832"/>
            <a:ext cx="9657804" cy="34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8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C815E9FD797409D15E27919FD81D3" ma:contentTypeVersion="5" ma:contentTypeDescription="Crée un document." ma:contentTypeScope="" ma:versionID="69789ecf2c219bbb5527323a15179949">
  <xsd:schema xmlns:xsd="http://www.w3.org/2001/XMLSchema" xmlns:xs="http://www.w3.org/2001/XMLSchema" xmlns:p="http://schemas.microsoft.com/office/2006/metadata/properties" xmlns:ns3="c600d8ec-bc67-490f-a14f-bf32db451921" xmlns:ns4="d4cb62df-d706-46bc-aace-6131f23bf9d6" targetNamespace="http://schemas.microsoft.com/office/2006/metadata/properties" ma:root="true" ma:fieldsID="ef14278e6f9ec4642c3d2885dc42c6b7" ns3:_="" ns4:_="">
    <xsd:import namespace="c600d8ec-bc67-490f-a14f-bf32db451921"/>
    <xsd:import namespace="d4cb62df-d706-46bc-aace-6131f23bf9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0d8ec-bc67-490f-a14f-bf32db4519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cb62df-d706-46bc-aace-6131f23bf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CF7ACA-83DF-48D1-85D1-C482ED91F651}">
  <ds:schemaRefs>
    <ds:schemaRef ds:uri="http://purl.org/dc/terms/"/>
    <ds:schemaRef ds:uri="c600d8ec-bc67-490f-a14f-bf32db451921"/>
    <ds:schemaRef ds:uri="http://purl.org/dc/dcmitype/"/>
    <ds:schemaRef ds:uri="http://schemas.microsoft.com/office/2006/documentManagement/types"/>
    <ds:schemaRef ds:uri="d4cb62df-d706-46bc-aace-6131f23bf9d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5EE7F4-B330-42F6-A02B-F0BC117540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00d8ec-bc67-490f-a14f-bf32db451921"/>
    <ds:schemaRef ds:uri="d4cb62df-d706-46bc-aace-6131f23bf9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0</TotalTime>
  <Words>200</Words>
  <Application>Microsoft Office PowerPoint</Application>
  <PresentationFormat>Personnalisé</PresentationFormat>
  <Paragraphs>114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Technologie 16:9</vt:lpstr>
      <vt:lpstr>GEOCITY</vt:lpstr>
      <vt:lpstr>Programme</vt:lpstr>
      <vt:lpstr>Introduction</vt:lpstr>
      <vt:lpstr>Geocity</vt:lpstr>
      <vt:lpstr>Base de données</vt:lpstr>
      <vt:lpstr>Base de données</vt:lpstr>
      <vt:lpstr>Base de données</vt:lpstr>
      <vt:lpstr>Implémentation - Technologies</vt:lpstr>
      <vt:lpstr>Implémentation – Architecture</vt:lpstr>
      <vt:lpstr>Implémentation – Back-End</vt:lpstr>
      <vt:lpstr>Implémentation – Front-End</vt:lpstr>
      <vt:lpstr>Implémentation – Front-End – API </vt:lpstr>
      <vt:lpstr>Implémentation – Front-End – Librairies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GEOCITY</dc:title>
  <dc:creator/>
  <cp:lastModifiedBy/>
  <cp:revision>2</cp:revision>
  <dcterms:created xsi:type="dcterms:W3CDTF">2022-06-08T16:04:26Z</dcterms:created>
  <dcterms:modified xsi:type="dcterms:W3CDTF">2022-06-23T16:31:41Z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0x010100E54C815E9FD797409D15E27919FD81D3</vt:lpwstr>
  </property>
</Properties>
</file>