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5" autoAdjust="0"/>
    <p:restoredTop sz="94660"/>
  </p:normalViewPr>
  <p:slideViewPr>
    <p:cSldViewPr snapToGrid="0">
      <p:cViewPr>
        <p:scale>
          <a:sx n="62" d="100"/>
          <a:sy n="62" d="100"/>
        </p:scale>
        <p:origin x="24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4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5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6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4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7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7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9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1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6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2/library/math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863"/>
            <a:ext cx="9144000" cy="1582737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 Introduction to Programming With Python</a:t>
            </a:r>
            <a:endParaRPr lang="en-US" sz="4800" b="1" dirty="0">
              <a:solidFill>
                <a:srgbClr val="366E9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52638"/>
            <a:ext cx="9144000" cy="290036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September 22th, 2017, Cal State Fullerton</a:t>
            </a:r>
          </a:p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Center for Computational and Applied Mathematics</a:t>
            </a:r>
          </a:p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Part-2)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Arjang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Fahim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PhD</a:t>
            </a:r>
          </a:p>
          <a:p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Department of Biomedical Engineering</a:t>
            </a:r>
          </a:p>
          <a:p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University of California, Irvine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29" y="5210100"/>
            <a:ext cx="3749272" cy="1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Getting started with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imported into python as the identifier np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Import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as np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the first package to get familiar with for working with data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Provides data structures for creating arrays and matrices and for manipulating them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4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arrays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arrays are one of the reasons for the packages success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my_array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([1, 2, 3.])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They can also be used to create multidimensional arrays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matrix_array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([[1, 2], [3, 4]])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They look awfully familiar to lists …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31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arrays  VS. 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simple check of the methods available to the two objects shows the major advantages of lists vs.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arrays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a  =  [ [ 1, 2] , [3, 4] ]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b  =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 [ [ 1, 2], [3,4] ])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print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(a)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print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(b)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9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Some Methods and Attributes for Arrays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Here are a sample of some useful methods and attributes of arrays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11" y="1700654"/>
            <a:ext cx="10439568" cy="491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6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But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has Matrix Object?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provides, in addition to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 ), an additional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np.matrix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 ) type that you may see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used in some existing code. Which one to use?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Short answer? Use </a:t>
            </a:r>
            <a:r>
              <a:rPr lang="en-US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 )</a:t>
            </a: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provides the matrix class for matrix algebra, but you can almost consider it a “subclass” in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Additionally, array are the standard vector/matrix/tensor type of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 Many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functions return arrays, not matrices.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Ant algebra you would want to use on matrix object is available to an array object</a:t>
            </a: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58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Matrix Operations in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Matrix multiplication can be done using  the .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method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([ [ 1, 2], [3, 4] 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b =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 [1, 2])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print  np.dot (A,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b.T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      # Matrix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Mult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print np.dot (A, b)           #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fixes dim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print A.dot (b)                   # Chained method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print A * b                            # Element-wise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06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Linear Algebra Operation –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numpy.lialg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other linear algebra functions within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numpy.linalg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([ [ 1, 2], [3, 4] 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b =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 [1, 2])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A_inv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np.linalg.inv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(A)     # inverse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A_det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np.linalg.det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(A)    # determinant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A_svd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np.linalg.svd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(A)     #sing.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Val.decomp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5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Getting started with Pandas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Pandas builds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on the functionality of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but introduces data frames 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import pandas as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pd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DataFrames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are two-dimensional tabular data structure ( very similar to data frames in R)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Here the data is actually composed of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array! Therefore much of what we just learned is still useful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Named columns for easy access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now have almost everything we had with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array, but with more functionality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3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few ways to create a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DataFrame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fake_data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 [ [ ‘AJ’,  36], [‘Brett’, 29], [‘Jake’, 26], [‘Bob’, 57 ] ] )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data_set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pd.DataFrame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fake_data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columns = [‘Name’, ‘Age’]) 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print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data_set.Name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print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data_set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.Age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Or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fake_data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{‘Names’ : [‘AJ’, ‘Brett’, ‘Jake’, ‘Bob’], ‘Age’ : [36, 29, 26, 57] }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print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data_set.Names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print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data_set.Age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90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Reading Files with Pandas is Easy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Another reason for using pandas is the ease with which it brings data into python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pd.read_csv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some_file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function can take in many arguments to customize its behavior, but it generally works well without any modifications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8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Libraries in Python</a:t>
            </a:r>
            <a:b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Introducing </a:t>
            </a:r>
            <a:r>
              <a:rPr lang="en-US" sz="36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pandas, </a:t>
            </a:r>
            <a:r>
              <a:rPr lang="en-US" sz="36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matplotlib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71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Enhancing Python with Libraries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Out of the box there are many functions available to you in Python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But you are not limited to the ‘out of the box’ version of Python and there are entire libraries of functions that are available to use within Python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2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Python’s Standard Library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Python’s standard library is very extensive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standard library provide access to functionality such as I/O that would otherwise be inaccessible to Python programmers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it provides standardized solutions to many problems that occur in programming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Often in Python it’s worth checking to see if someone has done it before you reinvent the wheel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63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Common Modules, Packages, Solutions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620" y="1218788"/>
            <a:ext cx="8778180" cy="51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Using external modules and libraries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It’s nice that all of these modules and libraries exist, but it isn’t apparent yet how to interface with them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has a syntax for imports, for example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import math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import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math.pi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above makes the module math available for the code. The second line prints the attribute pi from the math module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see all of the functions available to the math module see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https://docs.python.org/2/library/math.html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80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Using external modules and libraries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is an alternative  way of importing  modules and packages where we shorten their names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especially useful because using the ‘dot’ – notation of the python objects can require a lot of typing and programmers want to minimize their typing  as much as possible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motivates the “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as”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statement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import math as m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print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m.pi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Importing specific functions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 we wanted to be really aggressive we could import all of the functions and attributes from a library with the following notation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from math import * 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Generally this is unadvisable !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 Don’t do it)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pi = 5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from math import pi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print pi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see that pi has been replaced by the value from the math module. We’re getting into the types of programming that makes us dangerous if we’re not careful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4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Libraries for Data Science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75" y="1482422"/>
            <a:ext cx="10351849" cy="48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5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1030</Words>
  <Application>Microsoft Office PowerPoint</Application>
  <PresentationFormat>Widescreen</PresentationFormat>
  <Paragraphs>216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Source Sans Pro</vt:lpstr>
      <vt:lpstr>Office Theme</vt:lpstr>
      <vt:lpstr>An Introduction to Programming With Python</vt:lpstr>
      <vt:lpstr>Libraries in Python Introducing numpy, pandas, matplotlib</vt:lpstr>
      <vt:lpstr>Enhancing Python with Libraries</vt:lpstr>
      <vt:lpstr>Python’s Standard Library</vt:lpstr>
      <vt:lpstr>Common Modules, Packages, Solutions</vt:lpstr>
      <vt:lpstr>Using external modules and libraries</vt:lpstr>
      <vt:lpstr>Using external modules and libraries</vt:lpstr>
      <vt:lpstr>Importing specific functions</vt:lpstr>
      <vt:lpstr>Libraries for Data Science</vt:lpstr>
      <vt:lpstr>Getting started with NumPy</vt:lpstr>
      <vt:lpstr>NumPy arrays</vt:lpstr>
      <vt:lpstr>NumPy arrays  VS. Lists</vt:lpstr>
      <vt:lpstr>Some Methods and Attributes for Arrays</vt:lpstr>
      <vt:lpstr>But numpy has Matrix Object?</vt:lpstr>
      <vt:lpstr>Matrix Operations in numpy</vt:lpstr>
      <vt:lpstr>Linear Algebra Operation – numpy.lialg</vt:lpstr>
      <vt:lpstr>Getting started with Pandas</vt:lpstr>
      <vt:lpstr>A few ways to create a DataFrame</vt:lpstr>
      <vt:lpstr>Reading Files with Pandas is Easy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Arjang</dc:creator>
  <cp:lastModifiedBy>aj</cp:lastModifiedBy>
  <cp:revision>247</cp:revision>
  <dcterms:created xsi:type="dcterms:W3CDTF">2017-09-17T15:01:45Z</dcterms:created>
  <dcterms:modified xsi:type="dcterms:W3CDTF">2017-09-21T20:12:11Z</dcterms:modified>
</cp:coreProperties>
</file>