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4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4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45" r:id="rId53"/>
    <p:sldId id="306" r:id="rId54"/>
    <p:sldId id="307" r:id="rId55"/>
    <p:sldId id="309" r:id="rId56"/>
    <p:sldId id="346" r:id="rId57"/>
    <p:sldId id="308" r:id="rId58"/>
    <p:sldId id="310" r:id="rId59"/>
    <p:sldId id="311" r:id="rId60"/>
    <p:sldId id="312" r:id="rId61"/>
    <p:sldId id="313" r:id="rId62"/>
    <p:sldId id="347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48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50" r:id="rId81"/>
    <p:sldId id="330" r:id="rId82"/>
    <p:sldId id="331" r:id="rId83"/>
    <p:sldId id="332" r:id="rId84"/>
    <p:sldId id="333" r:id="rId85"/>
    <p:sldId id="349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51" r:id="rId95"/>
    <p:sldId id="34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udacity.com/course/programming-foundations-with-python--ud036" TargetMode="External"/><Relationship Id="rId4" Type="http://schemas.openxmlformats.org/officeDocument/2006/relationships/hyperlink" Target="https://www.codecademy.com/learn/python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(Part-1)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MacOS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or Command Prompt in Windows and type Python, hit enter 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environment type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‘AJ’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print  (‘Hello, my name is  ’  +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Note: For Ubuntu you may need to type python follow by version name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.g.      $ python3.6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AJ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‘AJ’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that is passed to the print statement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is + sign in print statement function argument ?</a:t>
            </a: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%HOMEPATH%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ython example1.py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Desktop/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lambda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raise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yield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</a:t>
            </a: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oolean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(variable) is True  or False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Using values 1 and 0 instead of True and False almost always works fine, but the more appropriate syntax is to use Boolean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convert an object to 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type,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(9,223,372,036,854,775,807)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different versions of floating points numbers in Python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loat, complex, decimal (from the library decimal)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The max float number is   1.7976931348623157e+308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decimal can be used for really high precision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there is a function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float()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which can be used to create objects of the float type or convert objects to float type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0949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/>
                <a:gridCol w="665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definitely will not make someone a programmer in four hours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versatile data types in Python is the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datatype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Objects can be attempted to be converted to a string using the function 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hold a sequence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unicode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characters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literals can be created by enclosing a sequence of characters in either single or double quotes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“AJ” 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‘AJ’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Python provides capability for multi-line strings.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are useful for using Python to generate flat text files with lots of text without printing line by line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in concert with the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.format()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create a multi-line string enclose a sequence of characters in triple-quotations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ulti_str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“”” Hello, my name is AJ. 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This is a multi-line string “””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concatenation: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str1 = “AJ”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str2 = “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name = str1 + “ “ + str2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zero indexed and thus the first index location is 0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8118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/>
                <a:gridCol w="775759"/>
                <a:gridCol w="982472"/>
                <a:gridCol w="836598"/>
                <a:gridCol w="836598"/>
                <a:gridCol w="836598"/>
                <a:gridCol w="836598"/>
                <a:gridCol w="836598"/>
                <a:gridCol w="836598"/>
                <a:gridCol w="836598"/>
                <a:gridCol w="818940"/>
                <a:gridCol w="85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[: : 2]  is  ‘Dt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string1.py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Rapid Application Development (RAD).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Lists support operations like simple concatenation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y_list_1 = [1, 2, 3]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y_list_2 = my_list_1 + [4, 5, 6]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they have many methods available to them as well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those familiar with algorithms they can be used a stacks (last-in, first-out)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they can be used as a queue (first-in, first-out), but there are more efficient data structures developed for that purpose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Are used extensively throughout data science and will be primary data structure used for manipulating data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list1.py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123.0,  ‘hello’ ,  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tuple1.py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hash value is a numeric value of fixed length that uniquely identifies data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of Python’s immutable built-in objects are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which no mutable containers ( such as lists or dictionaries) are.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Mapping are mutable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2.7+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3.6.2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my_dict4 = {‘one’ : 1,  ‘two’ :  2, ‘three’ : 3 }</a:t>
            </a: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dictionary.py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[1] = 4</a:t>
            </a:r>
          </a:p>
          <a:p>
            <a:pPr lvl="1"/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investigate this behavior …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=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 was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else: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https://www.udacity.com/course/programming-foundations-with-python--ud036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ifthen.py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by colon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example to the right uses 4 spaces for indentation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to show these indents for you!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 smtClean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 x ==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&lt;=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x % 2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                        #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 is true 0 is false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continue 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print x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https://docs.python.org/2/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whileloop1.py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000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ange()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Example      range(10)    # Outputs a list of  10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for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range[3]: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x[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a, b, c = 15.0, 33.0, 3.14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loop1.py, loop2.py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a, b = b,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fib(1000)   #This line calls the function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 =[‘AJ’]):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if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were  {}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for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print ‘Name{0}: {1}’.format(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pinion it is worth learning to for all the benefits of the language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function1.py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5113</Words>
  <Application>Microsoft Office PowerPoint</Application>
  <PresentationFormat>Widescreen</PresentationFormat>
  <Paragraphs>1196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Basics of Python Language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Keywords and Identifier – Some Examples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Example string1.py</vt:lpstr>
      <vt:lpstr>Logical Operations</vt:lpstr>
      <vt:lpstr>Logical Operations</vt:lpstr>
      <vt:lpstr>Logical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Methods available to lists</vt:lpstr>
      <vt:lpstr>Lists of Lists: Multidimensional Lists</vt:lpstr>
      <vt:lpstr>Lists of Lists: Multidimensional Lists</vt:lpstr>
      <vt:lpstr>Example list1.py</vt:lpstr>
      <vt:lpstr>Tuples</vt:lpstr>
      <vt:lpstr>Lists are mutable … Tuples are immutable …</vt:lpstr>
      <vt:lpstr>Tuples - Unpacking</vt:lpstr>
      <vt:lpstr>Example tuple1.py</vt:lpstr>
      <vt:lpstr>Set Types</vt:lpstr>
      <vt:lpstr>Mapping Types</vt:lpstr>
      <vt:lpstr>Dictionaries</vt:lpstr>
      <vt:lpstr>Dictionaries</vt:lpstr>
      <vt:lpstr>Methods for Dictionaries</vt:lpstr>
      <vt:lpstr>Example dictionary.py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Example ifthen.py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Example whileloop1.py</vt:lpstr>
      <vt:lpstr>For Loops</vt:lpstr>
      <vt:lpstr>For Loops</vt:lpstr>
      <vt:lpstr>For Loops</vt:lpstr>
      <vt:lpstr>For Loops</vt:lpstr>
      <vt:lpstr>Example loop1.py, loop2.py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Example function1.py</vt:lpstr>
      <vt:lpstr>Simple Code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</cp:lastModifiedBy>
  <cp:revision>254</cp:revision>
  <dcterms:created xsi:type="dcterms:W3CDTF">2017-09-17T15:01:45Z</dcterms:created>
  <dcterms:modified xsi:type="dcterms:W3CDTF">2017-09-22T05:41:01Z</dcterms:modified>
</cp:coreProperties>
</file>